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76" r:id="rId5"/>
    <p:sldId id="257" r:id="rId6"/>
    <p:sldId id="277" r:id="rId7"/>
    <p:sldId id="261" r:id="rId8"/>
    <p:sldId id="279" r:id="rId9"/>
    <p:sldId id="281" r:id="rId10"/>
    <p:sldId id="270" r:id="rId11"/>
    <p:sldId id="273" r:id="rId12"/>
    <p:sldId id="282" r:id="rId13"/>
    <p:sldId id="284" r:id="rId14"/>
    <p:sldId id="303" r:id="rId15"/>
    <p:sldId id="285" r:id="rId16"/>
    <p:sldId id="286" r:id="rId17"/>
    <p:sldId id="287" r:id="rId18"/>
    <p:sldId id="288" r:id="rId19"/>
    <p:sldId id="290" r:id="rId20"/>
    <p:sldId id="304" r:id="rId21"/>
    <p:sldId id="291" r:id="rId22"/>
    <p:sldId id="305" r:id="rId23"/>
    <p:sldId id="292" r:id="rId24"/>
    <p:sldId id="308" r:id="rId25"/>
    <p:sldId id="310" r:id="rId26"/>
    <p:sldId id="312" r:id="rId27"/>
    <p:sldId id="301" r:id="rId28"/>
    <p:sldId id="311" r:id="rId29"/>
    <p:sldId id="315" r:id="rId30"/>
    <p:sldId id="313" r:id="rId31"/>
    <p:sldId id="314" r:id="rId32"/>
    <p:sldId id="316" r:id="rId33"/>
    <p:sldId id="293" r:id="rId34"/>
    <p:sldId id="258" r:id="rId35"/>
    <p:sldId id="294" r:id="rId36"/>
    <p:sldId id="296" r:id="rId37"/>
    <p:sldId id="297" r:id="rId38"/>
    <p:sldId id="298" r:id="rId39"/>
    <p:sldId id="299" r:id="rId40"/>
    <p:sldId id="278" r:id="rId41"/>
    <p:sldId id="302" r:id="rId42"/>
    <p:sldId id="309" r:id="rId43"/>
    <p:sldId id="295" r:id="rId44"/>
    <p:sldId id="300" r:id="rId45"/>
    <p:sldId id="264" r:id="rId46"/>
    <p:sldId id="272" r:id="rId47"/>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ambria Math" panose="02040503050406030204" pitchFamily="18" charset="0"/>
      <p:regular r:id="rId54"/>
    </p:embeddedFont>
    <p:embeddedFont>
      <p:font typeface="Open Sans" panose="020B0606030504020204" pitchFamily="34" charset="0"/>
      <p:regular r:id="rId55"/>
      <p:bold r:id="rId56"/>
      <p:italic r:id="rId57"/>
      <p:boldItalic r:id="rId58"/>
    </p:embeddedFont>
    <p:embeddedFont>
      <p:font typeface="Roboto" panose="02000000000000000000" pitchFamily="2" charset="0"/>
      <p:regular r:id="rId59"/>
      <p:bold r:id="rId60"/>
      <p:italic r:id="rId61"/>
      <p:boldItalic r:id="rId62"/>
    </p:embeddedFont>
    <p:embeddedFont>
      <p:font typeface="Roboto Black" panose="02000000000000000000" pitchFamily="2" charset="0"/>
      <p:bold r:id="rId63"/>
      <p:boldItalic r:id="rId64"/>
    </p:embeddedFont>
    <p:embeddedFont>
      <p:font typeface="Roboto Medium" panose="02000000000000000000" pitchFamily="2" charset="0"/>
      <p:regular r:id="rId65"/>
      <p: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62" userDrawn="1">
          <p15:clr>
            <a:srgbClr val="A4A3A4"/>
          </p15:clr>
        </p15:guide>
        <p15:guide id="4" pos="665" userDrawn="1">
          <p15:clr>
            <a:srgbClr val="A4A3A4"/>
          </p15:clr>
        </p15:guide>
        <p15:guide id="5" pos="6992" userDrawn="1">
          <p15:clr>
            <a:srgbClr val="A4A3A4"/>
          </p15:clr>
        </p15:guide>
        <p15:guide id="6" orient="horz" pos="777" userDrawn="1">
          <p15:clr>
            <a:srgbClr val="A4A3A4"/>
          </p15:clr>
        </p15:guide>
        <p15:guide id="7" pos="40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C999"/>
    <a:srgbClr val="FD5B5B"/>
    <a:srgbClr val="FD8F8E"/>
    <a:srgbClr val="FD7372"/>
    <a:srgbClr val="FD504F"/>
    <a:srgbClr val="FEABAA"/>
    <a:srgbClr val="FE504F"/>
    <a:srgbClr val="FCE9A7"/>
    <a:srgbClr val="FE9695"/>
    <a:srgbClr val="52AE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334BF3-780A-45D3-A547-8C695EC51C61}" v="157" dt="2022-07-15T08:07:50.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13" autoAdjust="0"/>
    <p:restoredTop sz="94660"/>
  </p:normalViewPr>
  <p:slideViewPr>
    <p:cSldViewPr snapToGrid="0" showGuides="1">
      <p:cViewPr>
        <p:scale>
          <a:sx n="75" d="100"/>
          <a:sy n="75" d="100"/>
        </p:scale>
        <p:origin x="22" y="194"/>
      </p:cViewPr>
      <p:guideLst>
        <p:guide orient="horz" pos="2160"/>
        <p:guide pos="3840"/>
        <p:guide orient="horz" pos="1162"/>
        <p:guide pos="665"/>
        <p:guide pos="6992"/>
        <p:guide orient="horz" pos="777"/>
        <p:guide pos="40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4.fntdata"/><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3.fntdata"/><Relationship Id="rId55"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 R Babu" userId="3a292d0a-112b-4bc3-bf38-7771656893d2" providerId="ADAL" clId="{47334BF3-780A-45D3-A547-8C695EC51C61}"/>
    <pc:docChg chg="undo custSel addSld delSld modSld">
      <pc:chgData name="Amal R Babu" userId="3a292d0a-112b-4bc3-bf38-7771656893d2" providerId="ADAL" clId="{47334BF3-780A-45D3-A547-8C695EC51C61}" dt="2022-07-15T08:07:50.602" v="1406"/>
      <pc:docMkLst>
        <pc:docMk/>
      </pc:docMkLst>
      <pc:sldChg chg="addSp delSp modSp mod">
        <pc:chgData name="Amal R Babu" userId="3a292d0a-112b-4bc3-bf38-7771656893d2" providerId="ADAL" clId="{47334BF3-780A-45D3-A547-8C695EC51C61}" dt="2022-07-15T06:41:04.781" v="1115" actId="207"/>
        <pc:sldMkLst>
          <pc:docMk/>
          <pc:sldMk cId="2003716879" sldId="257"/>
        </pc:sldMkLst>
        <pc:spChg chg="mod">
          <ac:chgData name="Amal R Babu" userId="3a292d0a-112b-4bc3-bf38-7771656893d2" providerId="ADAL" clId="{47334BF3-780A-45D3-A547-8C695EC51C61}" dt="2022-07-15T06:34:13.273" v="1034" actId="164"/>
          <ac:spMkLst>
            <pc:docMk/>
            <pc:sldMk cId="2003716879" sldId="257"/>
            <ac:spMk id="6" creationId="{6B2EE829-5F37-73EA-CF55-F63C6AF2C964}"/>
          </ac:spMkLst>
        </pc:spChg>
        <pc:spChg chg="mod">
          <ac:chgData name="Amal R Babu" userId="3a292d0a-112b-4bc3-bf38-7771656893d2" providerId="ADAL" clId="{47334BF3-780A-45D3-A547-8C695EC51C61}" dt="2022-07-15T06:34:13.273" v="1034" actId="164"/>
          <ac:spMkLst>
            <pc:docMk/>
            <pc:sldMk cId="2003716879" sldId="257"/>
            <ac:spMk id="7" creationId="{3B3BA4FE-DFC1-9A10-34E8-FCD8D60CCF28}"/>
          </ac:spMkLst>
        </pc:spChg>
        <pc:spChg chg="del ord">
          <ac:chgData name="Amal R Babu" userId="3a292d0a-112b-4bc3-bf38-7771656893d2" providerId="ADAL" clId="{47334BF3-780A-45D3-A547-8C695EC51C61}" dt="2022-07-15T06:33:30.545" v="1020" actId="478"/>
          <ac:spMkLst>
            <pc:docMk/>
            <pc:sldMk cId="2003716879" sldId="257"/>
            <ac:spMk id="11" creationId="{F03913B0-8624-DDEA-41E8-58A0032B3D47}"/>
          </ac:spMkLst>
        </pc:spChg>
        <pc:spChg chg="del ord">
          <ac:chgData name="Amal R Babu" userId="3a292d0a-112b-4bc3-bf38-7771656893d2" providerId="ADAL" clId="{47334BF3-780A-45D3-A547-8C695EC51C61}" dt="2022-07-15T06:33:30.545" v="1020" actId="478"/>
          <ac:spMkLst>
            <pc:docMk/>
            <pc:sldMk cId="2003716879" sldId="257"/>
            <ac:spMk id="12" creationId="{9E96AFA8-32C9-F2E4-413A-C3A7C4D0A0FC}"/>
          </ac:spMkLst>
        </pc:spChg>
        <pc:spChg chg="del ord">
          <ac:chgData name="Amal R Babu" userId="3a292d0a-112b-4bc3-bf38-7771656893d2" providerId="ADAL" clId="{47334BF3-780A-45D3-A547-8C695EC51C61}" dt="2022-07-15T06:33:30.545" v="1020" actId="478"/>
          <ac:spMkLst>
            <pc:docMk/>
            <pc:sldMk cId="2003716879" sldId="257"/>
            <ac:spMk id="13" creationId="{14FC6111-A03B-1951-C18A-1896FD9282B4}"/>
          </ac:spMkLst>
        </pc:spChg>
        <pc:spChg chg="mod">
          <ac:chgData name="Amal R Babu" userId="3a292d0a-112b-4bc3-bf38-7771656893d2" providerId="ADAL" clId="{47334BF3-780A-45D3-A547-8C695EC51C61}" dt="2022-07-15T06:34:13.273" v="1034" actId="164"/>
          <ac:spMkLst>
            <pc:docMk/>
            <pc:sldMk cId="2003716879" sldId="257"/>
            <ac:spMk id="40" creationId="{3CEB59CE-7F24-0BB2-D95E-107D94B7934E}"/>
          </ac:spMkLst>
        </pc:spChg>
        <pc:spChg chg="mod">
          <ac:chgData name="Amal R Babu" userId="3a292d0a-112b-4bc3-bf38-7771656893d2" providerId="ADAL" clId="{47334BF3-780A-45D3-A547-8C695EC51C61}" dt="2022-07-15T06:34:20.666" v="1039" actId="164"/>
          <ac:spMkLst>
            <pc:docMk/>
            <pc:sldMk cId="2003716879" sldId="257"/>
            <ac:spMk id="50" creationId="{F48DD13E-B1CD-564C-21C7-7D561DF347FA}"/>
          </ac:spMkLst>
        </pc:spChg>
        <pc:spChg chg="mod">
          <ac:chgData name="Amal R Babu" userId="3a292d0a-112b-4bc3-bf38-7771656893d2" providerId="ADAL" clId="{47334BF3-780A-45D3-A547-8C695EC51C61}" dt="2022-07-15T06:34:20.666" v="1039" actId="164"/>
          <ac:spMkLst>
            <pc:docMk/>
            <pc:sldMk cId="2003716879" sldId="257"/>
            <ac:spMk id="51" creationId="{59CD708F-2D6D-074B-1DCC-593A887B7176}"/>
          </ac:spMkLst>
        </pc:spChg>
        <pc:spChg chg="mod">
          <ac:chgData name="Amal R Babu" userId="3a292d0a-112b-4bc3-bf38-7771656893d2" providerId="ADAL" clId="{47334BF3-780A-45D3-A547-8C695EC51C61}" dt="2022-07-15T06:34:20.666" v="1039" actId="164"/>
          <ac:spMkLst>
            <pc:docMk/>
            <pc:sldMk cId="2003716879" sldId="257"/>
            <ac:spMk id="52" creationId="{B508AF41-FC28-29D1-7BA1-EA5A11DE8DF8}"/>
          </ac:spMkLst>
        </pc:spChg>
        <pc:spChg chg="mod">
          <ac:chgData name="Amal R Babu" userId="3a292d0a-112b-4bc3-bf38-7771656893d2" providerId="ADAL" clId="{47334BF3-780A-45D3-A547-8C695EC51C61}" dt="2022-07-15T06:34:20.666" v="1039" actId="164"/>
          <ac:spMkLst>
            <pc:docMk/>
            <pc:sldMk cId="2003716879" sldId="257"/>
            <ac:spMk id="54" creationId="{489B7E1B-79A9-102A-E41E-4678777292D8}"/>
          </ac:spMkLst>
        </pc:spChg>
        <pc:spChg chg="mod">
          <ac:chgData name="Amal R Babu" userId="3a292d0a-112b-4bc3-bf38-7771656893d2" providerId="ADAL" clId="{47334BF3-780A-45D3-A547-8C695EC51C61}" dt="2022-07-15T06:34:20.666" v="1039" actId="164"/>
          <ac:spMkLst>
            <pc:docMk/>
            <pc:sldMk cId="2003716879" sldId="257"/>
            <ac:spMk id="55" creationId="{EBCAC608-7C11-C3E3-F328-8F9D06428305}"/>
          </ac:spMkLst>
        </pc:spChg>
        <pc:spChg chg="mod">
          <ac:chgData name="Amal R Babu" userId="3a292d0a-112b-4bc3-bf38-7771656893d2" providerId="ADAL" clId="{47334BF3-780A-45D3-A547-8C695EC51C61}" dt="2022-07-15T06:33:57.614" v="1024" actId="164"/>
          <ac:spMkLst>
            <pc:docMk/>
            <pc:sldMk cId="2003716879" sldId="257"/>
            <ac:spMk id="71" creationId="{13077638-CFA4-6E69-3077-EE15A42155AD}"/>
          </ac:spMkLst>
        </pc:spChg>
        <pc:spChg chg="mod">
          <ac:chgData name="Amal R Babu" userId="3a292d0a-112b-4bc3-bf38-7771656893d2" providerId="ADAL" clId="{47334BF3-780A-45D3-A547-8C695EC51C61}" dt="2022-07-15T06:33:57.614" v="1024" actId="164"/>
          <ac:spMkLst>
            <pc:docMk/>
            <pc:sldMk cId="2003716879" sldId="257"/>
            <ac:spMk id="72" creationId="{1D92A506-E510-1CFA-BA97-F759EFF2CE44}"/>
          </ac:spMkLst>
        </pc:spChg>
        <pc:spChg chg="mod">
          <ac:chgData name="Amal R Babu" userId="3a292d0a-112b-4bc3-bf38-7771656893d2" providerId="ADAL" clId="{47334BF3-780A-45D3-A547-8C695EC51C61}" dt="2022-07-15T06:33:57.614" v="1024" actId="164"/>
          <ac:spMkLst>
            <pc:docMk/>
            <pc:sldMk cId="2003716879" sldId="257"/>
            <ac:spMk id="73" creationId="{71BC1CC0-9026-0C70-12EE-5123921630B9}"/>
          </ac:spMkLst>
        </pc:spChg>
        <pc:spChg chg="mod">
          <ac:chgData name="Amal R Babu" userId="3a292d0a-112b-4bc3-bf38-7771656893d2" providerId="ADAL" clId="{47334BF3-780A-45D3-A547-8C695EC51C61}" dt="2022-07-15T06:33:57.614" v="1024" actId="164"/>
          <ac:spMkLst>
            <pc:docMk/>
            <pc:sldMk cId="2003716879" sldId="257"/>
            <ac:spMk id="74" creationId="{8649DE73-138E-32DA-7A8B-2D219ECCF5D6}"/>
          </ac:spMkLst>
        </pc:spChg>
        <pc:spChg chg="mod">
          <ac:chgData name="Amal R Babu" userId="3a292d0a-112b-4bc3-bf38-7771656893d2" providerId="ADAL" clId="{47334BF3-780A-45D3-A547-8C695EC51C61}" dt="2022-07-15T06:33:57.614" v="1024" actId="164"/>
          <ac:spMkLst>
            <pc:docMk/>
            <pc:sldMk cId="2003716879" sldId="257"/>
            <ac:spMk id="75" creationId="{1EC40E21-83D9-0631-F8E1-3863E40EB5A6}"/>
          </ac:spMkLst>
        </pc:spChg>
        <pc:spChg chg="mod">
          <ac:chgData name="Amal R Babu" userId="3a292d0a-112b-4bc3-bf38-7771656893d2" providerId="ADAL" clId="{47334BF3-780A-45D3-A547-8C695EC51C61}" dt="2022-07-15T06:33:57.614" v="1024" actId="164"/>
          <ac:spMkLst>
            <pc:docMk/>
            <pc:sldMk cId="2003716879" sldId="257"/>
            <ac:spMk id="76" creationId="{6C230B75-6CC1-E4B5-A46B-3866A257E9E3}"/>
          </ac:spMkLst>
        </pc:spChg>
        <pc:spChg chg="mod">
          <ac:chgData name="Amal R Babu" userId="3a292d0a-112b-4bc3-bf38-7771656893d2" providerId="ADAL" clId="{47334BF3-780A-45D3-A547-8C695EC51C61}" dt="2022-07-15T06:33:57.614" v="1024" actId="164"/>
          <ac:spMkLst>
            <pc:docMk/>
            <pc:sldMk cId="2003716879" sldId="257"/>
            <ac:spMk id="77" creationId="{A303E584-21AE-78BF-B31D-2ADA4229D62E}"/>
          </ac:spMkLst>
        </pc:spChg>
        <pc:spChg chg="mod">
          <ac:chgData name="Amal R Babu" userId="3a292d0a-112b-4bc3-bf38-7771656893d2" providerId="ADAL" clId="{47334BF3-780A-45D3-A547-8C695EC51C61}" dt="2022-07-15T06:33:57.614" v="1024" actId="164"/>
          <ac:spMkLst>
            <pc:docMk/>
            <pc:sldMk cId="2003716879" sldId="257"/>
            <ac:spMk id="78" creationId="{360D783F-BD34-27A8-7B47-7C0DD1538F95}"/>
          </ac:spMkLst>
        </pc:spChg>
        <pc:spChg chg="mod">
          <ac:chgData name="Amal R Babu" userId="3a292d0a-112b-4bc3-bf38-7771656893d2" providerId="ADAL" clId="{47334BF3-780A-45D3-A547-8C695EC51C61}" dt="2022-07-15T06:33:57.614" v="1024" actId="164"/>
          <ac:spMkLst>
            <pc:docMk/>
            <pc:sldMk cId="2003716879" sldId="257"/>
            <ac:spMk id="79" creationId="{A04A21B9-CCFA-65E3-1A19-EC651D8770FE}"/>
          </ac:spMkLst>
        </pc:spChg>
        <pc:spChg chg="mod">
          <ac:chgData name="Amal R Babu" userId="3a292d0a-112b-4bc3-bf38-7771656893d2" providerId="ADAL" clId="{47334BF3-780A-45D3-A547-8C695EC51C61}" dt="2022-07-15T06:33:57.614" v="1024" actId="164"/>
          <ac:spMkLst>
            <pc:docMk/>
            <pc:sldMk cId="2003716879" sldId="257"/>
            <ac:spMk id="80" creationId="{E934948C-DFC8-5369-4267-39B591CE80ED}"/>
          </ac:spMkLst>
        </pc:spChg>
        <pc:spChg chg="mod">
          <ac:chgData name="Amal R Babu" userId="3a292d0a-112b-4bc3-bf38-7771656893d2" providerId="ADAL" clId="{47334BF3-780A-45D3-A547-8C695EC51C61}" dt="2022-07-15T06:33:57.614" v="1024" actId="164"/>
          <ac:spMkLst>
            <pc:docMk/>
            <pc:sldMk cId="2003716879" sldId="257"/>
            <ac:spMk id="81" creationId="{C36F3E23-75B1-6344-FE25-C6FCE56E6047}"/>
          </ac:spMkLst>
        </pc:spChg>
        <pc:spChg chg="mod">
          <ac:chgData name="Amal R Babu" userId="3a292d0a-112b-4bc3-bf38-7771656893d2" providerId="ADAL" clId="{47334BF3-780A-45D3-A547-8C695EC51C61}" dt="2022-07-15T06:33:57.614" v="1024" actId="164"/>
          <ac:spMkLst>
            <pc:docMk/>
            <pc:sldMk cId="2003716879" sldId="257"/>
            <ac:spMk id="82" creationId="{32516653-52E4-99CA-9FBA-042F0DACF701}"/>
          </ac:spMkLst>
        </pc:spChg>
        <pc:spChg chg="mod">
          <ac:chgData name="Amal R Babu" userId="3a292d0a-112b-4bc3-bf38-7771656893d2" providerId="ADAL" clId="{47334BF3-780A-45D3-A547-8C695EC51C61}" dt="2022-07-15T06:33:57.614" v="1024" actId="164"/>
          <ac:spMkLst>
            <pc:docMk/>
            <pc:sldMk cId="2003716879" sldId="257"/>
            <ac:spMk id="83" creationId="{73F20680-8FEF-431D-B3FD-4D3D222391AA}"/>
          </ac:spMkLst>
        </pc:spChg>
        <pc:spChg chg="mod">
          <ac:chgData name="Amal R Babu" userId="3a292d0a-112b-4bc3-bf38-7771656893d2" providerId="ADAL" clId="{47334BF3-780A-45D3-A547-8C695EC51C61}" dt="2022-07-15T06:33:57.614" v="1024" actId="164"/>
          <ac:spMkLst>
            <pc:docMk/>
            <pc:sldMk cId="2003716879" sldId="257"/>
            <ac:spMk id="84" creationId="{E782426A-A54B-E68B-C3FC-83D38E1CA972}"/>
          </ac:spMkLst>
        </pc:spChg>
        <pc:spChg chg="mod">
          <ac:chgData name="Amal R Babu" userId="3a292d0a-112b-4bc3-bf38-7771656893d2" providerId="ADAL" clId="{47334BF3-780A-45D3-A547-8C695EC51C61}" dt="2022-07-15T06:33:57.614" v="1024" actId="164"/>
          <ac:spMkLst>
            <pc:docMk/>
            <pc:sldMk cId="2003716879" sldId="257"/>
            <ac:spMk id="85" creationId="{2B827797-F2CD-EEF4-082A-0CD0D259253A}"/>
          </ac:spMkLst>
        </pc:spChg>
        <pc:spChg chg="mod">
          <ac:chgData name="Amal R Babu" userId="3a292d0a-112b-4bc3-bf38-7771656893d2" providerId="ADAL" clId="{47334BF3-780A-45D3-A547-8C695EC51C61}" dt="2022-07-15T06:33:57.614" v="1024" actId="164"/>
          <ac:spMkLst>
            <pc:docMk/>
            <pc:sldMk cId="2003716879" sldId="257"/>
            <ac:spMk id="86" creationId="{0BBEAA9B-87D4-369D-B798-50A1022F435B}"/>
          </ac:spMkLst>
        </pc:spChg>
        <pc:spChg chg="mod">
          <ac:chgData name="Amal R Babu" userId="3a292d0a-112b-4bc3-bf38-7771656893d2" providerId="ADAL" clId="{47334BF3-780A-45D3-A547-8C695EC51C61}" dt="2022-07-15T06:33:57.614" v="1024" actId="164"/>
          <ac:spMkLst>
            <pc:docMk/>
            <pc:sldMk cId="2003716879" sldId="257"/>
            <ac:spMk id="87" creationId="{FC3729BF-D363-BF10-4171-4C014BCC26A2}"/>
          </ac:spMkLst>
        </pc:spChg>
        <pc:spChg chg="mod">
          <ac:chgData name="Amal R Babu" userId="3a292d0a-112b-4bc3-bf38-7771656893d2" providerId="ADAL" clId="{47334BF3-780A-45D3-A547-8C695EC51C61}" dt="2022-07-15T06:33:57.614" v="1024" actId="164"/>
          <ac:spMkLst>
            <pc:docMk/>
            <pc:sldMk cId="2003716879" sldId="257"/>
            <ac:spMk id="88" creationId="{CEEE83FF-7903-6B28-52C8-E589B2FDFAE3}"/>
          </ac:spMkLst>
        </pc:spChg>
        <pc:spChg chg="mod">
          <ac:chgData name="Amal R Babu" userId="3a292d0a-112b-4bc3-bf38-7771656893d2" providerId="ADAL" clId="{47334BF3-780A-45D3-A547-8C695EC51C61}" dt="2022-07-15T06:33:57.614" v="1024" actId="164"/>
          <ac:spMkLst>
            <pc:docMk/>
            <pc:sldMk cId="2003716879" sldId="257"/>
            <ac:spMk id="89" creationId="{271E4AF0-4030-8479-EA38-5C1DA6E8B9EE}"/>
          </ac:spMkLst>
        </pc:spChg>
        <pc:spChg chg="mod">
          <ac:chgData name="Amal R Babu" userId="3a292d0a-112b-4bc3-bf38-7771656893d2" providerId="ADAL" clId="{47334BF3-780A-45D3-A547-8C695EC51C61}" dt="2022-07-15T06:33:57.614" v="1024" actId="164"/>
          <ac:spMkLst>
            <pc:docMk/>
            <pc:sldMk cId="2003716879" sldId="257"/>
            <ac:spMk id="90" creationId="{FCAEF6F0-1B7B-E46A-8E16-26259C99D1BE}"/>
          </ac:spMkLst>
        </pc:spChg>
        <pc:spChg chg="mod">
          <ac:chgData name="Amal R Babu" userId="3a292d0a-112b-4bc3-bf38-7771656893d2" providerId="ADAL" clId="{47334BF3-780A-45D3-A547-8C695EC51C61}" dt="2022-07-15T06:33:57.614" v="1024" actId="164"/>
          <ac:spMkLst>
            <pc:docMk/>
            <pc:sldMk cId="2003716879" sldId="257"/>
            <ac:spMk id="91" creationId="{63742D51-098F-2A5E-9EA3-5929455A85DF}"/>
          </ac:spMkLst>
        </pc:spChg>
        <pc:spChg chg="mod">
          <ac:chgData name="Amal R Babu" userId="3a292d0a-112b-4bc3-bf38-7771656893d2" providerId="ADAL" clId="{47334BF3-780A-45D3-A547-8C695EC51C61}" dt="2022-07-15T06:33:57.614" v="1024" actId="164"/>
          <ac:spMkLst>
            <pc:docMk/>
            <pc:sldMk cId="2003716879" sldId="257"/>
            <ac:spMk id="92" creationId="{779BD065-F2B4-0F1F-E1E2-6D6456568440}"/>
          </ac:spMkLst>
        </pc:spChg>
        <pc:spChg chg="mod">
          <ac:chgData name="Amal R Babu" userId="3a292d0a-112b-4bc3-bf38-7771656893d2" providerId="ADAL" clId="{47334BF3-780A-45D3-A547-8C695EC51C61}" dt="2022-07-15T06:34:07.061" v="1029" actId="164"/>
          <ac:spMkLst>
            <pc:docMk/>
            <pc:sldMk cId="2003716879" sldId="257"/>
            <ac:spMk id="93" creationId="{BA3873E7-B72D-4CBE-53B4-8518C47CCF0C}"/>
          </ac:spMkLst>
        </pc:spChg>
        <pc:spChg chg="mod">
          <ac:chgData name="Amal R Babu" userId="3a292d0a-112b-4bc3-bf38-7771656893d2" providerId="ADAL" clId="{47334BF3-780A-45D3-A547-8C695EC51C61}" dt="2022-07-15T06:34:07.061" v="1029" actId="164"/>
          <ac:spMkLst>
            <pc:docMk/>
            <pc:sldMk cId="2003716879" sldId="257"/>
            <ac:spMk id="94" creationId="{38CDB30C-A399-F013-40F1-ECCFCD3ABA0F}"/>
          </ac:spMkLst>
        </pc:spChg>
        <pc:spChg chg="mod">
          <ac:chgData name="Amal R Babu" userId="3a292d0a-112b-4bc3-bf38-7771656893d2" providerId="ADAL" clId="{47334BF3-780A-45D3-A547-8C695EC51C61}" dt="2022-07-15T06:34:07.061" v="1029" actId="164"/>
          <ac:spMkLst>
            <pc:docMk/>
            <pc:sldMk cId="2003716879" sldId="257"/>
            <ac:spMk id="95" creationId="{8EA7EC33-B24E-E9B9-DE36-80341708260B}"/>
          </ac:spMkLst>
        </pc:spChg>
        <pc:spChg chg="mod">
          <ac:chgData name="Amal R Babu" userId="3a292d0a-112b-4bc3-bf38-7771656893d2" providerId="ADAL" clId="{47334BF3-780A-45D3-A547-8C695EC51C61}" dt="2022-07-15T06:34:07.061" v="1029" actId="164"/>
          <ac:spMkLst>
            <pc:docMk/>
            <pc:sldMk cId="2003716879" sldId="257"/>
            <ac:spMk id="96" creationId="{2C67E04B-DF0B-CB90-83D2-425B845C2FCF}"/>
          </ac:spMkLst>
        </pc:spChg>
        <pc:spChg chg="mod">
          <ac:chgData name="Amal R Babu" userId="3a292d0a-112b-4bc3-bf38-7771656893d2" providerId="ADAL" clId="{47334BF3-780A-45D3-A547-8C695EC51C61}" dt="2022-07-15T06:34:07.061" v="1029" actId="164"/>
          <ac:spMkLst>
            <pc:docMk/>
            <pc:sldMk cId="2003716879" sldId="257"/>
            <ac:spMk id="98" creationId="{C23A9D0B-B7E7-29DE-BFB7-2431C20B0D08}"/>
          </ac:spMkLst>
        </pc:spChg>
        <pc:spChg chg="mod">
          <ac:chgData name="Amal R Babu" userId="3a292d0a-112b-4bc3-bf38-7771656893d2" providerId="ADAL" clId="{47334BF3-780A-45D3-A547-8C695EC51C61}" dt="2022-07-15T06:34:07.061" v="1029" actId="164"/>
          <ac:spMkLst>
            <pc:docMk/>
            <pc:sldMk cId="2003716879" sldId="257"/>
            <ac:spMk id="99" creationId="{E430313C-2D8E-16FE-E56C-C1017B5E7B8B}"/>
          </ac:spMkLst>
        </pc:spChg>
        <pc:spChg chg="mod">
          <ac:chgData name="Amal R Babu" userId="3a292d0a-112b-4bc3-bf38-7771656893d2" providerId="ADAL" clId="{47334BF3-780A-45D3-A547-8C695EC51C61}" dt="2022-07-15T06:34:07.061" v="1029" actId="164"/>
          <ac:spMkLst>
            <pc:docMk/>
            <pc:sldMk cId="2003716879" sldId="257"/>
            <ac:spMk id="100" creationId="{1B2F51C3-EDC6-DC9F-29AA-25F77574ED8E}"/>
          </ac:spMkLst>
        </pc:spChg>
        <pc:spChg chg="mod">
          <ac:chgData name="Amal R Babu" userId="3a292d0a-112b-4bc3-bf38-7771656893d2" providerId="ADAL" clId="{47334BF3-780A-45D3-A547-8C695EC51C61}" dt="2022-07-15T06:34:07.061" v="1029" actId="164"/>
          <ac:spMkLst>
            <pc:docMk/>
            <pc:sldMk cId="2003716879" sldId="257"/>
            <ac:spMk id="101" creationId="{D5EAC7F1-ACEF-B058-4B0E-01A9975854E7}"/>
          </ac:spMkLst>
        </pc:spChg>
        <pc:spChg chg="mod topLvl">
          <ac:chgData name="Amal R Babu" userId="3a292d0a-112b-4bc3-bf38-7771656893d2" providerId="ADAL" clId="{47334BF3-780A-45D3-A547-8C695EC51C61}" dt="2022-07-15T06:33:57.614" v="1024" actId="164"/>
          <ac:spMkLst>
            <pc:docMk/>
            <pc:sldMk cId="2003716879" sldId="257"/>
            <ac:spMk id="109" creationId="{C111268C-6405-4894-2410-F6D9392F33B7}"/>
          </ac:spMkLst>
        </pc:spChg>
        <pc:spChg chg="mod topLvl">
          <ac:chgData name="Amal R Babu" userId="3a292d0a-112b-4bc3-bf38-7771656893d2" providerId="ADAL" clId="{47334BF3-780A-45D3-A547-8C695EC51C61}" dt="2022-07-15T06:33:57.614" v="1024" actId="164"/>
          <ac:spMkLst>
            <pc:docMk/>
            <pc:sldMk cId="2003716879" sldId="257"/>
            <ac:spMk id="110" creationId="{E919E4C4-6F02-5330-CBE1-B1B4DCDFDE86}"/>
          </ac:spMkLst>
        </pc:spChg>
        <pc:spChg chg="mod topLvl">
          <ac:chgData name="Amal R Babu" userId="3a292d0a-112b-4bc3-bf38-7771656893d2" providerId="ADAL" clId="{47334BF3-780A-45D3-A547-8C695EC51C61}" dt="2022-07-15T06:33:57.614" v="1024" actId="164"/>
          <ac:spMkLst>
            <pc:docMk/>
            <pc:sldMk cId="2003716879" sldId="257"/>
            <ac:spMk id="111" creationId="{628680E8-E7CF-4464-7A4B-88DBD75849A6}"/>
          </ac:spMkLst>
        </pc:spChg>
        <pc:spChg chg="mod topLvl">
          <ac:chgData name="Amal R Babu" userId="3a292d0a-112b-4bc3-bf38-7771656893d2" providerId="ADAL" clId="{47334BF3-780A-45D3-A547-8C695EC51C61}" dt="2022-07-15T06:33:57.614" v="1024" actId="164"/>
          <ac:spMkLst>
            <pc:docMk/>
            <pc:sldMk cId="2003716879" sldId="257"/>
            <ac:spMk id="112" creationId="{F34C2FFF-9396-9790-28DD-2F382B9641C4}"/>
          </ac:spMkLst>
        </pc:spChg>
        <pc:spChg chg="mod topLvl">
          <ac:chgData name="Amal R Babu" userId="3a292d0a-112b-4bc3-bf38-7771656893d2" providerId="ADAL" clId="{47334BF3-780A-45D3-A547-8C695EC51C61}" dt="2022-07-15T06:33:57.614" v="1024" actId="164"/>
          <ac:spMkLst>
            <pc:docMk/>
            <pc:sldMk cId="2003716879" sldId="257"/>
            <ac:spMk id="113" creationId="{9388ED07-5940-176E-09FD-F6CD9F9C8A47}"/>
          </ac:spMkLst>
        </pc:spChg>
        <pc:spChg chg="mod topLvl">
          <ac:chgData name="Amal R Babu" userId="3a292d0a-112b-4bc3-bf38-7771656893d2" providerId="ADAL" clId="{47334BF3-780A-45D3-A547-8C695EC51C61}" dt="2022-07-15T06:33:57.614" v="1024" actId="164"/>
          <ac:spMkLst>
            <pc:docMk/>
            <pc:sldMk cId="2003716879" sldId="257"/>
            <ac:spMk id="114" creationId="{82706F7C-87DB-7700-C0B0-52EB39658DF0}"/>
          </ac:spMkLst>
        </pc:spChg>
        <pc:spChg chg="mod topLvl">
          <ac:chgData name="Amal R Babu" userId="3a292d0a-112b-4bc3-bf38-7771656893d2" providerId="ADAL" clId="{47334BF3-780A-45D3-A547-8C695EC51C61}" dt="2022-07-15T06:33:57.614" v="1024" actId="164"/>
          <ac:spMkLst>
            <pc:docMk/>
            <pc:sldMk cId="2003716879" sldId="257"/>
            <ac:spMk id="115" creationId="{EFFD6280-48A9-94B4-4B82-6070D5DD2A3B}"/>
          </ac:spMkLst>
        </pc:spChg>
        <pc:spChg chg="mod topLvl">
          <ac:chgData name="Amal R Babu" userId="3a292d0a-112b-4bc3-bf38-7771656893d2" providerId="ADAL" clId="{47334BF3-780A-45D3-A547-8C695EC51C61}" dt="2022-07-15T06:33:57.614" v="1024" actId="164"/>
          <ac:spMkLst>
            <pc:docMk/>
            <pc:sldMk cId="2003716879" sldId="257"/>
            <ac:spMk id="116" creationId="{B8A3692B-44DC-72D1-6DDD-1E1B70C1EB5E}"/>
          </ac:spMkLst>
        </pc:spChg>
        <pc:spChg chg="mod topLvl">
          <ac:chgData name="Amal R Babu" userId="3a292d0a-112b-4bc3-bf38-7771656893d2" providerId="ADAL" clId="{47334BF3-780A-45D3-A547-8C695EC51C61}" dt="2022-07-15T06:33:57.614" v="1024" actId="164"/>
          <ac:spMkLst>
            <pc:docMk/>
            <pc:sldMk cId="2003716879" sldId="257"/>
            <ac:spMk id="117" creationId="{A222440C-4D1C-02E7-9738-CAA8A64DFE7E}"/>
          </ac:spMkLst>
        </pc:spChg>
        <pc:spChg chg="mod topLvl">
          <ac:chgData name="Amal R Babu" userId="3a292d0a-112b-4bc3-bf38-7771656893d2" providerId="ADAL" clId="{47334BF3-780A-45D3-A547-8C695EC51C61}" dt="2022-07-15T06:33:57.614" v="1024" actId="164"/>
          <ac:spMkLst>
            <pc:docMk/>
            <pc:sldMk cId="2003716879" sldId="257"/>
            <ac:spMk id="118" creationId="{15ABCBF5-18C4-C837-D4C5-C5D8959CD3DD}"/>
          </ac:spMkLst>
        </pc:spChg>
        <pc:spChg chg="mod topLvl">
          <ac:chgData name="Amal R Babu" userId="3a292d0a-112b-4bc3-bf38-7771656893d2" providerId="ADAL" clId="{47334BF3-780A-45D3-A547-8C695EC51C61}" dt="2022-07-15T06:33:57.614" v="1024" actId="164"/>
          <ac:spMkLst>
            <pc:docMk/>
            <pc:sldMk cId="2003716879" sldId="257"/>
            <ac:spMk id="119" creationId="{6110F9D1-CCBF-138C-59F9-723539F55605}"/>
          </ac:spMkLst>
        </pc:spChg>
        <pc:spChg chg="mod topLvl">
          <ac:chgData name="Amal R Babu" userId="3a292d0a-112b-4bc3-bf38-7771656893d2" providerId="ADAL" clId="{47334BF3-780A-45D3-A547-8C695EC51C61}" dt="2022-07-15T06:33:57.614" v="1024" actId="164"/>
          <ac:spMkLst>
            <pc:docMk/>
            <pc:sldMk cId="2003716879" sldId="257"/>
            <ac:spMk id="120" creationId="{6338F34A-2B39-A538-7B1B-386D1B776200}"/>
          </ac:spMkLst>
        </pc:spChg>
        <pc:spChg chg="mod topLvl">
          <ac:chgData name="Amal R Babu" userId="3a292d0a-112b-4bc3-bf38-7771656893d2" providerId="ADAL" clId="{47334BF3-780A-45D3-A547-8C695EC51C61}" dt="2022-07-15T06:33:57.614" v="1024" actId="164"/>
          <ac:spMkLst>
            <pc:docMk/>
            <pc:sldMk cId="2003716879" sldId="257"/>
            <ac:spMk id="121" creationId="{C608B5B7-4CBE-20C5-D83B-84F428BDC31C}"/>
          </ac:spMkLst>
        </pc:spChg>
        <pc:spChg chg="mod topLvl">
          <ac:chgData name="Amal R Babu" userId="3a292d0a-112b-4bc3-bf38-7771656893d2" providerId="ADAL" clId="{47334BF3-780A-45D3-A547-8C695EC51C61}" dt="2022-07-15T06:33:57.614" v="1024" actId="164"/>
          <ac:spMkLst>
            <pc:docMk/>
            <pc:sldMk cId="2003716879" sldId="257"/>
            <ac:spMk id="122" creationId="{C509825A-0611-F19D-289D-4EA63FA152BB}"/>
          </ac:spMkLst>
        </pc:spChg>
        <pc:spChg chg="mod topLvl">
          <ac:chgData name="Amal R Babu" userId="3a292d0a-112b-4bc3-bf38-7771656893d2" providerId="ADAL" clId="{47334BF3-780A-45D3-A547-8C695EC51C61}" dt="2022-07-15T06:33:57.614" v="1024" actId="164"/>
          <ac:spMkLst>
            <pc:docMk/>
            <pc:sldMk cId="2003716879" sldId="257"/>
            <ac:spMk id="123" creationId="{89AFCAF5-52D6-8E32-1168-38A9A213DB12}"/>
          </ac:spMkLst>
        </pc:spChg>
        <pc:spChg chg="mod topLvl">
          <ac:chgData name="Amal R Babu" userId="3a292d0a-112b-4bc3-bf38-7771656893d2" providerId="ADAL" clId="{47334BF3-780A-45D3-A547-8C695EC51C61}" dt="2022-07-15T06:33:57.614" v="1024" actId="164"/>
          <ac:spMkLst>
            <pc:docMk/>
            <pc:sldMk cId="2003716879" sldId="257"/>
            <ac:spMk id="124" creationId="{303824C3-A7A9-93F3-03EC-AD26067341C6}"/>
          </ac:spMkLst>
        </pc:spChg>
        <pc:spChg chg="mod topLvl">
          <ac:chgData name="Amal R Babu" userId="3a292d0a-112b-4bc3-bf38-7771656893d2" providerId="ADAL" clId="{47334BF3-780A-45D3-A547-8C695EC51C61}" dt="2022-07-15T06:33:57.614" v="1024" actId="164"/>
          <ac:spMkLst>
            <pc:docMk/>
            <pc:sldMk cId="2003716879" sldId="257"/>
            <ac:spMk id="125" creationId="{66D98F63-C5B6-BD4C-1803-012C199DF3D5}"/>
          </ac:spMkLst>
        </pc:spChg>
        <pc:spChg chg="mod topLvl">
          <ac:chgData name="Amal R Babu" userId="3a292d0a-112b-4bc3-bf38-7771656893d2" providerId="ADAL" clId="{47334BF3-780A-45D3-A547-8C695EC51C61}" dt="2022-07-15T06:33:57.614" v="1024" actId="164"/>
          <ac:spMkLst>
            <pc:docMk/>
            <pc:sldMk cId="2003716879" sldId="257"/>
            <ac:spMk id="126" creationId="{BC49934B-6253-3D38-1FA5-F4E5C1998B3F}"/>
          </ac:spMkLst>
        </pc:spChg>
        <pc:spChg chg="mod ord topLvl">
          <ac:chgData name="Amal R Babu" userId="3a292d0a-112b-4bc3-bf38-7771656893d2" providerId="ADAL" clId="{47334BF3-780A-45D3-A547-8C695EC51C61}" dt="2022-07-15T06:33:57.614" v="1024" actId="164"/>
          <ac:spMkLst>
            <pc:docMk/>
            <pc:sldMk cId="2003716879" sldId="257"/>
            <ac:spMk id="127" creationId="{4EBE6A69-515D-7E4D-7215-469F9F255D99}"/>
          </ac:spMkLst>
        </pc:spChg>
        <pc:spChg chg="mod ord topLvl">
          <ac:chgData name="Amal R Babu" userId="3a292d0a-112b-4bc3-bf38-7771656893d2" providerId="ADAL" clId="{47334BF3-780A-45D3-A547-8C695EC51C61}" dt="2022-07-15T06:33:57.614" v="1024" actId="164"/>
          <ac:spMkLst>
            <pc:docMk/>
            <pc:sldMk cId="2003716879" sldId="257"/>
            <ac:spMk id="128" creationId="{D68F9C53-B208-4B28-332B-59C3BCEC1F91}"/>
          </ac:spMkLst>
        </pc:spChg>
        <pc:spChg chg="mod ord topLvl">
          <ac:chgData name="Amal R Babu" userId="3a292d0a-112b-4bc3-bf38-7771656893d2" providerId="ADAL" clId="{47334BF3-780A-45D3-A547-8C695EC51C61}" dt="2022-07-15T06:33:57.614" v="1024" actId="164"/>
          <ac:spMkLst>
            <pc:docMk/>
            <pc:sldMk cId="2003716879" sldId="257"/>
            <ac:spMk id="129" creationId="{3893D8F9-DD00-69B3-1D44-130D6A7314AC}"/>
          </ac:spMkLst>
        </pc:spChg>
        <pc:spChg chg="mod">
          <ac:chgData name="Amal R Babu" userId="3a292d0a-112b-4bc3-bf38-7771656893d2" providerId="ADAL" clId="{47334BF3-780A-45D3-A547-8C695EC51C61}" dt="2022-07-15T06:34:07.061" v="1029" actId="164"/>
          <ac:spMkLst>
            <pc:docMk/>
            <pc:sldMk cId="2003716879" sldId="257"/>
            <ac:spMk id="130" creationId="{D3C4581B-C3EE-2F31-12D2-824B0239A62F}"/>
          </ac:spMkLst>
        </pc:spChg>
        <pc:spChg chg="mod">
          <ac:chgData name="Amal R Babu" userId="3a292d0a-112b-4bc3-bf38-7771656893d2" providerId="ADAL" clId="{47334BF3-780A-45D3-A547-8C695EC51C61}" dt="2022-07-15T06:33:57.614" v="1024" actId="164"/>
          <ac:spMkLst>
            <pc:docMk/>
            <pc:sldMk cId="2003716879" sldId="257"/>
            <ac:spMk id="132" creationId="{1C2660B2-9089-9769-3FAC-6335D6F308C6}"/>
          </ac:spMkLst>
        </pc:spChg>
        <pc:spChg chg="mod">
          <ac:chgData name="Amal R Babu" userId="3a292d0a-112b-4bc3-bf38-7771656893d2" providerId="ADAL" clId="{47334BF3-780A-45D3-A547-8C695EC51C61}" dt="2022-07-15T06:33:57.614" v="1024" actId="164"/>
          <ac:spMkLst>
            <pc:docMk/>
            <pc:sldMk cId="2003716879" sldId="257"/>
            <ac:spMk id="133" creationId="{53E99261-05DD-9486-FEE0-86B8582EE220}"/>
          </ac:spMkLst>
        </pc:spChg>
        <pc:spChg chg="mod">
          <ac:chgData name="Amal R Babu" userId="3a292d0a-112b-4bc3-bf38-7771656893d2" providerId="ADAL" clId="{47334BF3-780A-45D3-A547-8C695EC51C61}" dt="2022-07-15T06:41:04.781" v="1115" actId="207"/>
          <ac:spMkLst>
            <pc:docMk/>
            <pc:sldMk cId="2003716879" sldId="257"/>
            <ac:spMk id="134" creationId="{4170160A-176D-A7BE-7AD5-5EB2D24BF2A4}"/>
          </ac:spMkLst>
        </pc:spChg>
        <pc:spChg chg="mod">
          <ac:chgData name="Amal R Babu" userId="3a292d0a-112b-4bc3-bf38-7771656893d2" providerId="ADAL" clId="{47334BF3-780A-45D3-A547-8C695EC51C61}" dt="2022-07-15T06:34:20.666" v="1039" actId="164"/>
          <ac:spMkLst>
            <pc:docMk/>
            <pc:sldMk cId="2003716879" sldId="257"/>
            <ac:spMk id="135" creationId="{17364255-4683-1453-6999-0EDFB286D2B3}"/>
          </ac:spMkLst>
        </pc:spChg>
        <pc:spChg chg="mod">
          <ac:chgData name="Amal R Babu" userId="3a292d0a-112b-4bc3-bf38-7771656893d2" providerId="ADAL" clId="{47334BF3-780A-45D3-A547-8C695EC51C61}" dt="2022-07-15T06:34:20.666" v="1039" actId="164"/>
          <ac:spMkLst>
            <pc:docMk/>
            <pc:sldMk cId="2003716879" sldId="257"/>
            <ac:spMk id="137" creationId="{48BAE397-CB94-4300-F082-27227023C4E0}"/>
          </ac:spMkLst>
        </pc:spChg>
        <pc:spChg chg="add del mod">
          <ac:chgData name="Amal R Babu" userId="3a292d0a-112b-4bc3-bf38-7771656893d2" providerId="ADAL" clId="{47334BF3-780A-45D3-A547-8C695EC51C61}" dt="2022-07-15T06:33:27.584" v="1019" actId="478"/>
          <ac:spMkLst>
            <pc:docMk/>
            <pc:sldMk cId="2003716879" sldId="257"/>
            <ac:spMk id="175" creationId="{3AAB0EA9-0C9C-D959-A53F-E35DDF665667}"/>
          </ac:spMkLst>
        </pc:spChg>
        <pc:spChg chg="add del mod">
          <ac:chgData name="Amal R Babu" userId="3a292d0a-112b-4bc3-bf38-7771656893d2" providerId="ADAL" clId="{47334BF3-780A-45D3-A547-8C695EC51C61}" dt="2022-07-15T06:33:27.584" v="1019" actId="478"/>
          <ac:spMkLst>
            <pc:docMk/>
            <pc:sldMk cId="2003716879" sldId="257"/>
            <ac:spMk id="180" creationId="{05C99669-E9FC-5C10-75A2-7B8EF216A162}"/>
          </ac:spMkLst>
        </pc:spChg>
        <pc:spChg chg="add del mod">
          <ac:chgData name="Amal R Babu" userId="3a292d0a-112b-4bc3-bf38-7771656893d2" providerId="ADAL" clId="{47334BF3-780A-45D3-A547-8C695EC51C61}" dt="2022-07-15T06:33:27.584" v="1019" actId="478"/>
          <ac:spMkLst>
            <pc:docMk/>
            <pc:sldMk cId="2003716879" sldId="257"/>
            <ac:spMk id="182" creationId="{7FF63D25-54E4-8195-1FDD-5F19380446CA}"/>
          </ac:spMkLst>
        </pc:spChg>
        <pc:spChg chg="add mod">
          <ac:chgData name="Amal R Babu" userId="3a292d0a-112b-4bc3-bf38-7771656893d2" providerId="ADAL" clId="{47334BF3-780A-45D3-A547-8C695EC51C61}" dt="2022-07-15T06:33:57.614" v="1024" actId="164"/>
          <ac:spMkLst>
            <pc:docMk/>
            <pc:sldMk cId="2003716879" sldId="257"/>
            <ac:spMk id="183" creationId="{062AE0D9-DFEC-F1A8-549D-94DFA073C66D}"/>
          </ac:spMkLst>
        </pc:spChg>
        <pc:spChg chg="add mod">
          <ac:chgData name="Amal R Babu" userId="3a292d0a-112b-4bc3-bf38-7771656893d2" providerId="ADAL" clId="{47334BF3-780A-45D3-A547-8C695EC51C61}" dt="2022-07-15T06:33:57.614" v="1024" actId="164"/>
          <ac:spMkLst>
            <pc:docMk/>
            <pc:sldMk cId="2003716879" sldId="257"/>
            <ac:spMk id="184" creationId="{D7B319D3-7401-5DA4-D25D-A44DE10957ED}"/>
          </ac:spMkLst>
        </pc:spChg>
        <pc:spChg chg="add mod">
          <ac:chgData name="Amal R Babu" userId="3a292d0a-112b-4bc3-bf38-7771656893d2" providerId="ADAL" clId="{47334BF3-780A-45D3-A547-8C695EC51C61}" dt="2022-07-15T06:33:57.614" v="1024" actId="164"/>
          <ac:spMkLst>
            <pc:docMk/>
            <pc:sldMk cId="2003716879" sldId="257"/>
            <ac:spMk id="189" creationId="{B40705A2-9777-6D1C-46A8-104FABD39A05}"/>
          </ac:spMkLst>
        </pc:spChg>
        <pc:spChg chg="mod">
          <ac:chgData name="Amal R Babu" userId="3a292d0a-112b-4bc3-bf38-7771656893d2" providerId="ADAL" clId="{47334BF3-780A-45D3-A547-8C695EC51C61}" dt="2022-07-15T06:33:58.873" v="1026" actId="571"/>
          <ac:spMkLst>
            <pc:docMk/>
            <pc:sldMk cId="2003716879" sldId="257"/>
            <ac:spMk id="193" creationId="{9E06B707-2EBA-BF89-768C-88DFE006392F}"/>
          </ac:spMkLst>
        </pc:spChg>
        <pc:spChg chg="mod">
          <ac:chgData name="Amal R Babu" userId="3a292d0a-112b-4bc3-bf38-7771656893d2" providerId="ADAL" clId="{47334BF3-780A-45D3-A547-8C695EC51C61}" dt="2022-07-15T06:33:58.873" v="1026" actId="571"/>
          <ac:spMkLst>
            <pc:docMk/>
            <pc:sldMk cId="2003716879" sldId="257"/>
            <ac:spMk id="196" creationId="{BCE9E858-AC85-3C68-816B-41BA6699ECD2}"/>
          </ac:spMkLst>
        </pc:spChg>
        <pc:spChg chg="mod">
          <ac:chgData name="Amal R Babu" userId="3a292d0a-112b-4bc3-bf38-7771656893d2" providerId="ADAL" clId="{47334BF3-780A-45D3-A547-8C695EC51C61}" dt="2022-07-15T06:33:58.873" v="1026" actId="571"/>
          <ac:spMkLst>
            <pc:docMk/>
            <pc:sldMk cId="2003716879" sldId="257"/>
            <ac:spMk id="197" creationId="{266212BB-821B-D92F-524B-012C6334693C}"/>
          </ac:spMkLst>
        </pc:spChg>
        <pc:spChg chg="mod">
          <ac:chgData name="Amal R Babu" userId="3a292d0a-112b-4bc3-bf38-7771656893d2" providerId="ADAL" clId="{47334BF3-780A-45D3-A547-8C695EC51C61}" dt="2022-07-15T06:33:58.873" v="1026" actId="571"/>
          <ac:spMkLst>
            <pc:docMk/>
            <pc:sldMk cId="2003716879" sldId="257"/>
            <ac:spMk id="198" creationId="{E29E14CE-AD02-815D-C224-0781AE3EA61C}"/>
          </ac:spMkLst>
        </pc:spChg>
        <pc:spChg chg="mod">
          <ac:chgData name="Amal R Babu" userId="3a292d0a-112b-4bc3-bf38-7771656893d2" providerId="ADAL" clId="{47334BF3-780A-45D3-A547-8C695EC51C61}" dt="2022-07-15T06:33:58.873" v="1026" actId="571"/>
          <ac:spMkLst>
            <pc:docMk/>
            <pc:sldMk cId="2003716879" sldId="257"/>
            <ac:spMk id="199" creationId="{94C8E6CB-3545-530D-B0B8-7591D1838D55}"/>
          </ac:spMkLst>
        </pc:spChg>
        <pc:spChg chg="mod">
          <ac:chgData name="Amal R Babu" userId="3a292d0a-112b-4bc3-bf38-7771656893d2" providerId="ADAL" clId="{47334BF3-780A-45D3-A547-8C695EC51C61}" dt="2022-07-15T06:33:58.873" v="1026" actId="571"/>
          <ac:spMkLst>
            <pc:docMk/>
            <pc:sldMk cId="2003716879" sldId="257"/>
            <ac:spMk id="200" creationId="{68C94509-B87E-C5A7-E471-422B939C4566}"/>
          </ac:spMkLst>
        </pc:spChg>
        <pc:spChg chg="mod">
          <ac:chgData name="Amal R Babu" userId="3a292d0a-112b-4bc3-bf38-7771656893d2" providerId="ADAL" clId="{47334BF3-780A-45D3-A547-8C695EC51C61}" dt="2022-07-15T06:33:58.873" v="1026" actId="571"/>
          <ac:spMkLst>
            <pc:docMk/>
            <pc:sldMk cId="2003716879" sldId="257"/>
            <ac:spMk id="201" creationId="{9E3123DF-8EB4-FAD9-4CEB-4A9EA8E3CF59}"/>
          </ac:spMkLst>
        </pc:spChg>
        <pc:spChg chg="mod">
          <ac:chgData name="Amal R Babu" userId="3a292d0a-112b-4bc3-bf38-7771656893d2" providerId="ADAL" clId="{47334BF3-780A-45D3-A547-8C695EC51C61}" dt="2022-07-15T06:33:58.873" v="1026" actId="571"/>
          <ac:spMkLst>
            <pc:docMk/>
            <pc:sldMk cId="2003716879" sldId="257"/>
            <ac:spMk id="202" creationId="{5B13B58D-3AFC-671B-6635-FA837DD48156}"/>
          </ac:spMkLst>
        </pc:spChg>
        <pc:spChg chg="mod">
          <ac:chgData name="Amal R Babu" userId="3a292d0a-112b-4bc3-bf38-7771656893d2" providerId="ADAL" clId="{47334BF3-780A-45D3-A547-8C695EC51C61}" dt="2022-07-15T06:33:58.873" v="1026" actId="571"/>
          <ac:spMkLst>
            <pc:docMk/>
            <pc:sldMk cId="2003716879" sldId="257"/>
            <ac:spMk id="203" creationId="{3E79E7C1-3F3F-59D5-071C-1306E373074B}"/>
          </ac:spMkLst>
        </pc:spChg>
        <pc:spChg chg="mod">
          <ac:chgData name="Amal R Babu" userId="3a292d0a-112b-4bc3-bf38-7771656893d2" providerId="ADAL" clId="{47334BF3-780A-45D3-A547-8C695EC51C61}" dt="2022-07-15T06:33:58.873" v="1026" actId="571"/>
          <ac:spMkLst>
            <pc:docMk/>
            <pc:sldMk cId="2003716879" sldId="257"/>
            <ac:spMk id="204" creationId="{F95066FB-5F3B-49A1-13CB-294943B6CD2A}"/>
          </ac:spMkLst>
        </pc:spChg>
        <pc:spChg chg="mod">
          <ac:chgData name="Amal R Babu" userId="3a292d0a-112b-4bc3-bf38-7771656893d2" providerId="ADAL" clId="{47334BF3-780A-45D3-A547-8C695EC51C61}" dt="2022-07-15T06:33:58.873" v="1026" actId="571"/>
          <ac:spMkLst>
            <pc:docMk/>
            <pc:sldMk cId="2003716879" sldId="257"/>
            <ac:spMk id="205" creationId="{1C707672-DFB0-80AC-5014-80DF25F620EE}"/>
          </ac:spMkLst>
        </pc:spChg>
        <pc:spChg chg="mod">
          <ac:chgData name="Amal R Babu" userId="3a292d0a-112b-4bc3-bf38-7771656893d2" providerId="ADAL" clId="{47334BF3-780A-45D3-A547-8C695EC51C61}" dt="2022-07-15T06:33:58.873" v="1026" actId="571"/>
          <ac:spMkLst>
            <pc:docMk/>
            <pc:sldMk cId="2003716879" sldId="257"/>
            <ac:spMk id="206" creationId="{5599B577-6269-3CBF-424D-3DE1EA6368D6}"/>
          </ac:spMkLst>
        </pc:spChg>
        <pc:spChg chg="mod">
          <ac:chgData name="Amal R Babu" userId="3a292d0a-112b-4bc3-bf38-7771656893d2" providerId="ADAL" clId="{47334BF3-780A-45D3-A547-8C695EC51C61}" dt="2022-07-15T06:33:58.873" v="1026" actId="571"/>
          <ac:spMkLst>
            <pc:docMk/>
            <pc:sldMk cId="2003716879" sldId="257"/>
            <ac:spMk id="207" creationId="{81A578F0-983F-B35F-5362-3CD7FFF3337A}"/>
          </ac:spMkLst>
        </pc:spChg>
        <pc:spChg chg="mod">
          <ac:chgData name="Amal R Babu" userId="3a292d0a-112b-4bc3-bf38-7771656893d2" providerId="ADAL" clId="{47334BF3-780A-45D3-A547-8C695EC51C61}" dt="2022-07-15T06:33:58.873" v="1026" actId="571"/>
          <ac:spMkLst>
            <pc:docMk/>
            <pc:sldMk cId="2003716879" sldId="257"/>
            <ac:spMk id="208" creationId="{51F7D183-307C-7CF8-D8E2-29C8C3D8F8BF}"/>
          </ac:spMkLst>
        </pc:spChg>
        <pc:spChg chg="mod">
          <ac:chgData name="Amal R Babu" userId="3a292d0a-112b-4bc3-bf38-7771656893d2" providerId="ADAL" clId="{47334BF3-780A-45D3-A547-8C695EC51C61}" dt="2022-07-15T06:33:58.873" v="1026" actId="571"/>
          <ac:spMkLst>
            <pc:docMk/>
            <pc:sldMk cId="2003716879" sldId="257"/>
            <ac:spMk id="209" creationId="{0A8BAA83-4C13-3EFA-7345-29320DA796C2}"/>
          </ac:spMkLst>
        </pc:spChg>
        <pc:spChg chg="mod">
          <ac:chgData name="Amal R Babu" userId="3a292d0a-112b-4bc3-bf38-7771656893d2" providerId="ADAL" clId="{47334BF3-780A-45D3-A547-8C695EC51C61}" dt="2022-07-15T06:33:58.873" v="1026" actId="571"/>
          <ac:spMkLst>
            <pc:docMk/>
            <pc:sldMk cId="2003716879" sldId="257"/>
            <ac:spMk id="210" creationId="{7157A4F7-03C6-3562-D993-2563525DC18D}"/>
          </ac:spMkLst>
        </pc:spChg>
        <pc:spChg chg="mod">
          <ac:chgData name="Amal R Babu" userId="3a292d0a-112b-4bc3-bf38-7771656893d2" providerId="ADAL" clId="{47334BF3-780A-45D3-A547-8C695EC51C61}" dt="2022-07-15T06:33:58.873" v="1026" actId="571"/>
          <ac:spMkLst>
            <pc:docMk/>
            <pc:sldMk cId="2003716879" sldId="257"/>
            <ac:spMk id="211" creationId="{FF132D36-1809-55E1-39C0-022643159ECB}"/>
          </ac:spMkLst>
        </pc:spChg>
        <pc:spChg chg="mod">
          <ac:chgData name="Amal R Babu" userId="3a292d0a-112b-4bc3-bf38-7771656893d2" providerId="ADAL" clId="{47334BF3-780A-45D3-A547-8C695EC51C61}" dt="2022-07-15T06:33:58.873" v="1026" actId="571"/>
          <ac:spMkLst>
            <pc:docMk/>
            <pc:sldMk cId="2003716879" sldId="257"/>
            <ac:spMk id="212" creationId="{DD314917-87B9-6C89-AAEE-EE725542AB11}"/>
          </ac:spMkLst>
        </pc:spChg>
        <pc:spChg chg="mod">
          <ac:chgData name="Amal R Babu" userId="3a292d0a-112b-4bc3-bf38-7771656893d2" providerId="ADAL" clId="{47334BF3-780A-45D3-A547-8C695EC51C61}" dt="2022-07-15T06:33:58.873" v="1026" actId="571"/>
          <ac:spMkLst>
            <pc:docMk/>
            <pc:sldMk cId="2003716879" sldId="257"/>
            <ac:spMk id="213" creationId="{7DE58EDD-64A2-1C0E-020F-C2C94EA0BAFA}"/>
          </ac:spMkLst>
        </pc:spChg>
        <pc:spChg chg="mod">
          <ac:chgData name="Amal R Babu" userId="3a292d0a-112b-4bc3-bf38-7771656893d2" providerId="ADAL" clId="{47334BF3-780A-45D3-A547-8C695EC51C61}" dt="2022-07-15T06:33:58.873" v="1026" actId="571"/>
          <ac:spMkLst>
            <pc:docMk/>
            <pc:sldMk cId="2003716879" sldId="257"/>
            <ac:spMk id="214" creationId="{34DC994C-DC7F-9B35-F8C1-F5D8D146B7A7}"/>
          </ac:spMkLst>
        </pc:spChg>
        <pc:spChg chg="mod">
          <ac:chgData name="Amal R Babu" userId="3a292d0a-112b-4bc3-bf38-7771656893d2" providerId="ADAL" clId="{47334BF3-780A-45D3-A547-8C695EC51C61}" dt="2022-07-15T06:33:58.873" v="1026" actId="571"/>
          <ac:spMkLst>
            <pc:docMk/>
            <pc:sldMk cId="2003716879" sldId="257"/>
            <ac:spMk id="215" creationId="{FD7D0BC8-F712-1712-A432-D9A022554DB3}"/>
          </ac:spMkLst>
        </pc:spChg>
        <pc:spChg chg="mod">
          <ac:chgData name="Amal R Babu" userId="3a292d0a-112b-4bc3-bf38-7771656893d2" providerId="ADAL" clId="{47334BF3-780A-45D3-A547-8C695EC51C61}" dt="2022-07-15T06:33:58.873" v="1026" actId="571"/>
          <ac:spMkLst>
            <pc:docMk/>
            <pc:sldMk cId="2003716879" sldId="257"/>
            <ac:spMk id="216" creationId="{15EC647B-78C6-5E54-43CF-F4F5E6F57185}"/>
          </ac:spMkLst>
        </pc:spChg>
        <pc:spChg chg="mod">
          <ac:chgData name="Amal R Babu" userId="3a292d0a-112b-4bc3-bf38-7771656893d2" providerId="ADAL" clId="{47334BF3-780A-45D3-A547-8C695EC51C61}" dt="2022-07-15T06:33:58.873" v="1026" actId="571"/>
          <ac:spMkLst>
            <pc:docMk/>
            <pc:sldMk cId="2003716879" sldId="257"/>
            <ac:spMk id="217" creationId="{36D22735-64A3-59AB-A1F8-6C6EBF86D3B9}"/>
          </ac:spMkLst>
        </pc:spChg>
        <pc:spChg chg="mod">
          <ac:chgData name="Amal R Babu" userId="3a292d0a-112b-4bc3-bf38-7771656893d2" providerId="ADAL" clId="{47334BF3-780A-45D3-A547-8C695EC51C61}" dt="2022-07-15T06:33:58.873" v="1026" actId="571"/>
          <ac:spMkLst>
            <pc:docMk/>
            <pc:sldMk cId="2003716879" sldId="257"/>
            <ac:spMk id="218" creationId="{44BB3B96-CF6A-E078-2F13-37A5D8746B40}"/>
          </ac:spMkLst>
        </pc:spChg>
        <pc:spChg chg="mod">
          <ac:chgData name="Amal R Babu" userId="3a292d0a-112b-4bc3-bf38-7771656893d2" providerId="ADAL" clId="{47334BF3-780A-45D3-A547-8C695EC51C61}" dt="2022-07-15T06:33:58.873" v="1026" actId="571"/>
          <ac:spMkLst>
            <pc:docMk/>
            <pc:sldMk cId="2003716879" sldId="257"/>
            <ac:spMk id="219" creationId="{F3E2C527-B711-0EEA-C008-8A90769003C2}"/>
          </ac:spMkLst>
        </pc:spChg>
        <pc:spChg chg="mod">
          <ac:chgData name="Amal R Babu" userId="3a292d0a-112b-4bc3-bf38-7771656893d2" providerId="ADAL" clId="{47334BF3-780A-45D3-A547-8C695EC51C61}" dt="2022-07-15T06:33:58.873" v="1026" actId="571"/>
          <ac:spMkLst>
            <pc:docMk/>
            <pc:sldMk cId="2003716879" sldId="257"/>
            <ac:spMk id="220" creationId="{A2068DAA-ADD6-6366-990B-0373AC5E5D9B}"/>
          </ac:spMkLst>
        </pc:spChg>
        <pc:spChg chg="mod">
          <ac:chgData name="Amal R Babu" userId="3a292d0a-112b-4bc3-bf38-7771656893d2" providerId="ADAL" clId="{47334BF3-780A-45D3-A547-8C695EC51C61}" dt="2022-07-15T06:33:58.873" v="1026" actId="571"/>
          <ac:spMkLst>
            <pc:docMk/>
            <pc:sldMk cId="2003716879" sldId="257"/>
            <ac:spMk id="221" creationId="{F0199CC9-0C6C-FB29-A706-AE70C6F33B31}"/>
          </ac:spMkLst>
        </pc:spChg>
        <pc:spChg chg="mod">
          <ac:chgData name="Amal R Babu" userId="3a292d0a-112b-4bc3-bf38-7771656893d2" providerId="ADAL" clId="{47334BF3-780A-45D3-A547-8C695EC51C61}" dt="2022-07-15T06:33:58.873" v="1026" actId="571"/>
          <ac:spMkLst>
            <pc:docMk/>
            <pc:sldMk cId="2003716879" sldId="257"/>
            <ac:spMk id="222" creationId="{3718337F-31F2-2806-1AB4-4C7FA50EEB8C}"/>
          </ac:spMkLst>
        </pc:spChg>
        <pc:spChg chg="mod">
          <ac:chgData name="Amal R Babu" userId="3a292d0a-112b-4bc3-bf38-7771656893d2" providerId="ADAL" clId="{47334BF3-780A-45D3-A547-8C695EC51C61}" dt="2022-07-15T06:33:58.873" v="1026" actId="571"/>
          <ac:spMkLst>
            <pc:docMk/>
            <pc:sldMk cId="2003716879" sldId="257"/>
            <ac:spMk id="223" creationId="{72E91629-3525-484D-0FEE-3BC8AD9E1160}"/>
          </ac:spMkLst>
        </pc:spChg>
        <pc:spChg chg="mod">
          <ac:chgData name="Amal R Babu" userId="3a292d0a-112b-4bc3-bf38-7771656893d2" providerId="ADAL" clId="{47334BF3-780A-45D3-A547-8C695EC51C61}" dt="2022-07-15T06:33:58.873" v="1026" actId="571"/>
          <ac:spMkLst>
            <pc:docMk/>
            <pc:sldMk cId="2003716879" sldId="257"/>
            <ac:spMk id="224" creationId="{F64B2B5B-89BF-AB48-8967-66FF95837DAD}"/>
          </ac:spMkLst>
        </pc:spChg>
        <pc:spChg chg="mod">
          <ac:chgData name="Amal R Babu" userId="3a292d0a-112b-4bc3-bf38-7771656893d2" providerId="ADAL" clId="{47334BF3-780A-45D3-A547-8C695EC51C61}" dt="2022-07-15T06:33:58.873" v="1026" actId="571"/>
          <ac:spMkLst>
            <pc:docMk/>
            <pc:sldMk cId="2003716879" sldId="257"/>
            <ac:spMk id="225" creationId="{FCBDB1CC-235F-3569-9B01-F54FDF147868}"/>
          </ac:spMkLst>
        </pc:spChg>
        <pc:spChg chg="mod">
          <ac:chgData name="Amal R Babu" userId="3a292d0a-112b-4bc3-bf38-7771656893d2" providerId="ADAL" clId="{47334BF3-780A-45D3-A547-8C695EC51C61}" dt="2022-07-15T06:33:58.873" v="1026" actId="571"/>
          <ac:spMkLst>
            <pc:docMk/>
            <pc:sldMk cId="2003716879" sldId="257"/>
            <ac:spMk id="226" creationId="{91E0B5AB-97A9-AE01-69FA-B0AC2FB1BB0F}"/>
          </ac:spMkLst>
        </pc:spChg>
        <pc:spChg chg="mod">
          <ac:chgData name="Amal R Babu" userId="3a292d0a-112b-4bc3-bf38-7771656893d2" providerId="ADAL" clId="{47334BF3-780A-45D3-A547-8C695EC51C61}" dt="2022-07-15T06:33:58.873" v="1026" actId="571"/>
          <ac:spMkLst>
            <pc:docMk/>
            <pc:sldMk cId="2003716879" sldId="257"/>
            <ac:spMk id="227" creationId="{87CF9D23-8AF0-E86C-0037-F106EE77AA41}"/>
          </ac:spMkLst>
        </pc:spChg>
        <pc:spChg chg="mod">
          <ac:chgData name="Amal R Babu" userId="3a292d0a-112b-4bc3-bf38-7771656893d2" providerId="ADAL" clId="{47334BF3-780A-45D3-A547-8C695EC51C61}" dt="2022-07-15T06:33:58.873" v="1026" actId="571"/>
          <ac:spMkLst>
            <pc:docMk/>
            <pc:sldMk cId="2003716879" sldId="257"/>
            <ac:spMk id="228" creationId="{76FF3D5C-EA5B-9B26-7C70-C403D984BFF3}"/>
          </ac:spMkLst>
        </pc:spChg>
        <pc:spChg chg="mod">
          <ac:chgData name="Amal R Babu" userId="3a292d0a-112b-4bc3-bf38-7771656893d2" providerId="ADAL" clId="{47334BF3-780A-45D3-A547-8C695EC51C61}" dt="2022-07-15T06:33:58.873" v="1026" actId="571"/>
          <ac:spMkLst>
            <pc:docMk/>
            <pc:sldMk cId="2003716879" sldId="257"/>
            <ac:spMk id="229" creationId="{9756A9BB-9592-4751-2776-80C8A9E3076C}"/>
          </ac:spMkLst>
        </pc:spChg>
        <pc:spChg chg="mod">
          <ac:chgData name="Amal R Babu" userId="3a292d0a-112b-4bc3-bf38-7771656893d2" providerId="ADAL" clId="{47334BF3-780A-45D3-A547-8C695EC51C61}" dt="2022-07-15T06:33:58.873" v="1026" actId="571"/>
          <ac:spMkLst>
            <pc:docMk/>
            <pc:sldMk cId="2003716879" sldId="257"/>
            <ac:spMk id="230" creationId="{6C6313D7-97E2-0975-C187-19F6F2E12956}"/>
          </ac:spMkLst>
        </pc:spChg>
        <pc:spChg chg="mod">
          <ac:chgData name="Amal R Babu" userId="3a292d0a-112b-4bc3-bf38-7771656893d2" providerId="ADAL" clId="{47334BF3-780A-45D3-A547-8C695EC51C61}" dt="2022-07-15T06:33:58.873" v="1026" actId="571"/>
          <ac:spMkLst>
            <pc:docMk/>
            <pc:sldMk cId="2003716879" sldId="257"/>
            <ac:spMk id="231" creationId="{468E450D-8EBE-C3BF-FB50-23BC07E10537}"/>
          </ac:spMkLst>
        </pc:spChg>
        <pc:spChg chg="mod">
          <ac:chgData name="Amal R Babu" userId="3a292d0a-112b-4bc3-bf38-7771656893d2" providerId="ADAL" clId="{47334BF3-780A-45D3-A547-8C695EC51C61}" dt="2022-07-15T06:33:58.873" v="1026" actId="571"/>
          <ac:spMkLst>
            <pc:docMk/>
            <pc:sldMk cId="2003716879" sldId="257"/>
            <ac:spMk id="232" creationId="{206D80E3-EC61-9F0E-D6FB-DA905CA43F79}"/>
          </ac:spMkLst>
        </pc:spChg>
        <pc:spChg chg="mod">
          <ac:chgData name="Amal R Babu" userId="3a292d0a-112b-4bc3-bf38-7771656893d2" providerId="ADAL" clId="{47334BF3-780A-45D3-A547-8C695EC51C61}" dt="2022-07-15T06:33:58.873" v="1026" actId="571"/>
          <ac:spMkLst>
            <pc:docMk/>
            <pc:sldMk cId="2003716879" sldId="257"/>
            <ac:spMk id="233" creationId="{7105A445-9D1A-ACE9-E7CC-98B4229EC524}"/>
          </ac:spMkLst>
        </pc:spChg>
        <pc:spChg chg="mod">
          <ac:chgData name="Amal R Babu" userId="3a292d0a-112b-4bc3-bf38-7771656893d2" providerId="ADAL" clId="{47334BF3-780A-45D3-A547-8C695EC51C61}" dt="2022-07-15T06:33:58.873" v="1026" actId="571"/>
          <ac:spMkLst>
            <pc:docMk/>
            <pc:sldMk cId="2003716879" sldId="257"/>
            <ac:spMk id="234" creationId="{D77ED58D-6070-5A99-761A-19DB89AA886F}"/>
          </ac:spMkLst>
        </pc:spChg>
        <pc:spChg chg="mod">
          <ac:chgData name="Amal R Babu" userId="3a292d0a-112b-4bc3-bf38-7771656893d2" providerId="ADAL" clId="{47334BF3-780A-45D3-A547-8C695EC51C61}" dt="2022-07-15T06:33:58.873" v="1026" actId="571"/>
          <ac:spMkLst>
            <pc:docMk/>
            <pc:sldMk cId="2003716879" sldId="257"/>
            <ac:spMk id="235" creationId="{C46ADA0E-9731-657F-C060-E7965505180E}"/>
          </ac:spMkLst>
        </pc:spChg>
        <pc:spChg chg="mod">
          <ac:chgData name="Amal R Babu" userId="3a292d0a-112b-4bc3-bf38-7771656893d2" providerId="ADAL" clId="{47334BF3-780A-45D3-A547-8C695EC51C61}" dt="2022-07-15T06:33:58.873" v="1026" actId="571"/>
          <ac:spMkLst>
            <pc:docMk/>
            <pc:sldMk cId="2003716879" sldId="257"/>
            <ac:spMk id="236" creationId="{AF419D37-A7F1-1A35-468C-00CB65E32F29}"/>
          </ac:spMkLst>
        </pc:spChg>
        <pc:spChg chg="mod">
          <ac:chgData name="Amal R Babu" userId="3a292d0a-112b-4bc3-bf38-7771656893d2" providerId="ADAL" clId="{47334BF3-780A-45D3-A547-8C695EC51C61}" dt="2022-07-15T06:33:58.873" v="1026" actId="571"/>
          <ac:spMkLst>
            <pc:docMk/>
            <pc:sldMk cId="2003716879" sldId="257"/>
            <ac:spMk id="237" creationId="{8AE0F529-39D6-B4BE-8BD3-544707AD847E}"/>
          </ac:spMkLst>
        </pc:spChg>
        <pc:spChg chg="mod">
          <ac:chgData name="Amal R Babu" userId="3a292d0a-112b-4bc3-bf38-7771656893d2" providerId="ADAL" clId="{47334BF3-780A-45D3-A547-8C695EC51C61}" dt="2022-07-15T06:33:58.873" v="1026" actId="571"/>
          <ac:spMkLst>
            <pc:docMk/>
            <pc:sldMk cId="2003716879" sldId="257"/>
            <ac:spMk id="238" creationId="{F5D6B901-6FB2-8FD2-A903-B38E9960A41A}"/>
          </ac:spMkLst>
        </pc:spChg>
        <pc:spChg chg="mod">
          <ac:chgData name="Amal R Babu" userId="3a292d0a-112b-4bc3-bf38-7771656893d2" providerId="ADAL" clId="{47334BF3-780A-45D3-A547-8C695EC51C61}" dt="2022-07-15T06:33:58.873" v="1026" actId="571"/>
          <ac:spMkLst>
            <pc:docMk/>
            <pc:sldMk cId="2003716879" sldId="257"/>
            <ac:spMk id="239" creationId="{A4FC4DBA-61BA-523C-AA84-4AB04C2B9051}"/>
          </ac:spMkLst>
        </pc:spChg>
        <pc:spChg chg="mod">
          <ac:chgData name="Amal R Babu" userId="3a292d0a-112b-4bc3-bf38-7771656893d2" providerId="ADAL" clId="{47334BF3-780A-45D3-A547-8C695EC51C61}" dt="2022-07-15T06:33:58.873" v="1026" actId="571"/>
          <ac:spMkLst>
            <pc:docMk/>
            <pc:sldMk cId="2003716879" sldId="257"/>
            <ac:spMk id="240" creationId="{6E42B877-4C9D-EE1E-B73F-E53F6A24E7C0}"/>
          </ac:spMkLst>
        </pc:spChg>
        <pc:spChg chg="mod">
          <ac:chgData name="Amal R Babu" userId="3a292d0a-112b-4bc3-bf38-7771656893d2" providerId="ADAL" clId="{47334BF3-780A-45D3-A547-8C695EC51C61}" dt="2022-07-15T06:33:58.873" v="1026" actId="571"/>
          <ac:spMkLst>
            <pc:docMk/>
            <pc:sldMk cId="2003716879" sldId="257"/>
            <ac:spMk id="241" creationId="{D8EAFBBB-E277-FAC2-B2A6-84FEC009915C}"/>
          </ac:spMkLst>
        </pc:spChg>
        <pc:spChg chg="mod">
          <ac:chgData name="Amal R Babu" userId="3a292d0a-112b-4bc3-bf38-7771656893d2" providerId="ADAL" clId="{47334BF3-780A-45D3-A547-8C695EC51C61}" dt="2022-07-15T06:33:58.873" v="1026" actId="571"/>
          <ac:spMkLst>
            <pc:docMk/>
            <pc:sldMk cId="2003716879" sldId="257"/>
            <ac:spMk id="242" creationId="{9982A605-676E-4B09-58EB-0109F89A467E}"/>
          </ac:spMkLst>
        </pc:spChg>
        <pc:spChg chg="mod">
          <ac:chgData name="Amal R Babu" userId="3a292d0a-112b-4bc3-bf38-7771656893d2" providerId="ADAL" clId="{47334BF3-780A-45D3-A547-8C695EC51C61}" dt="2022-07-15T06:33:58.873" v="1026" actId="571"/>
          <ac:spMkLst>
            <pc:docMk/>
            <pc:sldMk cId="2003716879" sldId="257"/>
            <ac:spMk id="243" creationId="{DB81EA38-DCB0-57F0-F403-EE6FF0B48767}"/>
          </ac:spMkLst>
        </pc:spChg>
        <pc:spChg chg="mod">
          <ac:chgData name="Amal R Babu" userId="3a292d0a-112b-4bc3-bf38-7771656893d2" providerId="ADAL" clId="{47334BF3-780A-45D3-A547-8C695EC51C61}" dt="2022-07-15T06:33:58.873" v="1026" actId="571"/>
          <ac:spMkLst>
            <pc:docMk/>
            <pc:sldMk cId="2003716879" sldId="257"/>
            <ac:spMk id="244" creationId="{242A7989-8D64-A0FF-4C89-3009EF841FBE}"/>
          </ac:spMkLst>
        </pc:spChg>
        <pc:spChg chg="mod">
          <ac:chgData name="Amal R Babu" userId="3a292d0a-112b-4bc3-bf38-7771656893d2" providerId="ADAL" clId="{47334BF3-780A-45D3-A547-8C695EC51C61}" dt="2022-07-15T06:33:58.873" v="1026" actId="571"/>
          <ac:spMkLst>
            <pc:docMk/>
            <pc:sldMk cId="2003716879" sldId="257"/>
            <ac:spMk id="245" creationId="{DE0680DE-F293-6DD2-CFB0-A8795ED3ADC9}"/>
          </ac:spMkLst>
        </pc:spChg>
        <pc:spChg chg="mod">
          <ac:chgData name="Amal R Babu" userId="3a292d0a-112b-4bc3-bf38-7771656893d2" providerId="ADAL" clId="{47334BF3-780A-45D3-A547-8C695EC51C61}" dt="2022-07-15T06:34:09.440" v="1031" actId="571"/>
          <ac:spMkLst>
            <pc:docMk/>
            <pc:sldMk cId="2003716879" sldId="257"/>
            <ac:spMk id="248" creationId="{54792D30-F144-F78A-FC27-988AFC19F272}"/>
          </ac:spMkLst>
        </pc:spChg>
        <pc:spChg chg="mod">
          <ac:chgData name="Amal R Babu" userId="3a292d0a-112b-4bc3-bf38-7771656893d2" providerId="ADAL" clId="{47334BF3-780A-45D3-A547-8C695EC51C61}" dt="2022-07-15T06:34:09.440" v="1031" actId="571"/>
          <ac:spMkLst>
            <pc:docMk/>
            <pc:sldMk cId="2003716879" sldId="257"/>
            <ac:spMk id="249" creationId="{58507CEF-8295-7303-8B80-868801700DCF}"/>
          </ac:spMkLst>
        </pc:spChg>
        <pc:spChg chg="mod">
          <ac:chgData name="Amal R Babu" userId="3a292d0a-112b-4bc3-bf38-7771656893d2" providerId="ADAL" clId="{47334BF3-780A-45D3-A547-8C695EC51C61}" dt="2022-07-15T06:34:09.440" v="1031" actId="571"/>
          <ac:spMkLst>
            <pc:docMk/>
            <pc:sldMk cId="2003716879" sldId="257"/>
            <ac:spMk id="250" creationId="{1F2CD49D-1F83-6039-3DA7-2FB891183302}"/>
          </ac:spMkLst>
        </pc:spChg>
        <pc:spChg chg="mod">
          <ac:chgData name="Amal R Babu" userId="3a292d0a-112b-4bc3-bf38-7771656893d2" providerId="ADAL" clId="{47334BF3-780A-45D3-A547-8C695EC51C61}" dt="2022-07-15T06:34:09.440" v="1031" actId="571"/>
          <ac:spMkLst>
            <pc:docMk/>
            <pc:sldMk cId="2003716879" sldId="257"/>
            <ac:spMk id="251" creationId="{3AF2FF21-006A-510C-E98C-9EE5177482C8}"/>
          </ac:spMkLst>
        </pc:spChg>
        <pc:spChg chg="add mod">
          <ac:chgData name="Amal R Babu" userId="3a292d0a-112b-4bc3-bf38-7771656893d2" providerId="ADAL" clId="{47334BF3-780A-45D3-A547-8C695EC51C61}" dt="2022-07-15T06:34:59.032" v="1052" actId="164"/>
          <ac:spMkLst>
            <pc:docMk/>
            <pc:sldMk cId="2003716879" sldId="257"/>
            <ac:spMk id="252" creationId="{9AE8D999-7E64-7A56-7D27-4843DC2F0D3C}"/>
          </ac:spMkLst>
        </pc:spChg>
        <pc:grpChg chg="add mod">
          <ac:chgData name="Amal R Babu" userId="3a292d0a-112b-4bc3-bf38-7771656893d2" providerId="ADAL" clId="{47334BF3-780A-45D3-A547-8C695EC51C61}" dt="2022-07-15T06:34:00.390" v="1028" actId="1076"/>
          <ac:grpSpMkLst>
            <pc:docMk/>
            <pc:sldMk cId="2003716879" sldId="257"/>
            <ac:grpSpMk id="2" creationId="{D29DC861-4FD5-AEB5-29AD-78D58D27AAF6}"/>
          </ac:grpSpMkLst>
        </pc:grpChg>
        <pc:grpChg chg="add mod">
          <ac:chgData name="Amal R Babu" userId="3a292d0a-112b-4bc3-bf38-7771656893d2" providerId="ADAL" clId="{47334BF3-780A-45D3-A547-8C695EC51C61}" dt="2022-07-15T06:34:07.061" v="1029" actId="164"/>
          <ac:grpSpMkLst>
            <pc:docMk/>
            <pc:sldMk cId="2003716879" sldId="257"/>
            <ac:grpSpMk id="3" creationId="{B35C5340-FD76-497C-C1D2-CBEF316A9BB1}"/>
          </ac:grpSpMkLst>
        </pc:grpChg>
        <pc:grpChg chg="add mod ord">
          <ac:chgData name="Amal R Babu" userId="3a292d0a-112b-4bc3-bf38-7771656893d2" providerId="ADAL" clId="{47334BF3-780A-45D3-A547-8C695EC51C61}" dt="2022-07-15T06:34:59.032" v="1052" actId="164"/>
          <ac:grpSpMkLst>
            <pc:docMk/>
            <pc:sldMk cId="2003716879" sldId="257"/>
            <ac:grpSpMk id="4" creationId="{2E17B43C-03BE-FE3D-EBB7-7CD86AC57A5A}"/>
          </ac:grpSpMkLst>
        </pc:grpChg>
        <pc:grpChg chg="add mod ord">
          <ac:chgData name="Amal R Babu" userId="3a292d0a-112b-4bc3-bf38-7771656893d2" providerId="ADAL" clId="{47334BF3-780A-45D3-A547-8C695EC51C61}" dt="2022-07-15T06:34:34.140" v="1045" actId="1038"/>
          <ac:grpSpMkLst>
            <pc:docMk/>
            <pc:sldMk cId="2003716879" sldId="257"/>
            <ac:grpSpMk id="5" creationId="{1A9AB74D-23D5-15AB-7ED1-93DF7B18DDB3}"/>
          </ac:grpSpMkLst>
        </pc:grpChg>
        <pc:grpChg chg="add mod ord">
          <ac:chgData name="Amal R Babu" userId="3a292d0a-112b-4bc3-bf38-7771656893d2" providerId="ADAL" clId="{47334BF3-780A-45D3-A547-8C695EC51C61}" dt="2022-07-15T06:35:01.437" v="1053" actId="167"/>
          <ac:grpSpMkLst>
            <pc:docMk/>
            <pc:sldMk cId="2003716879" sldId="257"/>
            <ac:grpSpMk id="8" creationId="{6B670469-4CC3-8C86-3773-DAC0985AC27E}"/>
          </ac:grpSpMkLst>
        </pc:grpChg>
        <pc:grpChg chg="mod">
          <ac:chgData name="Amal R Babu" userId="3a292d0a-112b-4bc3-bf38-7771656893d2" providerId="ADAL" clId="{47334BF3-780A-45D3-A547-8C695EC51C61}" dt="2022-07-15T06:34:13.273" v="1034" actId="164"/>
          <ac:grpSpMkLst>
            <pc:docMk/>
            <pc:sldMk cId="2003716879" sldId="257"/>
            <ac:grpSpMk id="34" creationId="{ACA66610-EBE4-2968-E8E4-D6428910FC80}"/>
          </ac:grpSpMkLst>
        </pc:grpChg>
        <pc:grpChg chg="mod">
          <ac:chgData name="Amal R Babu" userId="3a292d0a-112b-4bc3-bf38-7771656893d2" providerId="ADAL" clId="{47334BF3-780A-45D3-A547-8C695EC51C61}" dt="2022-07-15T06:33:57.614" v="1024" actId="164"/>
          <ac:grpSpMkLst>
            <pc:docMk/>
            <pc:sldMk cId="2003716879" sldId="257"/>
            <ac:grpSpMk id="67" creationId="{D3C92A7E-CB72-7575-C678-8BA41121C94A}"/>
          </ac:grpSpMkLst>
        </pc:grpChg>
        <pc:grpChg chg="del">
          <ac:chgData name="Amal R Babu" userId="3a292d0a-112b-4bc3-bf38-7771656893d2" providerId="ADAL" clId="{47334BF3-780A-45D3-A547-8C695EC51C61}" dt="2022-07-15T06:33:32.616" v="1021" actId="165"/>
          <ac:grpSpMkLst>
            <pc:docMk/>
            <pc:sldMk cId="2003716879" sldId="257"/>
            <ac:grpSpMk id="108" creationId="{5539D81F-F975-32AD-1D55-E4205D5CB7E8}"/>
          </ac:grpSpMkLst>
        </pc:grpChg>
        <pc:grpChg chg="mod">
          <ac:chgData name="Amal R Babu" userId="3a292d0a-112b-4bc3-bf38-7771656893d2" providerId="ADAL" clId="{47334BF3-780A-45D3-A547-8C695EC51C61}" dt="2022-07-15T06:34:20.666" v="1039" actId="164"/>
          <ac:grpSpMkLst>
            <pc:docMk/>
            <pc:sldMk cId="2003716879" sldId="257"/>
            <ac:grpSpMk id="139" creationId="{B65EE636-AA65-2FFA-01C2-F7354D0C565E}"/>
          </ac:grpSpMkLst>
        </pc:grpChg>
        <pc:grpChg chg="mod">
          <ac:chgData name="Amal R Babu" userId="3a292d0a-112b-4bc3-bf38-7771656893d2" providerId="ADAL" clId="{47334BF3-780A-45D3-A547-8C695EC51C61}" dt="2022-07-15T06:34:20.666" v="1039" actId="164"/>
          <ac:grpSpMkLst>
            <pc:docMk/>
            <pc:sldMk cId="2003716879" sldId="257"/>
            <ac:grpSpMk id="142" creationId="{4ED20E29-526D-1411-2A03-28E6DC96DE3E}"/>
          </ac:grpSpMkLst>
        </pc:grpChg>
        <pc:grpChg chg="mod">
          <ac:chgData name="Amal R Babu" userId="3a292d0a-112b-4bc3-bf38-7771656893d2" providerId="ADAL" clId="{47334BF3-780A-45D3-A547-8C695EC51C61}" dt="2022-07-15T06:34:20.666" v="1039" actId="164"/>
          <ac:grpSpMkLst>
            <pc:docMk/>
            <pc:sldMk cId="2003716879" sldId="257"/>
            <ac:grpSpMk id="145" creationId="{20797300-6114-4E11-BD82-FB78C3799999}"/>
          </ac:grpSpMkLst>
        </pc:grpChg>
        <pc:grpChg chg="mod">
          <ac:chgData name="Amal R Babu" userId="3a292d0a-112b-4bc3-bf38-7771656893d2" providerId="ADAL" clId="{47334BF3-780A-45D3-A547-8C695EC51C61}" dt="2022-07-15T06:34:20.666" v="1039" actId="164"/>
          <ac:grpSpMkLst>
            <pc:docMk/>
            <pc:sldMk cId="2003716879" sldId="257"/>
            <ac:grpSpMk id="148" creationId="{7C9F0416-D1FF-87D1-5291-3A7F79B183F7}"/>
          </ac:grpSpMkLst>
        </pc:grpChg>
        <pc:grpChg chg="mod">
          <ac:chgData name="Amal R Babu" userId="3a292d0a-112b-4bc3-bf38-7771656893d2" providerId="ADAL" clId="{47334BF3-780A-45D3-A547-8C695EC51C61}" dt="2022-07-15T06:34:20.666" v="1039" actId="164"/>
          <ac:grpSpMkLst>
            <pc:docMk/>
            <pc:sldMk cId="2003716879" sldId="257"/>
            <ac:grpSpMk id="151" creationId="{7A361485-3C69-A401-C36C-E71F61975976}"/>
          </ac:grpSpMkLst>
        </pc:grpChg>
        <pc:grpChg chg="mod">
          <ac:chgData name="Amal R Babu" userId="3a292d0a-112b-4bc3-bf38-7771656893d2" providerId="ADAL" clId="{47334BF3-780A-45D3-A547-8C695EC51C61}" dt="2022-07-15T06:34:20.666" v="1039" actId="164"/>
          <ac:grpSpMkLst>
            <pc:docMk/>
            <pc:sldMk cId="2003716879" sldId="257"/>
            <ac:grpSpMk id="154" creationId="{FEB09DDC-BA53-3881-88F4-1615B85AEBAA}"/>
          </ac:grpSpMkLst>
        </pc:grpChg>
        <pc:grpChg chg="mod">
          <ac:chgData name="Amal R Babu" userId="3a292d0a-112b-4bc3-bf38-7771656893d2" providerId="ADAL" clId="{47334BF3-780A-45D3-A547-8C695EC51C61}" dt="2022-07-15T06:34:07.061" v="1029" actId="164"/>
          <ac:grpSpMkLst>
            <pc:docMk/>
            <pc:sldMk cId="2003716879" sldId="257"/>
            <ac:grpSpMk id="186" creationId="{D51CE5A4-95D2-714A-6868-12678F25D9C2}"/>
          </ac:grpSpMkLst>
        </pc:grpChg>
        <pc:grpChg chg="mod">
          <ac:chgData name="Amal R Babu" userId="3a292d0a-112b-4bc3-bf38-7771656893d2" providerId="ADAL" clId="{47334BF3-780A-45D3-A547-8C695EC51C61}" dt="2022-07-15T06:34:07.061" v="1029" actId="164"/>
          <ac:grpSpMkLst>
            <pc:docMk/>
            <pc:sldMk cId="2003716879" sldId="257"/>
            <ac:grpSpMk id="187" creationId="{1BB21224-F7DB-DFCC-3ED0-A17514281C26}"/>
          </ac:grpSpMkLst>
        </pc:grpChg>
        <pc:grpChg chg="mod">
          <ac:chgData name="Amal R Babu" userId="3a292d0a-112b-4bc3-bf38-7771656893d2" providerId="ADAL" clId="{47334BF3-780A-45D3-A547-8C695EC51C61}" dt="2022-07-15T06:34:07.061" v="1029" actId="164"/>
          <ac:grpSpMkLst>
            <pc:docMk/>
            <pc:sldMk cId="2003716879" sldId="257"/>
            <ac:grpSpMk id="188" creationId="{4D1B8B67-5549-9673-37FC-D4E1F67098A1}"/>
          </ac:grpSpMkLst>
        </pc:grpChg>
        <pc:grpChg chg="add mod">
          <ac:chgData name="Amal R Babu" userId="3a292d0a-112b-4bc3-bf38-7771656893d2" providerId="ADAL" clId="{47334BF3-780A-45D3-A547-8C695EC51C61}" dt="2022-07-15T06:33:58.873" v="1026" actId="571"/>
          <ac:grpSpMkLst>
            <pc:docMk/>
            <pc:sldMk cId="2003716879" sldId="257"/>
            <ac:grpSpMk id="191" creationId="{A7A03FF1-8377-183A-2964-1BDD59C0F70D}"/>
          </ac:grpSpMkLst>
        </pc:grpChg>
        <pc:grpChg chg="mod">
          <ac:chgData name="Amal R Babu" userId="3a292d0a-112b-4bc3-bf38-7771656893d2" providerId="ADAL" clId="{47334BF3-780A-45D3-A547-8C695EC51C61}" dt="2022-07-15T06:33:58.873" v="1026" actId="571"/>
          <ac:grpSpMkLst>
            <pc:docMk/>
            <pc:sldMk cId="2003716879" sldId="257"/>
            <ac:grpSpMk id="192" creationId="{9E7473FA-CC1C-4EFE-A76B-D63F5381285E}"/>
          </ac:grpSpMkLst>
        </pc:grpChg>
        <pc:grpChg chg="mod">
          <ac:chgData name="Amal R Babu" userId="3a292d0a-112b-4bc3-bf38-7771656893d2" providerId="ADAL" clId="{47334BF3-780A-45D3-A547-8C695EC51C61}" dt="2022-07-15T06:34:15.936" v="1036" actId="1076"/>
          <ac:grpSpMkLst>
            <pc:docMk/>
            <pc:sldMk cId="2003716879" sldId="257"/>
            <ac:grpSpMk id="195" creationId="{2AEDF556-591E-01C8-8454-008BA4E70918}"/>
          </ac:grpSpMkLst>
        </pc:grpChg>
        <pc:grpChg chg="add mod">
          <ac:chgData name="Amal R Babu" userId="3a292d0a-112b-4bc3-bf38-7771656893d2" providerId="ADAL" clId="{47334BF3-780A-45D3-A547-8C695EC51C61}" dt="2022-07-15T06:34:09.440" v="1031" actId="571"/>
          <ac:grpSpMkLst>
            <pc:docMk/>
            <pc:sldMk cId="2003716879" sldId="257"/>
            <ac:grpSpMk id="246" creationId="{2877FE5E-79C7-B322-E509-81EC007E98A4}"/>
          </ac:grpSpMkLst>
        </pc:grpChg>
        <pc:grpChg chg="mod">
          <ac:chgData name="Amal R Babu" userId="3a292d0a-112b-4bc3-bf38-7771656893d2" providerId="ADAL" clId="{47334BF3-780A-45D3-A547-8C695EC51C61}" dt="2022-07-15T06:34:09.440" v="1031" actId="571"/>
          <ac:grpSpMkLst>
            <pc:docMk/>
            <pc:sldMk cId="2003716879" sldId="257"/>
            <ac:grpSpMk id="247" creationId="{E06CCC09-29DA-DBE9-379C-56BA391ECCEF}"/>
          </ac:grpSpMkLst>
        </pc:grpChg>
      </pc:sldChg>
      <pc:sldChg chg="modSp mod">
        <pc:chgData name="Amal R Babu" userId="3a292d0a-112b-4bc3-bf38-7771656893d2" providerId="ADAL" clId="{47334BF3-780A-45D3-A547-8C695EC51C61}" dt="2022-07-15T06:52:29.293" v="1222" actId="207"/>
        <pc:sldMkLst>
          <pc:docMk/>
          <pc:sldMk cId="2294971228" sldId="260"/>
        </pc:sldMkLst>
        <pc:spChg chg="mod">
          <ac:chgData name="Amal R Babu" userId="3a292d0a-112b-4bc3-bf38-7771656893d2" providerId="ADAL" clId="{47334BF3-780A-45D3-A547-8C695EC51C61}" dt="2022-07-15T06:52:29.293" v="1222" actId="207"/>
          <ac:spMkLst>
            <pc:docMk/>
            <pc:sldMk cId="2294971228" sldId="260"/>
            <ac:spMk id="5" creationId="{3F6E92DE-B241-E058-3DE1-3FAEED0A0EDE}"/>
          </ac:spMkLst>
        </pc:spChg>
        <pc:spChg chg="mod">
          <ac:chgData name="Amal R Babu" userId="3a292d0a-112b-4bc3-bf38-7771656893d2" providerId="ADAL" clId="{47334BF3-780A-45D3-A547-8C695EC51C61}" dt="2022-07-15T06:52:29.293" v="1222" actId="207"/>
          <ac:spMkLst>
            <pc:docMk/>
            <pc:sldMk cId="2294971228" sldId="260"/>
            <ac:spMk id="143" creationId="{32C2F3C9-3DE1-AD42-8979-6A4E1AA534B0}"/>
          </ac:spMkLst>
        </pc:spChg>
      </pc:sldChg>
      <pc:sldChg chg="modSp del mod">
        <pc:chgData name="Amal R Babu" userId="3a292d0a-112b-4bc3-bf38-7771656893d2" providerId="ADAL" clId="{47334BF3-780A-45D3-A547-8C695EC51C61}" dt="2022-07-15T06:48:18.235" v="1189" actId="47"/>
        <pc:sldMkLst>
          <pc:docMk/>
          <pc:sldMk cId="1299468766" sldId="262"/>
        </pc:sldMkLst>
        <pc:grpChg chg="mod">
          <ac:chgData name="Amal R Babu" userId="3a292d0a-112b-4bc3-bf38-7771656893d2" providerId="ADAL" clId="{47334BF3-780A-45D3-A547-8C695EC51C61}" dt="2022-07-15T06:45:00.415" v="1143" actId="1076"/>
          <ac:grpSpMkLst>
            <pc:docMk/>
            <pc:sldMk cId="1299468766" sldId="262"/>
            <ac:grpSpMk id="262" creationId="{10932DF9-FD08-8E8D-0F1A-94D3AF040546}"/>
          </ac:grpSpMkLst>
        </pc:grpChg>
      </pc:sldChg>
      <pc:sldChg chg="modSp mod">
        <pc:chgData name="Amal R Babu" userId="3a292d0a-112b-4bc3-bf38-7771656893d2" providerId="ADAL" clId="{47334BF3-780A-45D3-A547-8C695EC51C61}" dt="2022-07-15T06:36:07.807" v="1066" actId="1037"/>
        <pc:sldMkLst>
          <pc:docMk/>
          <pc:sldMk cId="3038416301" sldId="263"/>
        </pc:sldMkLst>
        <pc:spChg chg="mod">
          <ac:chgData name="Amal R Babu" userId="3a292d0a-112b-4bc3-bf38-7771656893d2" providerId="ADAL" clId="{47334BF3-780A-45D3-A547-8C695EC51C61}" dt="2022-07-15T06:36:07.807" v="1066" actId="1037"/>
          <ac:spMkLst>
            <pc:docMk/>
            <pc:sldMk cId="3038416301" sldId="263"/>
            <ac:spMk id="36" creationId="{9C722802-D4AA-3683-D1AE-70958C8B3054}"/>
          </ac:spMkLst>
        </pc:spChg>
      </pc:sldChg>
      <pc:sldChg chg="modSp mod">
        <pc:chgData name="Amal R Babu" userId="3a292d0a-112b-4bc3-bf38-7771656893d2" providerId="ADAL" clId="{47334BF3-780A-45D3-A547-8C695EC51C61}" dt="2022-07-15T06:51:28.087" v="1221" actId="1076"/>
        <pc:sldMkLst>
          <pc:docMk/>
          <pc:sldMk cId="2077280277" sldId="264"/>
        </pc:sldMkLst>
        <pc:grpChg chg="mod">
          <ac:chgData name="Amal R Babu" userId="3a292d0a-112b-4bc3-bf38-7771656893d2" providerId="ADAL" clId="{47334BF3-780A-45D3-A547-8C695EC51C61}" dt="2022-07-15T06:51:28.087" v="1221" actId="1076"/>
          <ac:grpSpMkLst>
            <pc:docMk/>
            <pc:sldMk cId="2077280277" sldId="264"/>
            <ac:grpSpMk id="70" creationId="{915CBDF0-E18D-79E4-74BC-4B8652DA870B}"/>
          </ac:grpSpMkLst>
        </pc:grpChg>
        <pc:grpChg chg="mod">
          <ac:chgData name="Amal R Babu" userId="3a292d0a-112b-4bc3-bf38-7771656893d2" providerId="ADAL" clId="{47334BF3-780A-45D3-A547-8C695EC51C61}" dt="2022-07-15T06:51:28.087" v="1221" actId="1076"/>
          <ac:grpSpMkLst>
            <pc:docMk/>
            <pc:sldMk cId="2077280277" sldId="264"/>
            <ac:grpSpMk id="83" creationId="{94212E9D-8813-885F-608A-0B9F07268075}"/>
          </ac:grpSpMkLst>
        </pc:grpChg>
        <pc:grpChg chg="mod">
          <ac:chgData name="Amal R Babu" userId="3a292d0a-112b-4bc3-bf38-7771656893d2" providerId="ADAL" clId="{47334BF3-780A-45D3-A547-8C695EC51C61}" dt="2022-07-15T06:51:28.087" v="1221" actId="1076"/>
          <ac:grpSpMkLst>
            <pc:docMk/>
            <pc:sldMk cId="2077280277" sldId="264"/>
            <ac:grpSpMk id="106" creationId="{288EBD37-A70C-E9FA-A9CE-EFB2522ADB65}"/>
          </ac:grpSpMkLst>
        </pc:grpChg>
        <pc:grpChg chg="mod">
          <ac:chgData name="Amal R Babu" userId="3a292d0a-112b-4bc3-bf38-7771656893d2" providerId="ADAL" clId="{47334BF3-780A-45D3-A547-8C695EC51C61}" dt="2022-07-15T06:51:28.087" v="1221" actId="1076"/>
          <ac:grpSpMkLst>
            <pc:docMk/>
            <pc:sldMk cId="2077280277" sldId="264"/>
            <ac:grpSpMk id="109" creationId="{9D9F726A-81CA-F957-E529-2D73EF7C0B9D}"/>
          </ac:grpSpMkLst>
        </pc:grpChg>
        <pc:grpChg chg="mod">
          <ac:chgData name="Amal R Babu" userId="3a292d0a-112b-4bc3-bf38-7771656893d2" providerId="ADAL" clId="{47334BF3-780A-45D3-A547-8C695EC51C61}" dt="2022-07-15T06:51:28.087" v="1221" actId="1076"/>
          <ac:grpSpMkLst>
            <pc:docMk/>
            <pc:sldMk cId="2077280277" sldId="264"/>
            <ac:grpSpMk id="112" creationId="{D12CC058-F0B4-F8F4-8B00-DC3B416577B6}"/>
          </ac:grpSpMkLst>
        </pc:grpChg>
        <pc:grpChg chg="mod">
          <ac:chgData name="Amal R Babu" userId="3a292d0a-112b-4bc3-bf38-7771656893d2" providerId="ADAL" clId="{47334BF3-780A-45D3-A547-8C695EC51C61}" dt="2022-07-15T06:51:28.087" v="1221" actId="1076"/>
          <ac:grpSpMkLst>
            <pc:docMk/>
            <pc:sldMk cId="2077280277" sldId="264"/>
            <ac:grpSpMk id="115" creationId="{4EADE599-76A8-8E39-B515-284C7A544628}"/>
          </ac:grpSpMkLst>
        </pc:grpChg>
        <pc:grpChg chg="mod">
          <ac:chgData name="Amal R Babu" userId="3a292d0a-112b-4bc3-bf38-7771656893d2" providerId="ADAL" clId="{47334BF3-780A-45D3-A547-8C695EC51C61}" dt="2022-07-15T06:51:28.087" v="1221" actId="1076"/>
          <ac:grpSpMkLst>
            <pc:docMk/>
            <pc:sldMk cId="2077280277" sldId="264"/>
            <ac:grpSpMk id="118" creationId="{FB713707-6D71-1228-11C2-E902149388C0}"/>
          </ac:grpSpMkLst>
        </pc:grpChg>
      </pc:sldChg>
      <pc:sldChg chg="modSp del mod">
        <pc:chgData name="Amal R Babu" userId="3a292d0a-112b-4bc3-bf38-7771656893d2" providerId="ADAL" clId="{47334BF3-780A-45D3-A547-8C695EC51C61}" dt="2022-07-15T06:59:18.740" v="1402" actId="47"/>
        <pc:sldMkLst>
          <pc:docMk/>
          <pc:sldMk cId="3672612987" sldId="266"/>
        </pc:sldMkLst>
        <pc:spChg chg="mod">
          <ac:chgData name="Amal R Babu" userId="3a292d0a-112b-4bc3-bf38-7771656893d2" providerId="ADAL" clId="{47334BF3-780A-45D3-A547-8C695EC51C61}" dt="2022-07-15T06:40:26.105" v="1112" actId="207"/>
          <ac:spMkLst>
            <pc:docMk/>
            <pc:sldMk cId="3672612987" sldId="266"/>
            <ac:spMk id="6" creationId="{81CDF03D-FE98-B0C3-CD17-D8DDEE97798C}"/>
          </ac:spMkLst>
        </pc:spChg>
      </pc:sldChg>
      <pc:sldChg chg="modSp mod">
        <pc:chgData name="Amal R Babu" userId="3a292d0a-112b-4bc3-bf38-7771656893d2" providerId="ADAL" clId="{47334BF3-780A-45D3-A547-8C695EC51C61}" dt="2022-07-15T06:40:36.394" v="1114" actId="207"/>
        <pc:sldMkLst>
          <pc:docMk/>
          <pc:sldMk cId="4050370312" sldId="267"/>
        </pc:sldMkLst>
        <pc:spChg chg="mod">
          <ac:chgData name="Amal R Babu" userId="3a292d0a-112b-4bc3-bf38-7771656893d2" providerId="ADAL" clId="{47334BF3-780A-45D3-A547-8C695EC51C61}" dt="2022-07-15T06:40:36.394" v="1114" actId="207"/>
          <ac:spMkLst>
            <pc:docMk/>
            <pc:sldMk cId="4050370312" sldId="267"/>
            <ac:spMk id="2" creationId="{D7EE2137-93B6-42D2-514F-965B7F5F6252}"/>
          </ac:spMkLst>
        </pc:spChg>
        <pc:spChg chg="mod">
          <ac:chgData name="Amal R Babu" userId="3a292d0a-112b-4bc3-bf38-7771656893d2" providerId="ADAL" clId="{47334BF3-780A-45D3-A547-8C695EC51C61}" dt="2022-07-15T06:40:36.015" v="1113" actId="207"/>
          <ac:spMkLst>
            <pc:docMk/>
            <pc:sldMk cId="4050370312" sldId="267"/>
            <ac:spMk id="33" creationId="{9C8A1DE3-508D-D9FF-9C64-307C450B4613}"/>
          </ac:spMkLst>
        </pc:spChg>
        <pc:spChg chg="mod">
          <ac:chgData name="Amal R Babu" userId="3a292d0a-112b-4bc3-bf38-7771656893d2" providerId="ADAL" clId="{47334BF3-780A-45D3-A547-8C695EC51C61}" dt="2022-07-15T02:35:37.783" v="2" actId="20577"/>
          <ac:spMkLst>
            <pc:docMk/>
            <pc:sldMk cId="4050370312" sldId="267"/>
            <ac:spMk id="97" creationId="{C8222D22-6052-BED8-F65F-0EEBA5901AD5}"/>
          </ac:spMkLst>
        </pc:spChg>
      </pc:sldChg>
      <pc:sldChg chg="addSp delSp modSp new del mod">
        <pc:chgData name="Amal R Babu" userId="3a292d0a-112b-4bc3-bf38-7771656893d2" providerId="ADAL" clId="{47334BF3-780A-45D3-A547-8C695EC51C61}" dt="2022-07-15T04:37:35.495" v="207" actId="47"/>
        <pc:sldMkLst>
          <pc:docMk/>
          <pc:sldMk cId="3264660548" sldId="268"/>
        </pc:sldMkLst>
        <pc:spChg chg="add mod">
          <ac:chgData name="Amal R Babu" userId="3a292d0a-112b-4bc3-bf38-7771656893d2" providerId="ADAL" clId="{47334BF3-780A-45D3-A547-8C695EC51C61}" dt="2022-07-15T04:28:24.080" v="96" actId="207"/>
          <ac:spMkLst>
            <pc:docMk/>
            <pc:sldMk cId="3264660548" sldId="268"/>
            <ac:spMk id="2" creationId="{94A4363A-DDFB-A405-374A-AB26321F106D}"/>
          </ac:spMkLst>
        </pc:spChg>
        <pc:spChg chg="mod">
          <ac:chgData name="Amal R Babu" userId="3a292d0a-112b-4bc3-bf38-7771656893d2" providerId="ADAL" clId="{47334BF3-780A-45D3-A547-8C695EC51C61}" dt="2022-07-15T04:29:39.396" v="106" actId="207"/>
          <ac:spMkLst>
            <pc:docMk/>
            <pc:sldMk cId="3264660548" sldId="268"/>
            <ac:spMk id="7" creationId="{118038D4-A405-B695-3BAE-568FF528BAFE}"/>
          </ac:spMkLst>
        </pc:spChg>
        <pc:spChg chg="mod">
          <ac:chgData name="Amal R Babu" userId="3a292d0a-112b-4bc3-bf38-7771656893d2" providerId="ADAL" clId="{47334BF3-780A-45D3-A547-8C695EC51C61}" dt="2022-07-15T04:30:41.163" v="117" actId="207"/>
          <ac:spMkLst>
            <pc:docMk/>
            <pc:sldMk cId="3264660548" sldId="268"/>
            <ac:spMk id="8" creationId="{DE248A1E-8602-85D5-3401-8D8C01A67434}"/>
          </ac:spMkLst>
        </pc:spChg>
        <pc:spChg chg="mod">
          <ac:chgData name="Amal R Babu" userId="3a292d0a-112b-4bc3-bf38-7771656893d2" providerId="ADAL" clId="{47334BF3-780A-45D3-A547-8C695EC51C61}" dt="2022-07-15T04:29:39.396" v="106" actId="207"/>
          <ac:spMkLst>
            <pc:docMk/>
            <pc:sldMk cId="3264660548" sldId="268"/>
            <ac:spMk id="10" creationId="{7A397191-7EF6-08F8-546D-202F04D52E9B}"/>
          </ac:spMkLst>
        </pc:spChg>
        <pc:spChg chg="mod">
          <ac:chgData name="Amal R Babu" userId="3a292d0a-112b-4bc3-bf38-7771656893d2" providerId="ADAL" clId="{47334BF3-780A-45D3-A547-8C695EC51C61}" dt="2022-07-15T04:30:29.046" v="115" actId="207"/>
          <ac:spMkLst>
            <pc:docMk/>
            <pc:sldMk cId="3264660548" sldId="268"/>
            <ac:spMk id="11" creationId="{34D3EE39-7929-05D6-0EBC-751A3CED594F}"/>
          </ac:spMkLst>
        </pc:spChg>
        <pc:spChg chg="mod">
          <ac:chgData name="Amal R Babu" userId="3a292d0a-112b-4bc3-bf38-7771656893d2" providerId="ADAL" clId="{47334BF3-780A-45D3-A547-8C695EC51C61}" dt="2022-07-15T04:29:39.396" v="106" actId="207"/>
          <ac:spMkLst>
            <pc:docMk/>
            <pc:sldMk cId="3264660548" sldId="268"/>
            <ac:spMk id="13" creationId="{D9CF5516-3AE4-8987-DA82-FF402C0C2A88}"/>
          </ac:spMkLst>
        </pc:spChg>
        <pc:spChg chg="mod">
          <ac:chgData name="Amal R Babu" userId="3a292d0a-112b-4bc3-bf38-7771656893d2" providerId="ADAL" clId="{47334BF3-780A-45D3-A547-8C695EC51C61}" dt="2022-07-15T04:24:32.503" v="52" actId="165"/>
          <ac:spMkLst>
            <pc:docMk/>
            <pc:sldMk cId="3264660548" sldId="268"/>
            <ac:spMk id="14" creationId="{33ADA387-473B-6095-BEE5-5B2F03A702B2}"/>
          </ac:spMkLst>
        </pc:spChg>
        <pc:spChg chg="mod">
          <ac:chgData name="Amal R Babu" userId="3a292d0a-112b-4bc3-bf38-7771656893d2" providerId="ADAL" clId="{47334BF3-780A-45D3-A547-8C695EC51C61}" dt="2022-07-15T04:29:39.396" v="106" actId="207"/>
          <ac:spMkLst>
            <pc:docMk/>
            <pc:sldMk cId="3264660548" sldId="268"/>
            <ac:spMk id="16" creationId="{2A7C6642-B3D6-D74A-9373-3550B1500464}"/>
          </ac:spMkLst>
        </pc:spChg>
        <pc:spChg chg="mod">
          <ac:chgData name="Amal R Babu" userId="3a292d0a-112b-4bc3-bf38-7771656893d2" providerId="ADAL" clId="{47334BF3-780A-45D3-A547-8C695EC51C61}" dt="2022-07-15T04:31:16.433" v="121" actId="207"/>
          <ac:spMkLst>
            <pc:docMk/>
            <pc:sldMk cId="3264660548" sldId="268"/>
            <ac:spMk id="17" creationId="{DA6E2A58-96D8-7330-F222-89F39D706F10}"/>
          </ac:spMkLst>
        </pc:spChg>
        <pc:spChg chg="mod">
          <ac:chgData name="Amal R Babu" userId="3a292d0a-112b-4bc3-bf38-7771656893d2" providerId="ADAL" clId="{47334BF3-780A-45D3-A547-8C695EC51C61}" dt="2022-07-15T04:29:39.396" v="106" actId="207"/>
          <ac:spMkLst>
            <pc:docMk/>
            <pc:sldMk cId="3264660548" sldId="268"/>
            <ac:spMk id="19" creationId="{25A8F781-CD4C-1DFF-2A5E-946CE24BE095}"/>
          </ac:spMkLst>
        </pc:spChg>
        <pc:spChg chg="mod">
          <ac:chgData name="Amal R Babu" userId="3a292d0a-112b-4bc3-bf38-7771656893d2" providerId="ADAL" clId="{47334BF3-780A-45D3-A547-8C695EC51C61}" dt="2022-07-15T04:31:21.666" v="122" actId="207"/>
          <ac:spMkLst>
            <pc:docMk/>
            <pc:sldMk cId="3264660548" sldId="268"/>
            <ac:spMk id="20" creationId="{37628AC6-C59B-5323-6123-565A4E7D7B22}"/>
          </ac:spMkLst>
        </pc:spChg>
        <pc:spChg chg="mod">
          <ac:chgData name="Amal R Babu" userId="3a292d0a-112b-4bc3-bf38-7771656893d2" providerId="ADAL" clId="{47334BF3-780A-45D3-A547-8C695EC51C61}" dt="2022-07-15T04:29:39.396" v="106" actId="207"/>
          <ac:spMkLst>
            <pc:docMk/>
            <pc:sldMk cId="3264660548" sldId="268"/>
            <ac:spMk id="22" creationId="{82595819-E29E-EDD0-AC57-4FA61BCF73F6}"/>
          </ac:spMkLst>
        </pc:spChg>
        <pc:spChg chg="mod">
          <ac:chgData name="Amal R Babu" userId="3a292d0a-112b-4bc3-bf38-7771656893d2" providerId="ADAL" clId="{47334BF3-780A-45D3-A547-8C695EC51C61}" dt="2022-07-15T04:31:25.955" v="123" actId="207"/>
          <ac:spMkLst>
            <pc:docMk/>
            <pc:sldMk cId="3264660548" sldId="268"/>
            <ac:spMk id="23" creationId="{2B34FCD0-E8B4-2CED-7CE8-262C2CAFCA27}"/>
          </ac:spMkLst>
        </pc:spChg>
        <pc:spChg chg="mod">
          <ac:chgData name="Amal R Babu" userId="3a292d0a-112b-4bc3-bf38-7771656893d2" providerId="ADAL" clId="{47334BF3-780A-45D3-A547-8C695EC51C61}" dt="2022-07-15T04:29:39.396" v="106" actId="207"/>
          <ac:spMkLst>
            <pc:docMk/>
            <pc:sldMk cId="3264660548" sldId="268"/>
            <ac:spMk id="25" creationId="{2A7F905A-3E3A-5888-0C2B-9C33E68EB3C5}"/>
          </ac:spMkLst>
        </pc:spChg>
        <pc:spChg chg="mod">
          <ac:chgData name="Amal R Babu" userId="3a292d0a-112b-4bc3-bf38-7771656893d2" providerId="ADAL" clId="{47334BF3-780A-45D3-A547-8C695EC51C61}" dt="2022-07-15T04:31:30.130" v="124" actId="207"/>
          <ac:spMkLst>
            <pc:docMk/>
            <pc:sldMk cId="3264660548" sldId="268"/>
            <ac:spMk id="26" creationId="{9F798297-4253-1A2E-08CB-2073268618DB}"/>
          </ac:spMkLst>
        </pc:spChg>
        <pc:spChg chg="mod">
          <ac:chgData name="Amal R Babu" userId="3a292d0a-112b-4bc3-bf38-7771656893d2" providerId="ADAL" clId="{47334BF3-780A-45D3-A547-8C695EC51C61}" dt="2022-07-15T04:29:39.396" v="106" actId="207"/>
          <ac:spMkLst>
            <pc:docMk/>
            <pc:sldMk cId="3264660548" sldId="268"/>
            <ac:spMk id="28" creationId="{8BBA2F2E-7AB9-389C-F32D-6F003C0C6772}"/>
          </ac:spMkLst>
        </pc:spChg>
        <pc:spChg chg="mod">
          <ac:chgData name="Amal R Babu" userId="3a292d0a-112b-4bc3-bf38-7771656893d2" providerId="ADAL" clId="{47334BF3-780A-45D3-A547-8C695EC51C61}" dt="2022-07-15T04:31:02.322" v="118" actId="207"/>
          <ac:spMkLst>
            <pc:docMk/>
            <pc:sldMk cId="3264660548" sldId="268"/>
            <ac:spMk id="29" creationId="{A47E3384-AAF2-9CB9-4CC9-4BD21CDEB823}"/>
          </ac:spMkLst>
        </pc:spChg>
        <pc:spChg chg="mod">
          <ac:chgData name="Amal R Babu" userId="3a292d0a-112b-4bc3-bf38-7771656893d2" providerId="ADAL" clId="{47334BF3-780A-45D3-A547-8C695EC51C61}" dt="2022-07-15T04:30:11.185" v="112" actId="207"/>
          <ac:spMkLst>
            <pc:docMk/>
            <pc:sldMk cId="3264660548" sldId="268"/>
            <ac:spMk id="31" creationId="{9F06CD16-105D-39AD-C7C4-CFDB0A3845A1}"/>
          </ac:spMkLst>
        </pc:spChg>
        <pc:spChg chg="mod">
          <ac:chgData name="Amal R Babu" userId="3a292d0a-112b-4bc3-bf38-7771656893d2" providerId="ADAL" clId="{47334BF3-780A-45D3-A547-8C695EC51C61}" dt="2022-07-15T04:30:23.891" v="114" actId="207"/>
          <ac:spMkLst>
            <pc:docMk/>
            <pc:sldMk cId="3264660548" sldId="268"/>
            <ac:spMk id="32" creationId="{2EACA891-AF3A-148A-3D47-2BABB7195CA9}"/>
          </ac:spMkLst>
        </pc:spChg>
        <pc:spChg chg="mod">
          <ac:chgData name="Amal R Babu" userId="3a292d0a-112b-4bc3-bf38-7771656893d2" providerId="ADAL" clId="{47334BF3-780A-45D3-A547-8C695EC51C61}" dt="2022-07-15T04:29:52.297" v="108" actId="207"/>
          <ac:spMkLst>
            <pc:docMk/>
            <pc:sldMk cId="3264660548" sldId="268"/>
            <ac:spMk id="34" creationId="{4273741E-D5B8-BFF1-8303-4656E057276F}"/>
          </ac:spMkLst>
        </pc:spChg>
        <pc:spChg chg="mod">
          <ac:chgData name="Amal R Babu" userId="3a292d0a-112b-4bc3-bf38-7771656893d2" providerId="ADAL" clId="{47334BF3-780A-45D3-A547-8C695EC51C61}" dt="2022-07-15T04:31:35.113" v="125" actId="207"/>
          <ac:spMkLst>
            <pc:docMk/>
            <pc:sldMk cId="3264660548" sldId="268"/>
            <ac:spMk id="35" creationId="{0EA0D4A5-2B97-8B6D-D871-447C688205B4}"/>
          </ac:spMkLst>
        </pc:spChg>
        <pc:spChg chg="mod">
          <ac:chgData name="Amal R Babu" userId="3a292d0a-112b-4bc3-bf38-7771656893d2" providerId="ADAL" clId="{47334BF3-780A-45D3-A547-8C695EC51C61}" dt="2022-07-15T04:29:39.396" v="106" actId="207"/>
          <ac:spMkLst>
            <pc:docMk/>
            <pc:sldMk cId="3264660548" sldId="268"/>
            <ac:spMk id="37" creationId="{71188C81-21CD-1DF7-EF49-D3348F0082A2}"/>
          </ac:spMkLst>
        </pc:spChg>
        <pc:spChg chg="mod">
          <ac:chgData name="Amal R Babu" userId="3a292d0a-112b-4bc3-bf38-7771656893d2" providerId="ADAL" clId="{47334BF3-780A-45D3-A547-8C695EC51C61}" dt="2022-07-15T04:31:07.169" v="119" actId="207"/>
          <ac:spMkLst>
            <pc:docMk/>
            <pc:sldMk cId="3264660548" sldId="268"/>
            <ac:spMk id="38" creationId="{C01E8808-93D0-3231-2CD6-2B8BE6441C0B}"/>
          </ac:spMkLst>
        </pc:spChg>
        <pc:spChg chg="mod">
          <ac:chgData name="Amal R Babu" userId="3a292d0a-112b-4bc3-bf38-7771656893d2" providerId="ADAL" clId="{47334BF3-780A-45D3-A547-8C695EC51C61}" dt="2022-07-15T04:29:39.396" v="106" actId="207"/>
          <ac:spMkLst>
            <pc:docMk/>
            <pc:sldMk cId="3264660548" sldId="268"/>
            <ac:spMk id="40" creationId="{1DA42282-4027-742C-148E-9028483B50E0}"/>
          </ac:spMkLst>
        </pc:spChg>
        <pc:spChg chg="mod">
          <ac:chgData name="Amal R Babu" userId="3a292d0a-112b-4bc3-bf38-7771656893d2" providerId="ADAL" clId="{47334BF3-780A-45D3-A547-8C695EC51C61}" dt="2022-07-15T04:31:39.355" v="126" actId="207"/>
          <ac:spMkLst>
            <pc:docMk/>
            <pc:sldMk cId="3264660548" sldId="268"/>
            <ac:spMk id="41" creationId="{6F8D31E5-4DAA-7F41-E297-2810CA5C0614}"/>
          </ac:spMkLst>
        </pc:spChg>
        <pc:spChg chg="mod">
          <ac:chgData name="Amal R Babu" userId="3a292d0a-112b-4bc3-bf38-7771656893d2" providerId="ADAL" clId="{47334BF3-780A-45D3-A547-8C695EC51C61}" dt="2022-07-15T04:29:39.396" v="106" actId="207"/>
          <ac:spMkLst>
            <pc:docMk/>
            <pc:sldMk cId="3264660548" sldId="268"/>
            <ac:spMk id="43" creationId="{C8642835-DADB-2FC7-DCEA-72A555C907CB}"/>
          </ac:spMkLst>
        </pc:spChg>
        <pc:spChg chg="mod">
          <ac:chgData name="Amal R Babu" userId="3a292d0a-112b-4bc3-bf38-7771656893d2" providerId="ADAL" clId="{47334BF3-780A-45D3-A547-8C695EC51C61}" dt="2022-07-15T04:31:43.658" v="127" actId="207"/>
          <ac:spMkLst>
            <pc:docMk/>
            <pc:sldMk cId="3264660548" sldId="268"/>
            <ac:spMk id="44" creationId="{6C17CD19-5CB7-277C-9C8A-253D2CAF29BB}"/>
          </ac:spMkLst>
        </pc:spChg>
        <pc:spChg chg="mod">
          <ac:chgData name="Amal R Babu" userId="3a292d0a-112b-4bc3-bf38-7771656893d2" providerId="ADAL" clId="{47334BF3-780A-45D3-A547-8C695EC51C61}" dt="2022-07-15T04:29:39.396" v="106" actId="207"/>
          <ac:spMkLst>
            <pc:docMk/>
            <pc:sldMk cId="3264660548" sldId="268"/>
            <ac:spMk id="46" creationId="{2ACF6C15-49B2-AF92-1E8B-27170599CB31}"/>
          </ac:spMkLst>
        </pc:spChg>
        <pc:spChg chg="mod">
          <ac:chgData name="Amal R Babu" userId="3a292d0a-112b-4bc3-bf38-7771656893d2" providerId="ADAL" clId="{47334BF3-780A-45D3-A547-8C695EC51C61}" dt="2022-07-15T04:30:35.018" v="116" actId="207"/>
          <ac:spMkLst>
            <pc:docMk/>
            <pc:sldMk cId="3264660548" sldId="268"/>
            <ac:spMk id="47" creationId="{49ACC641-2B99-252E-6744-5496219C44BE}"/>
          </ac:spMkLst>
        </pc:spChg>
        <pc:spChg chg="mod">
          <ac:chgData name="Amal R Babu" userId="3a292d0a-112b-4bc3-bf38-7771656893d2" providerId="ADAL" clId="{47334BF3-780A-45D3-A547-8C695EC51C61}" dt="2022-07-15T04:24:32.503" v="52" actId="165"/>
          <ac:spMkLst>
            <pc:docMk/>
            <pc:sldMk cId="3264660548" sldId="268"/>
            <ac:spMk id="48" creationId="{1365E3BE-7753-6E26-BF7C-5E442F271E60}"/>
          </ac:spMkLst>
        </pc:spChg>
        <pc:spChg chg="mod">
          <ac:chgData name="Amal R Babu" userId="3a292d0a-112b-4bc3-bf38-7771656893d2" providerId="ADAL" clId="{47334BF3-780A-45D3-A547-8C695EC51C61}" dt="2022-07-15T04:24:32.503" v="52" actId="165"/>
          <ac:spMkLst>
            <pc:docMk/>
            <pc:sldMk cId="3264660548" sldId="268"/>
            <ac:spMk id="49" creationId="{757C336F-3076-670E-D964-C45A9A04C82F}"/>
          </ac:spMkLst>
        </pc:spChg>
        <pc:spChg chg="mod">
          <ac:chgData name="Amal R Babu" userId="3a292d0a-112b-4bc3-bf38-7771656893d2" providerId="ADAL" clId="{47334BF3-780A-45D3-A547-8C695EC51C61}" dt="2022-07-15T04:29:16.588" v="105" actId="207"/>
          <ac:spMkLst>
            <pc:docMk/>
            <pc:sldMk cId="3264660548" sldId="268"/>
            <ac:spMk id="51" creationId="{8DDCBA29-294C-5EC5-275A-5D7207DD81F8}"/>
          </ac:spMkLst>
        </pc:spChg>
        <pc:spChg chg="mod">
          <ac:chgData name="Amal R Babu" userId="3a292d0a-112b-4bc3-bf38-7771656893d2" providerId="ADAL" clId="{47334BF3-780A-45D3-A547-8C695EC51C61}" dt="2022-07-15T04:24:32.503" v="52" actId="165"/>
          <ac:spMkLst>
            <pc:docMk/>
            <pc:sldMk cId="3264660548" sldId="268"/>
            <ac:spMk id="52" creationId="{1A003C7F-27DF-4F8D-ADE7-24D51CE132EF}"/>
          </ac:spMkLst>
        </pc:spChg>
        <pc:spChg chg="mod">
          <ac:chgData name="Amal R Babu" userId="3a292d0a-112b-4bc3-bf38-7771656893d2" providerId="ADAL" clId="{47334BF3-780A-45D3-A547-8C695EC51C61}" dt="2022-07-15T04:29:12.565" v="104" actId="207"/>
          <ac:spMkLst>
            <pc:docMk/>
            <pc:sldMk cId="3264660548" sldId="268"/>
            <ac:spMk id="54" creationId="{E2C955A5-BE3A-DD58-8C9A-C1E477133685}"/>
          </ac:spMkLst>
        </pc:spChg>
        <pc:spChg chg="mod">
          <ac:chgData name="Amal R Babu" userId="3a292d0a-112b-4bc3-bf38-7771656893d2" providerId="ADAL" clId="{47334BF3-780A-45D3-A547-8C695EC51C61}" dt="2022-07-15T04:24:32.503" v="52" actId="165"/>
          <ac:spMkLst>
            <pc:docMk/>
            <pc:sldMk cId="3264660548" sldId="268"/>
            <ac:spMk id="55" creationId="{E3D05180-536F-6B18-E153-A93DCD9BDBD8}"/>
          </ac:spMkLst>
        </pc:spChg>
        <pc:spChg chg="mod">
          <ac:chgData name="Amal R Babu" userId="3a292d0a-112b-4bc3-bf38-7771656893d2" providerId="ADAL" clId="{47334BF3-780A-45D3-A547-8C695EC51C61}" dt="2022-07-15T04:24:32.503" v="52" actId="165"/>
          <ac:spMkLst>
            <pc:docMk/>
            <pc:sldMk cId="3264660548" sldId="268"/>
            <ac:spMk id="57" creationId="{6CD9FBCE-5E13-DBC7-1F3D-26F13FB5F715}"/>
          </ac:spMkLst>
        </pc:spChg>
        <pc:spChg chg="mod">
          <ac:chgData name="Amal R Babu" userId="3a292d0a-112b-4bc3-bf38-7771656893d2" providerId="ADAL" clId="{47334BF3-780A-45D3-A547-8C695EC51C61}" dt="2022-07-15T04:24:32.503" v="52" actId="165"/>
          <ac:spMkLst>
            <pc:docMk/>
            <pc:sldMk cId="3264660548" sldId="268"/>
            <ac:spMk id="58" creationId="{3DF6AF4B-51F8-CB1C-4D3C-8CF05B8B60A0}"/>
          </ac:spMkLst>
        </pc:spChg>
        <pc:spChg chg="mod">
          <ac:chgData name="Amal R Babu" userId="3a292d0a-112b-4bc3-bf38-7771656893d2" providerId="ADAL" clId="{47334BF3-780A-45D3-A547-8C695EC51C61}" dt="2022-07-15T04:24:32.503" v="52" actId="165"/>
          <ac:spMkLst>
            <pc:docMk/>
            <pc:sldMk cId="3264660548" sldId="268"/>
            <ac:spMk id="59" creationId="{D1D9B6A4-BCFE-C849-B9D5-26D674EBFD66}"/>
          </ac:spMkLst>
        </pc:spChg>
        <pc:spChg chg="mod">
          <ac:chgData name="Amal R Babu" userId="3a292d0a-112b-4bc3-bf38-7771656893d2" providerId="ADAL" clId="{47334BF3-780A-45D3-A547-8C695EC51C61}" dt="2022-07-15T04:24:32.503" v="52" actId="165"/>
          <ac:spMkLst>
            <pc:docMk/>
            <pc:sldMk cId="3264660548" sldId="268"/>
            <ac:spMk id="60" creationId="{ADA2E637-FE5D-CA70-EB23-80182BA5104E}"/>
          </ac:spMkLst>
        </pc:spChg>
        <pc:spChg chg="mod">
          <ac:chgData name="Amal R Babu" userId="3a292d0a-112b-4bc3-bf38-7771656893d2" providerId="ADAL" clId="{47334BF3-780A-45D3-A547-8C695EC51C61}" dt="2022-07-15T04:24:32.503" v="52" actId="165"/>
          <ac:spMkLst>
            <pc:docMk/>
            <pc:sldMk cId="3264660548" sldId="268"/>
            <ac:spMk id="61" creationId="{6AD8A70B-C830-4593-7ED5-1C3F56598D76}"/>
          </ac:spMkLst>
        </pc:spChg>
        <pc:spChg chg="mod">
          <ac:chgData name="Amal R Babu" userId="3a292d0a-112b-4bc3-bf38-7771656893d2" providerId="ADAL" clId="{47334BF3-780A-45D3-A547-8C695EC51C61}" dt="2022-07-15T04:24:32.503" v="52" actId="165"/>
          <ac:spMkLst>
            <pc:docMk/>
            <pc:sldMk cId="3264660548" sldId="268"/>
            <ac:spMk id="62" creationId="{D46FFD91-7442-2E5B-E4AB-9D9A086FDF68}"/>
          </ac:spMkLst>
        </pc:spChg>
        <pc:spChg chg="mod">
          <ac:chgData name="Amal R Babu" userId="3a292d0a-112b-4bc3-bf38-7771656893d2" providerId="ADAL" clId="{47334BF3-780A-45D3-A547-8C695EC51C61}" dt="2022-07-15T04:24:32.503" v="52" actId="165"/>
          <ac:spMkLst>
            <pc:docMk/>
            <pc:sldMk cId="3264660548" sldId="268"/>
            <ac:spMk id="63" creationId="{09B470B3-5260-7DA2-A7D1-1EA41B1DE865}"/>
          </ac:spMkLst>
        </pc:spChg>
        <pc:spChg chg="mod">
          <ac:chgData name="Amal R Babu" userId="3a292d0a-112b-4bc3-bf38-7771656893d2" providerId="ADAL" clId="{47334BF3-780A-45D3-A547-8C695EC51C61}" dt="2022-07-15T04:24:32.503" v="52" actId="165"/>
          <ac:spMkLst>
            <pc:docMk/>
            <pc:sldMk cId="3264660548" sldId="268"/>
            <ac:spMk id="64" creationId="{074FDDDC-AC1F-46CB-1777-4C1E0EEFE9E2}"/>
          </ac:spMkLst>
        </pc:spChg>
        <pc:spChg chg="mod">
          <ac:chgData name="Amal R Babu" userId="3a292d0a-112b-4bc3-bf38-7771656893d2" providerId="ADAL" clId="{47334BF3-780A-45D3-A547-8C695EC51C61}" dt="2022-07-15T04:29:39.396" v="106" actId="207"/>
          <ac:spMkLst>
            <pc:docMk/>
            <pc:sldMk cId="3264660548" sldId="268"/>
            <ac:spMk id="66" creationId="{A2F2B289-A3D2-1CD6-5F20-3B3728172C9A}"/>
          </ac:spMkLst>
        </pc:spChg>
        <pc:spChg chg="mod">
          <ac:chgData name="Amal R Babu" userId="3a292d0a-112b-4bc3-bf38-7771656893d2" providerId="ADAL" clId="{47334BF3-780A-45D3-A547-8C695EC51C61}" dt="2022-07-15T04:31:12.111" v="120" actId="207"/>
          <ac:spMkLst>
            <pc:docMk/>
            <pc:sldMk cId="3264660548" sldId="268"/>
            <ac:spMk id="67" creationId="{099189BF-F2D1-9805-E7A9-3CBB1785B9F2}"/>
          </ac:spMkLst>
        </pc:spChg>
        <pc:spChg chg="del mod">
          <ac:chgData name="Amal R Babu" userId="3a292d0a-112b-4bc3-bf38-7771656893d2" providerId="ADAL" clId="{47334BF3-780A-45D3-A547-8C695EC51C61}" dt="2022-07-15T03:15:54.081" v="28" actId="478"/>
          <ac:spMkLst>
            <pc:docMk/>
            <pc:sldMk cId="3264660548" sldId="268"/>
            <ac:spMk id="71" creationId="{E5085B08-6F07-B3B9-6345-887F587F5F9E}"/>
          </ac:spMkLst>
        </pc:spChg>
        <pc:spChg chg="mod">
          <ac:chgData name="Amal R Babu" userId="3a292d0a-112b-4bc3-bf38-7771656893d2" providerId="ADAL" clId="{47334BF3-780A-45D3-A547-8C695EC51C61}" dt="2022-07-15T04:24:32.503" v="52" actId="165"/>
          <ac:spMkLst>
            <pc:docMk/>
            <pc:sldMk cId="3264660548" sldId="268"/>
            <ac:spMk id="77" creationId="{7C7C05E8-747E-EE5C-7A61-0EC25B7AB6B5}"/>
          </ac:spMkLst>
        </pc:spChg>
        <pc:spChg chg="mod">
          <ac:chgData name="Amal R Babu" userId="3a292d0a-112b-4bc3-bf38-7771656893d2" providerId="ADAL" clId="{47334BF3-780A-45D3-A547-8C695EC51C61}" dt="2022-07-15T04:24:32.503" v="52" actId="165"/>
          <ac:spMkLst>
            <pc:docMk/>
            <pc:sldMk cId="3264660548" sldId="268"/>
            <ac:spMk id="81" creationId="{F4E77D66-916E-0665-BE09-AE56D374EEE8}"/>
          </ac:spMkLst>
        </pc:spChg>
        <pc:spChg chg="mod">
          <ac:chgData name="Amal R Babu" userId="3a292d0a-112b-4bc3-bf38-7771656893d2" providerId="ADAL" clId="{47334BF3-780A-45D3-A547-8C695EC51C61}" dt="2022-07-15T04:24:32.503" v="52" actId="165"/>
          <ac:spMkLst>
            <pc:docMk/>
            <pc:sldMk cId="3264660548" sldId="268"/>
            <ac:spMk id="82" creationId="{FF026971-83E5-9BF4-17A3-8130D2262198}"/>
          </ac:spMkLst>
        </pc:spChg>
        <pc:spChg chg="mod">
          <ac:chgData name="Amal R Babu" userId="3a292d0a-112b-4bc3-bf38-7771656893d2" providerId="ADAL" clId="{47334BF3-780A-45D3-A547-8C695EC51C61}" dt="2022-07-15T04:24:32.503" v="52" actId="165"/>
          <ac:spMkLst>
            <pc:docMk/>
            <pc:sldMk cId="3264660548" sldId="268"/>
            <ac:spMk id="83" creationId="{F79954C3-B2A0-AF82-EDD4-01597370F1EE}"/>
          </ac:spMkLst>
        </pc:spChg>
        <pc:spChg chg="mod">
          <ac:chgData name="Amal R Babu" userId="3a292d0a-112b-4bc3-bf38-7771656893d2" providerId="ADAL" clId="{47334BF3-780A-45D3-A547-8C695EC51C61}" dt="2022-07-15T04:24:32.503" v="52" actId="165"/>
          <ac:spMkLst>
            <pc:docMk/>
            <pc:sldMk cId="3264660548" sldId="268"/>
            <ac:spMk id="84" creationId="{6E204095-3EA0-0AF3-F0C2-64BE33CE6CE9}"/>
          </ac:spMkLst>
        </pc:spChg>
        <pc:spChg chg="mod">
          <ac:chgData name="Amal R Babu" userId="3a292d0a-112b-4bc3-bf38-7771656893d2" providerId="ADAL" clId="{47334BF3-780A-45D3-A547-8C695EC51C61}" dt="2022-07-15T04:24:32.503" v="52" actId="165"/>
          <ac:spMkLst>
            <pc:docMk/>
            <pc:sldMk cId="3264660548" sldId="268"/>
            <ac:spMk id="85" creationId="{7FABEC9C-D62F-44F9-8A27-D8C25AC2EDF3}"/>
          </ac:spMkLst>
        </pc:spChg>
        <pc:spChg chg="mod">
          <ac:chgData name="Amal R Babu" userId="3a292d0a-112b-4bc3-bf38-7771656893d2" providerId="ADAL" clId="{47334BF3-780A-45D3-A547-8C695EC51C61}" dt="2022-07-15T04:24:32.503" v="52" actId="165"/>
          <ac:spMkLst>
            <pc:docMk/>
            <pc:sldMk cId="3264660548" sldId="268"/>
            <ac:spMk id="86" creationId="{FAECB31C-387D-CCB6-314F-CC847A37B8B5}"/>
          </ac:spMkLst>
        </pc:spChg>
        <pc:spChg chg="mod">
          <ac:chgData name="Amal R Babu" userId="3a292d0a-112b-4bc3-bf38-7771656893d2" providerId="ADAL" clId="{47334BF3-780A-45D3-A547-8C695EC51C61}" dt="2022-07-15T04:24:32.503" v="52" actId="165"/>
          <ac:spMkLst>
            <pc:docMk/>
            <pc:sldMk cId="3264660548" sldId="268"/>
            <ac:spMk id="87" creationId="{F5BAEF5B-04A1-D275-7918-293297F30632}"/>
          </ac:spMkLst>
        </pc:spChg>
        <pc:spChg chg="mod">
          <ac:chgData name="Amal R Babu" userId="3a292d0a-112b-4bc3-bf38-7771656893d2" providerId="ADAL" clId="{47334BF3-780A-45D3-A547-8C695EC51C61}" dt="2022-07-15T04:24:32.503" v="52" actId="165"/>
          <ac:spMkLst>
            <pc:docMk/>
            <pc:sldMk cId="3264660548" sldId="268"/>
            <ac:spMk id="88" creationId="{6CE4F456-1795-623E-DB9F-C4BE5C5E7F6B}"/>
          </ac:spMkLst>
        </pc:spChg>
        <pc:spChg chg="mod">
          <ac:chgData name="Amal R Babu" userId="3a292d0a-112b-4bc3-bf38-7771656893d2" providerId="ADAL" clId="{47334BF3-780A-45D3-A547-8C695EC51C61}" dt="2022-07-15T04:24:32.503" v="52" actId="165"/>
          <ac:spMkLst>
            <pc:docMk/>
            <pc:sldMk cId="3264660548" sldId="268"/>
            <ac:spMk id="89" creationId="{00A31F53-5FC2-2317-2A54-BEB994874C23}"/>
          </ac:spMkLst>
        </pc:spChg>
        <pc:spChg chg="mod">
          <ac:chgData name="Amal R Babu" userId="3a292d0a-112b-4bc3-bf38-7771656893d2" providerId="ADAL" clId="{47334BF3-780A-45D3-A547-8C695EC51C61}" dt="2022-07-15T04:24:32.503" v="52" actId="165"/>
          <ac:spMkLst>
            <pc:docMk/>
            <pc:sldMk cId="3264660548" sldId="268"/>
            <ac:spMk id="90" creationId="{78222206-C91E-F118-9341-97C60CD92671}"/>
          </ac:spMkLst>
        </pc:spChg>
        <pc:spChg chg="mod">
          <ac:chgData name="Amal R Babu" userId="3a292d0a-112b-4bc3-bf38-7771656893d2" providerId="ADAL" clId="{47334BF3-780A-45D3-A547-8C695EC51C61}" dt="2022-07-15T04:24:32.503" v="52" actId="165"/>
          <ac:spMkLst>
            <pc:docMk/>
            <pc:sldMk cId="3264660548" sldId="268"/>
            <ac:spMk id="91" creationId="{9AE3A216-48F8-FDF3-11D7-EFEB1254E550}"/>
          </ac:spMkLst>
        </pc:spChg>
        <pc:spChg chg="mod">
          <ac:chgData name="Amal R Babu" userId="3a292d0a-112b-4bc3-bf38-7771656893d2" providerId="ADAL" clId="{47334BF3-780A-45D3-A547-8C695EC51C61}" dt="2022-07-15T04:24:32.503" v="52" actId="165"/>
          <ac:spMkLst>
            <pc:docMk/>
            <pc:sldMk cId="3264660548" sldId="268"/>
            <ac:spMk id="92" creationId="{512AC038-9FE6-AED9-19EC-EFD5326DBE3C}"/>
          </ac:spMkLst>
        </pc:spChg>
        <pc:spChg chg="mod">
          <ac:chgData name="Amal R Babu" userId="3a292d0a-112b-4bc3-bf38-7771656893d2" providerId="ADAL" clId="{47334BF3-780A-45D3-A547-8C695EC51C61}" dt="2022-07-15T04:24:32.503" v="52" actId="165"/>
          <ac:spMkLst>
            <pc:docMk/>
            <pc:sldMk cId="3264660548" sldId="268"/>
            <ac:spMk id="93" creationId="{85F2FF5A-9659-78F4-19F4-8AB692AAD897}"/>
          </ac:spMkLst>
        </pc:spChg>
        <pc:spChg chg="mod">
          <ac:chgData name="Amal R Babu" userId="3a292d0a-112b-4bc3-bf38-7771656893d2" providerId="ADAL" clId="{47334BF3-780A-45D3-A547-8C695EC51C61}" dt="2022-07-15T04:24:32.503" v="52" actId="165"/>
          <ac:spMkLst>
            <pc:docMk/>
            <pc:sldMk cId="3264660548" sldId="268"/>
            <ac:spMk id="94" creationId="{E9AAC058-4FB7-3E4C-BEFE-50E0D21490E0}"/>
          </ac:spMkLst>
        </pc:spChg>
        <pc:spChg chg="mod">
          <ac:chgData name="Amal R Babu" userId="3a292d0a-112b-4bc3-bf38-7771656893d2" providerId="ADAL" clId="{47334BF3-780A-45D3-A547-8C695EC51C61}" dt="2022-07-15T04:24:32.503" v="52" actId="165"/>
          <ac:spMkLst>
            <pc:docMk/>
            <pc:sldMk cId="3264660548" sldId="268"/>
            <ac:spMk id="95" creationId="{228FECA0-534F-4427-8A30-436A97A90EC0}"/>
          </ac:spMkLst>
        </pc:spChg>
        <pc:spChg chg="mod">
          <ac:chgData name="Amal R Babu" userId="3a292d0a-112b-4bc3-bf38-7771656893d2" providerId="ADAL" clId="{47334BF3-780A-45D3-A547-8C695EC51C61}" dt="2022-07-15T04:24:32.503" v="52" actId="165"/>
          <ac:spMkLst>
            <pc:docMk/>
            <pc:sldMk cId="3264660548" sldId="268"/>
            <ac:spMk id="96" creationId="{03D233DB-4F9D-EE79-5A06-DA300EAFF5D3}"/>
          </ac:spMkLst>
        </pc:spChg>
        <pc:spChg chg="mod">
          <ac:chgData name="Amal R Babu" userId="3a292d0a-112b-4bc3-bf38-7771656893d2" providerId="ADAL" clId="{47334BF3-780A-45D3-A547-8C695EC51C61}" dt="2022-07-15T04:24:32.503" v="52" actId="165"/>
          <ac:spMkLst>
            <pc:docMk/>
            <pc:sldMk cId="3264660548" sldId="268"/>
            <ac:spMk id="97" creationId="{9A50222B-40A0-3292-0C2D-95C59EE01454}"/>
          </ac:spMkLst>
        </pc:spChg>
        <pc:spChg chg="mod">
          <ac:chgData name="Amal R Babu" userId="3a292d0a-112b-4bc3-bf38-7771656893d2" providerId="ADAL" clId="{47334BF3-780A-45D3-A547-8C695EC51C61}" dt="2022-07-15T04:24:32.503" v="52" actId="165"/>
          <ac:spMkLst>
            <pc:docMk/>
            <pc:sldMk cId="3264660548" sldId="268"/>
            <ac:spMk id="99" creationId="{59014086-AB4C-79AC-5810-1BC377514E58}"/>
          </ac:spMkLst>
        </pc:spChg>
        <pc:spChg chg="mod">
          <ac:chgData name="Amal R Babu" userId="3a292d0a-112b-4bc3-bf38-7771656893d2" providerId="ADAL" clId="{47334BF3-780A-45D3-A547-8C695EC51C61}" dt="2022-07-15T04:24:32.503" v="52" actId="165"/>
          <ac:spMkLst>
            <pc:docMk/>
            <pc:sldMk cId="3264660548" sldId="268"/>
            <ac:spMk id="100" creationId="{1ED768CC-4A8F-5CF4-A05D-F1F558A4644E}"/>
          </ac:spMkLst>
        </pc:spChg>
        <pc:spChg chg="mod">
          <ac:chgData name="Amal R Babu" userId="3a292d0a-112b-4bc3-bf38-7771656893d2" providerId="ADAL" clId="{47334BF3-780A-45D3-A547-8C695EC51C61}" dt="2022-07-15T04:24:32.503" v="52" actId="165"/>
          <ac:spMkLst>
            <pc:docMk/>
            <pc:sldMk cId="3264660548" sldId="268"/>
            <ac:spMk id="101" creationId="{0D17D3D4-B10A-3564-C693-4692E193FCD4}"/>
          </ac:spMkLst>
        </pc:spChg>
        <pc:spChg chg="mod">
          <ac:chgData name="Amal R Babu" userId="3a292d0a-112b-4bc3-bf38-7771656893d2" providerId="ADAL" clId="{47334BF3-780A-45D3-A547-8C695EC51C61}" dt="2022-07-15T04:24:32.503" v="52" actId="165"/>
          <ac:spMkLst>
            <pc:docMk/>
            <pc:sldMk cId="3264660548" sldId="268"/>
            <ac:spMk id="102" creationId="{0F6C7D09-46DF-BE2F-7FB8-E4B1F50F0BB6}"/>
          </ac:spMkLst>
        </pc:spChg>
        <pc:spChg chg="mod">
          <ac:chgData name="Amal R Babu" userId="3a292d0a-112b-4bc3-bf38-7771656893d2" providerId="ADAL" clId="{47334BF3-780A-45D3-A547-8C695EC51C61}" dt="2022-07-15T04:24:32.503" v="52" actId="165"/>
          <ac:spMkLst>
            <pc:docMk/>
            <pc:sldMk cId="3264660548" sldId="268"/>
            <ac:spMk id="103" creationId="{1759298F-1E2B-DDE3-AD05-6967A48B2346}"/>
          </ac:spMkLst>
        </pc:spChg>
        <pc:spChg chg="mod">
          <ac:chgData name="Amal R Babu" userId="3a292d0a-112b-4bc3-bf38-7771656893d2" providerId="ADAL" clId="{47334BF3-780A-45D3-A547-8C695EC51C61}" dt="2022-07-15T04:24:32.503" v="52" actId="165"/>
          <ac:spMkLst>
            <pc:docMk/>
            <pc:sldMk cId="3264660548" sldId="268"/>
            <ac:spMk id="104" creationId="{AF7A6BEE-AD80-9580-1C25-613D6D92AE69}"/>
          </ac:spMkLst>
        </pc:spChg>
        <pc:spChg chg="mod">
          <ac:chgData name="Amal R Babu" userId="3a292d0a-112b-4bc3-bf38-7771656893d2" providerId="ADAL" clId="{47334BF3-780A-45D3-A547-8C695EC51C61}" dt="2022-07-15T04:24:32.503" v="52" actId="165"/>
          <ac:spMkLst>
            <pc:docMk/>
            <pc:sldMk cId="3264660548" sldId="268"/>
            <ac:spMk id="105" creationId="{CE53FFE6-D6FB-F6AF-77B5-29B206CBCF63}"/>
          </ac:spMkLst>
        </pc:spChg>
        <pc:spChg chg="mod">
          <ac:chgData name="Amal R Babu" userId="3a292d0a-112b-4bc3-bf38-7771656893d2" providerId="ADAL" clId="{47334BF3-780A-45D3-A547-8C695EC51C61}" dt="2022-07-15T04:24:32.503" v="52" actId="165"/>
          <ac:spMkLst>
            <pc:docMk/>
            <pc:sldMk cId="3264660548" sldId="268"/>
            <ac:spMk id="106" creationId="{CC4D4607-6463-2903-8F5D-030E44924B57}"/>
          </ac:spMkLst>
        </pc:spChg>
        <pc:spChg chg="mod">
          <ac:chgData name="Amal R Babu" userId="3a292d0a-112b-4bc3-bf38-7771656893d2" providerId="ADAL" clId="{47334BF3-780A-45D3-A547-8C695EC51C61}" dt="2022-07-15T04:24:32.503" v="52" actId="165"/>
          <ac:spMkLst>
            <pc:docMk/>
            <pc:sldMk cId="3264660548" sldId="268"/>
            <ac:spMk id="107" creationId="{8D114D9E-9F06-BCF7-F993-220BA5299753}"/>
          </ac:spMkLst>
        </pc:spChg>
        <pc:spChg chg="mod">
          <ac:chgData name="Amal R Babu" userId="3a292d0a-112b-4bc3-bf38-7771656893d2" providerId="ADAL" clId="{47334BF3-780A-45D3-A547-8C695EC51C61}" dt="2022-07-15T04:24:32.503" v="52" actId="165"/>
          <ac:spMkLst>
            <pc:docMk/>
            <pc:sldMk cId="3264660548" sldId="268"/>
            <ac:spMk id="108" creationId="{0641C7C9-0526-D12E-0769-7E6FDDDAF107}"/>
          </ac:spMkLst>
        </pc:spChg>
        <pc:spChg chg="mod">
          <ac:chgData name="Amal R Babu" userId="3a292d0a-112b-4bc3-bf38-7771656893d2" providerId="ADAL" clId="{47334BF3-780A-45D3-A547-8C695EC51C61}" dt="2022-07-15T04:24:32.503" v="52" actId="165"/>
          <ac:spMkLst>
            <pc:docMk/>
            <pc:sldMk cId="3264660548" sldId="268"/>
            <ac:spMk id="109" creationId="{5AE6B9FC-E086-FE7D-6146-C42F3380E7D9}"/>
          </ac:spMkLst>
        </pc:spChg>
        <pc:spChg chg="mod">
          <ac:chgData name="Amal R Babu" userId="3a292d0a-112b-4bc3-bf38-7771656893d2" providerId="ADAL" clId="{47334BF3-780A-45D3-A547-8C695EC51C61}" dt="2022-07-15T04:24:32.503" v="52" actId="165"/>
          <ac:spMkLst>
            <pc:docMk/>
            <pc:sldMk cId="3264660548" sldId="268"/>
            <ac:spMk id="110" creationId="{DEA0D0B6-D4C0-8BF9-7A5D-CAE037776FDC}"/>
          </ac:spMkLst>
        </pc:spChg>
        <pc:spChg chg="mod">
          <ac:chgData name="Amal R Babu" userId="3a292d0a-112b-4bc3-bf38-7771656893d2" providerId="ADAL" clId="{47334BF3-780A-45D3-A547-8C695EC51C61}" dt="2022-07-15T04:24:32.503" v="52" actId="165"/>
          <ac:spMkLst>
            <pc:docMk/>
            <pc:sldMk cId="3264660548" sldId="268"/>
            <ac:spMk id="111" creationId="{C2F50E0D-16FA-52FF-43F4-343B05E25B4C}"/>
          </ac:spMkLst>
        </pc:spChg>
        <pc:spChg chg="mod">
          <ac:chgData name="Amal R Babu" userId="3a292d0a-112b-4bc3-bf38-7771656893d2" providerId="ADAL" clId="{47334BF3-780A-45D3-A547-8C695EC51C61}" dt="2022-07-15T04:24:32.503" v="52" actId="165"/>
          <ac:spMkLst>
            <pc:docMk/>
            <pc:sldMk cId="3264660548" sldId="268"/>
            <ac:spMk id="112" creationId="{80F47646-384C-029D-0BD7-C4DA25B41A8C}"/>
          </ac:spMkLst>
        </pc:spChg>
        <pc:spChg chg="mod">
          <ac:chgData name="Amal R Babu" userId="3a292d0a-112b-4bc3-bf38-7771656893d2" providerId="ADAL" clId="{47334BF3-780A-45D3-A547-8C695EC51C61}" dt="2022-07-15T04:24:32.503" v="52" actId="165"/>
          <ac:spMkLst>
            <pc:docMk/>
            <pc:sldMk cId="3264660548" sldId="268"/>
            <ac:spMk id="113" creationId="{9AD9F92D-8708-7974-FEAE-2AD94CCA8CD0}"/>
          </ac:spMkLst>
        </pc:spChg>
        <pc:spChg chg="mod">
          <ac:chgData name="Amal R Babu" userId="3a292d0a-112b-4bc3-bf38-7771656893d2" providerId="ADAL" clId="{47334BF3-780A-45D3-A547-8C695EC51C61}" dt="2022-07-15T04:24:32.503" v="52" actId="165"/>
          <ac:spMkLst>
            <pc:docMk/>
            <pc:sldMk cId="3264660548" sldId="268"/>
            <ac:spMk id="114" creationId="{94B7D38B-65EF-329C-5411-690E0F5BCFFB}"/>
          </ac:spMkLst>
        </pc:spChg>
        <pc:spChg chg="mod">
          <ac:chgData name="Amal R Babu" userId="3a292d0a-112b-4bc3-bf38-7771656893d2" providerId="ADAL" clId="{47334BF3-780A-45D3-A547-8C695EC51C61}" dt="2022-07-15T04:24:32.503" v="52" actId="165"/>
          <ac:spMkLst>
            <pc:docMk/>
            <pc:sldMk cId="3264660548" sldId="268"/>
            <ac:spMk id="115" creationId="{8C9BCAEA-C813-AAEE-B066-0B7D04E49AC3}"/>
          </ac:spMkLst>
        </pc:spChg>
        <pc:spChg chg="mod">
          <ac:chgData name="Amal R Babu" userId="3a292d0a-112b-4bc3-bf38-7771656893d2" providerId="ADAL" clId="{47334BF3-780A-45D3-A547-8C695EC51C61}" dt="2022-07-15T04:24:32.503" v="52" actId="165"/>
          <ac:spMkLst>
            <pc:docMk/>
            <pc:sldMk cId="3264660548" sldId="268"/>
            <ac:spMk id="117" creationId="{6753D46F-57A9-F3A4-BFB6-2E621C7B64D8}"/>
          </ac:spMkLst>
        </pc:spChg>
        <pc:spChg chg="mod">
          <ac:chgData name="Amal R Babu" userId="3a292d0a-112b-4bc3-bf38-7771656893d2" providerId="ADAL" clId="{47334BF3-780A-45D3-A547-8C695EC51C61}" dt="2022-07-15T04:24:32.503" v="52" actId="165"/>
          <ac:spMkLst>
            <pc:docMk/>
            <pc:sldMk cId="3264660548" sldId="268"/>
            <ac:spMk id="118" creationId="{9BFBCBE4-92A2-CA1E-E2CE-515E3FCBD457}"/>
          </ac:spMkLst>
        </pc:spChg>
        <pc:spChg chg="mod">
          <ac:chgData name="Amal R Babu" userId="3a292d0a-112b-4bc3-bf38-7771656893d2" providerId="ADAL" clId="{47334BF3-780A-45D3-A547-8C695EC51C61}" dt="2022-07-15T04:24:32.503" v="52" actId="165"/>
          <ac:spMkLst>
            <pc:docMk/>
            <pc:sldMk cId="3264660548" sldId="268"/>
            <ac:spMk id="119" creationId="{09ADC2DF-BD33-2A00-09F4-DC101CDEB80A}"/>
          </ac:spMkLst>
        </pc:spChg>
        <pc:spChg chg="mod">
          <ac:chgData name="Amal R Babu" userId="3a292d0a-112b-4bc3-bf38-7771656893d2" providerId="ADAL" clId="{47334BF3-780A-45D3-A547-8C695EC51C61}" dt="2022-07-15T04:24:32.503" v="52" actId="165"/>
          <ac:spMkLst>
            <pc:docMk/>
            <pc:sldMk cId="3264660548" sldId="268"/>
            <ac:spMk id="120" creationId="{8D135B1E-07F8-205D-4D22-D11EA62D010C}"/>
          </ac:spMkLst>
        </pc:spChg>
        <pc:spChg chg="mod">
          <ac:chgData name="Amal R Babu" userId="3a292d0a-112b-4bc3-bf38-7771656893d2" providerId="ADAL" clId="{47334BF3-780A-45D3-A547-8C695EC51C61}" dt="2022-07-15T04:24:32.503" v="52" actId="165"/>
          <ac:spMkLst>
            <pc:docMk/>
            <pc:sldMk cId="3264660548" sldId="268"/>
            <ac:spMk id="121" creationId="{1BE8B52D-DD79-4BC7-2880-6DB1801878A0}"/>
          </ac:spMkLst>
        </pc:spChg>
        <pc:spChg chg="mod">
          <ac:chgData name="Amal R Babu" userId="3a292d0a-112b-4bc3-bf38-7771656893d2" providerId="ADAL" clId="{47334BF3-780A-45D3-A547-8C695EC51C61}" dt="2022-07-15T04:24:32.503" v="52" actId="165"/>
          <ac:spMkLst>
            <pc:docMk/>
            <pc:sldMk cId="3264660548" sldId="268"/>
            <ac:spMk id="122" creationId="{9C7CE7C7-86B3-E493-A752-313EDBDEA1FB}"/>
          </ac:spMkLst>
        </pc:spChg>
        <pc:spChg chg="mod">
          <ac:chgData name="Amal R Babu" userId="3a292d0a-112b-4bc3-bf38-7771656893d2" providerId="ADAL" clId="{47334BF3-780A-45D3-A547-8C695EC51C61}" dt="2022-07-15T04:24:32.503" v="52" actId="165"/>
          <ac:spMkLst>
            <pc:docMk/>
            <pc:sldMk cId="3264660548" sldId="268"/>
            <ac:spMk id="123" creationId="{8C2AAB84-9C1A-8004-0D12-FB4E7BC9BD1E}"/>
          </ac:spMkLst>
        </pc:spChg>
        <pc:spChg chg="mod">
          <ac:chgData name="Amal R Babu" userId="3a292d0a-112b-4bc3-bf38-7771656893d2" providerId="ADAL" clId="{47334BF3-780A-45D3-A547-8C695EC51C61}" dt="2022-07-15T04:24:32.503" v="52" actId="165"/>
          <ac:spMkLst>
            <pc:docMk/>
            <pc:sldMk cId="3264660548" sldId="268"/>
            <ac:spMk id="124" creationId="{C76EF283-66F1-DA12-25BB-A33E728F3145}"/>
          </ac:spMkLst>
        </pc:spChg>
        <pc:spChg chg="mod">
          <ac:chgData name="Amal R Babu" userId="3a292d0a-112b-4bc3-bf38-7771656893d2" providerId="ADAL" clId="{47334BF3-780A-45D3-A547-8C695EC51C61}" dt="2022-07-15T04:24:32.503" v="52" actId="165"/>
          <ac:spMkLst>
            <pc:docMk/>
            <pc:sldMk cId="3264660548" sldId="268"/>
            <ac:spMk id="125" creationId="{9EF911C2-EF33-52FD-1ACC-CAC76AF8FE86}"/>
          </ac:spMkLst>
        </pc:spChg>
        <pc:spChg chg="mod">
          <ac:chgData name="Amal R Babu" userId="3a292d0a-112b-4bc3-bf38-7771656893d2" providerId="ADAL" clId="{47334BF3-780A-45D3-A547-8C695EC51C61}" dt="2022-07-15T04:24:32.503" v="52" actId="165"/>
          <ac:spMkLst>
            <pc:docMk/>
            <pc:sldMk cId="3264660548" sldId="268"/>
            <ac:spMk id="126" creationId="{1A813D12-7237-0B99-894C-ECBE01BB4D11}"/>
          </ac:spMkLst>
        </pc:spChg>
        <pc:spChg chg="mod">
          <ac:chgData name="Amal R Babu" userId="3a292d0a-112b-4bc3-bf38-7771656893d2" providerId="ADAL" clId="{47334BF3-780A-45D3-A547-8C695EC51C61}" dt="2022-07-15T04:24:32.503" v="52" actId="165"/>
          <ac:spMkLst>
            <pc:docMk/>
            <pc:sldMk cId="3264660548" sldId="268"/>
            <ac:spMk id="127" creationId="{15B3AA3B-6FC3-C4D1-4359-5F3D4632DE6B}"/>
          </ac:spMkLst>
        </pc:spChg>
        <pc:spChg chg="mod">
          <ac:chgData name="Amal R Babu" userId="3a292d0a-112b-4bc3-bf38-7771656893d2" providerId="ADAL" clId="{47334BF3-780A-45D3-A547-8C695EC51C61}" dt="2022-07-15T04:24:32.503" v="52" actId="165"/>
          <ac:spMkLst>
            <pc:docMk/>
            <pc:sldMk cId="3264660548" sldId="268"/>
            <ac:spMk id="128" creationId="{3F886D0C-0AA6-450C-6EE0-F225D1B8552C}"/>
          </ac:spMkLst>
        </pc:spChg>
        <pc:spChg chg="mod">
          <ac:chgData name="Amal R Babu" userId="3a292d0a-112b-4bc3-bf38-7771656893d2" providerId="ADAL" clId="{47334BF3-780A-45D3-A547-8C695EC51C61}" dt="2022-07-15T04:24:32.503" v="52" actId="165"/>
          <ac:spMkLst>
            <pc:docMk/>
            <pc:sldMk cId="3264660548" sldId="268"/>
            <ac:spMk id="129" creationId="{4C5552FE-9713-7F51-566B-7AE603907FE9}"/>
          </ac:spMkLst>
        </pc:spChg>
        <pc:spChg chg="mod">
          <ac:chgData name="Amal R Babu" userId="3a292d0a-112b-4bc3-bf38-7771656893d2" providerId="ADAL" clId="{47334BF3-780A-45D3-A547-8C695EC51C61}" dt="2022-07-15T04:24:32.503" v="52" actId="165"/>
          <ac:spMkLst>
            <pc:docMk/>
            <pc:sldMk cId="3264660548" sldId="268"/>
            <ac:spMk id="130" creationId="{ED229A8D-D1EC-3FE7-F3D4-7EF329D3289C}"/>
          </ac:spMkLst>
        </pc:spChg>
        <pc:spChg chg="mod">
          <ac:chgData name="Amal R Babu" userId="3a292d0a-112b-4bc3-bf38-7771656893d2" providerId="ADAL" clId="{47334BF3-780A-45D3-A547-8C695EC51C61}" dt="2022-07-15T04:24:32.503" v="52" actId="165"/>
          <ac:spMkLst>
            <pc:docMk/>
            <pc:sldMk cId="3264660548" sldId="268"/>
            <ac:spMk id="131" creationId="{58AD98D8-142E-C2A7-7446-3785B8A50889}"/>
          </ac:spMkLst>
        </pc:spChg>
        <pc:spChg chg="mod">
          <ac:chgData name="Amal R Babu" userId="3a292d0a-112b-4bc3-bf38-7771656893d2" providerId="ADAL" clId="{47334BF3-780A-45D3-A547-8C695EC51C61}" dt="2022-07-15T04:24:32.503" v="52" actId="165"/>
          <ac:spMkLst>
            <pc:docMk/>
            <pc:sldMk cId="3264660548" sldId="268"/>
            <ac:spMk id="132" creationId="{373213CB-62E4-BC44-DF55-29B20AD3F6A4}"/>
          </ac:spMkLst>
        </pc:spChg>
        <pc:spChg chg="mod">
          <ac:chgData name="Amal R Babu" userId="3a292d0a-112b-4bc3-bf38-7771656893d2" providerId="ADAL" clId="{47334BF3-780A-45D3-A547-8C695EC51C61}" dt="2022-07-15T04:24:32.503" v="52" actId="165"/>
          <ac:spMkLst>
            <pc:docMk/>
            <pc:sldMk cId="3264660548" sldId="268"/>
            <ac:spMk id="133" creationId="{C3E957E8-15A3-0BEE-2046-71E8BEF4214B}"/>
          </ac:spMkLst>
        </pc:spChg>
        <pc:spChg chg="mod">
          <ac:chgData name="Amal R Babu" userId="3a292d0a-112b-4bc3-bf38-7771656893d2" providerId="ADAL" clId="{47334BF3-780A-45D3-A547-8C695EC51C61}" dt="2022-07-15T04:24:32.503" v="52" actId="165"/>
          <ac:spMkLst>
            <pc:docMk/>
            <pc:sldMk cId="3264660548" sldId="268"/>
            <ac:spMk id="135" creationId="{A81C1394-8E82-0C51-4E03-B7B635CD3294}"/>
          </ac:spMkLst>
        </pc:spChg>
        <pc:spChg chg="mod">
          <ac:chgData name="Amal R Babu" userId="3a292d0a-112b-4bc3-bf38-7771656893d2" providerId="ADAL" clId="{47334BF3-780A-45D3-A547-8C695EC51C61}" dt="2022-07-15T04:24:32.503" v="52" actId="165"/>
          <ac:spMkLst>
            <pc:docMk/>
            <pc:sldMk cId="3264660548" sldId="268"/>
            <ac:spMk id="136" creationId="{9CC735D1-B7D8-C382-0AFC-A5E14ECACA8A}"/>
          </ac:spMkLst>
        </pc:spChg>
        <pc:spChg chg="mod">
          <ac:chgData name="Amal R Babu" userId="3a292d0a-112b-4bc3-bf38-7771656893d2" providerId="ADAL" clId="{47334BF3-780A-45D3-A547-8C695EC51C61}" dt="2022-07-15T04:24:32.503" v="52" actId="165"/>
          <ac:spMkLst>
            <pc:docMk/>
            <pc:sldMk cId="3264660548" sldId="268"/>
            <ac:spMk id="137" creationId="{AA408BFB-8232-4D23-1E4D-D6A81C223304}"/>
          </ac:spMkLst>
        </pc:spChg>
        <pc:spChg chg="mod">
          <ac:chgData name="Amal R Babu" userId="3a292d0a-112b-4bc3-bf38-7771656893d2" providerId="ADAL" clId="{47334BF3-780A-45D3-A547-8C695EC51C61}" dt="2022-07-15T04:24:32.503" v="52" actId="165"/>
          <ac:spMkLst>
            <pc:docMk/>
            <pc:sldMk cId="3264660548" sldId="268"/>
            <ac:spMk id="138" creationId="{AB65D863-4C4A-6DCE-5C66-2B1AA909BAB0}"/>
          </ac:spMkLst>
        </pc:spChg>
        <pc:spChg chg="mod">
          <ac:chgData name="Amal R Babu" userId="3a292d0a-112b-4bc3-bf38-7771656893d2" providerId="ADAL" clId="{47334BF3-780A-45D3-A547-8C695EC51C61}" dt="2022-07-15T04:24:32.503" v="52" actId="165"/>
          <ac:spMkLst>
            <pc:docMk/>
            <pc:sldMk cId="3264660548" sldId="268"/>
            <ac:spMk id="139" creationId="{003B5F6E-C936-07F2-C2E4-E8E21D29131B}"/>
          </ac:spMkLst>
        </pc:spChg>
        <pc:spChg chg="mod">
          <ac:chgData name="Amal R Babu" userId="3a292d0a-112b-4bc3-bf38-7771656893d2" providerId="ADAL" clId="{47334BF3-780A-45D3-A547-8C695EC51C61}" dt="2022-07-15T04:24:32.503" v="52" actId="165"/>
          <ac:spMkLst>
            <pc:docMk/>
            <pc:sldMk cId="3264660548" sldId="268"/>
            <ac:spMk id="140" creationId="{205E9857-D643-AC6B-1131-139DA80AC572}"/>
          </ac:spMkLst>
        </pc:spChg>
        <pc:spChg chg="mod">
          <ac:chgData name="Amal R Babu" userId="3a292d0a-112b-4bc3-bf38-7771656893d2" providerId="ADAL" clId="{47334BF3-780A-45D3-A547-8C695EC51C61}" dt="2022-07-15T04:24:32.503" v="52" actId="165"/>
          <ac:spMkLst>
            <pc:docMk/>
            <pc:sldMk cId="3264660548" sldId="268"/>
            <ac:spMk id="141" creationId="{5FD224DA-93E9-8917-33B3-55B9A51BBE1C}"/>
          </ac:spMkLst>
        </pc:spChg>
        <pc:spChg chg="mod">
          <ac:chgData name="Amal R Babu" userId="3a292d0a-112b-4bc3-bf38-7771656893d2" providerId="ADAL" clId="{47334BF3-780A-45D3-A547-8C695EC51C61}" dt="2022-07-15T04:24:32.503" v="52" actId="165"/>
          <ac:spMkLst>
            <pc:docMk/>
            <pc:sldMk cId="3264660548" sldId="268"/>
            <ac:spMk id="142" creationId="{587BDF3E-4E7A-83C8-8891-5ECFBC29DDBD}"/>
          </ac:spMkLst>
        </pc:spChg>
        <pc:spChg chg="mod">
          <ac:chgData name="Amal R Babu" userId="3a292d0a-112b-4bc3-bf38-7771656893d2" providerId="ADAL" clId="{47334BF3-780A-45D3-A547-8C695EC51C61}" dt="2022-07-15T04:24:32.503" v="52" actId="165"/>
          <ac:spMkLst>
            <pc:docMk/>
            <pc:sldMk cId="3264660548" sldId="268"/>
            <ac:spMk id="143" creationId="{EC7158AC-6433-4034-760F-96A0615F2067}"/>
          </ac:spMkLst>
        </pc:spChg>
        <pc:spChg chg="mod">
          <ac:chgData name="Amal R Babu" userId="3a292d0a-112b-4bc3-bf38-7771656893d2" providerId="ADAL" clId="{47334BF3-780A-45D3-A547-8C695EC51C61}" dt="2022-07-15T04:24:32.503" v="52" actId="165"/>
          <ac:spMkLst>
            <pc:docMk/>
            <pc:sldMk cId="3264660548" sldId="268"/>
            <ac:spMk id="144" creationId="{74A7354E-3BF1-C0F7-63D2-743B5998E7BD}"/>
          </ac:spMkLst>
        </pc:spChg>
        <pc:spChg chg="mod">
          <ac:chgData name="Amal R Babu" userId="3a292d0a-112b-4bc3-bf38-7771656893d2" providerId="ADAL" clId="{47334BF3-780A-45D3-A547-8C695EC51C61}" dt="2022-07-15T04:24:32.503" v="52" actId="165"/>
          <ac:spMkLst>
            <pc:docMk/>
            <pc:sldMk cId="3264660548" sldId="268"/>
            <ac:spMk id="145" creationId="{31594761-8F18-2D70-7AEA-D42C44570370}"/>
          </ac:spMkLst>
        </pc:spChg>
        <pc:spChg chg="mod">
          <ac:chgData name="Amal R Babu" userId="3a292d0a-112b-4bc3-bf38-7771656893d2" providerId="ADAL" clId="{47334BF3-780A-45D3-A547-8C695EC51C61}" dt="2022-07-15T04:24:32.503" v="52" actId="165"/>
          <ac:spMkLst>
            <pc:docMk/>
            <pc:sldMk cId="3264660548" sldId="268"/>
            <ac:spMk id="146" creationId="{4B639AB1-15C6-45B2-97CD-BC45C276C3B9}"/>
          </ac:spMkLst>
        </pc:spChg>
        <pc:spChg chg="mod">
          <ac:chgData name="Amal R Babu" userId="3a292d0a-112b-4bc3-bf38-7771656893d2" providerId="ADAL" clId="{47334BF3-780A-45D3-A547-8C695EC51C61}" dt="2022-07-15T04:24:32.503" v="52" actId="165"/>
          <ac:spMkLst>
            <pc:docMk/>
            <pc:sldMk cId="3264660548" sldId="268"/>
            <ac:spMk id="147" creationId="{EC3A6AD7-380C-A706-FC8F-8E552496C88C}"/>
          </ac:spMkLst>
        </pc:spChg>
        <pc:spChg chg="mod">
          <ac:chgData name="Amal R Babu" userId="3a292d0a-112b-4bc3-bf38-7771656893d2" providerId="ADAL" clId="{47334BF3-780A-45D3-A547-8C695EC51C61}" dt="2022-07-15T04:24:32.503" v="52" actId="165"/>
          <ac:spMkLst>
            <pc:docMk/>
            <pc:sldMk cId="3264660548" sldId="268"/>
            <ac:spMk id="148" creationId="{A9378A0A-148C-FDB3-5ADD-1E109CEF7E27}"/>
          </ac:spMkLst>
        </pc:spChg>
        <pc:spChg chg="mod">
          <ac:chgData name="Amal R Babu" userId="3a292d0a-112b-4bc3-bf38-7771656893d2" providerId="ADAL" clId="{47334BF3-780A-45D3-A547-8C695EC51C61}" dt="2022-07-15T04:24:32.503" v="52" actId="165"/>
          <ac:spMkLst>
            <pc:docMk/>
            <pc:sldMk cId="3264660548" sldId="268"/>
            <ac:spMk id="149" creationId="{86765036-578B-17D1-D292-C7010FD32565}"/>
          </ac:spMkLst>
        </pc:spChg>
        <pc:spChg chg="mod">
          <ac:chgData name="Amal R Babu" userId="3a292d0a-112b-4bc3-bf38-7771656893d2" providerId="ADAL" clId="{47334BF3-780A-45D3-A547-8C695EC51C61}" dt="2022-07-15T04:24:32.503" v="52" actId="165"/>
          <ac:spMkLst>
            <pc:docMk/>
            <pc:sldMk cId="3264660548" sldId="268"/>
            <ac:spMk id="150" creationId="{B3DC0918-8DC8-37BE-08BD-0C662EF153BA}"/>
          </ac:spMkLst>
        </pc:spChg>
        <pc:spChg chg="mod">
          <ac:chgData name="Amal R Babu" userId="3a292d0a-112b-4bc3-bf38-7771656893d2" providerId="ADAL" clId="{47334BF3-780A-45D3-A547-8C695EC51C61}" dt="2022-07-15T04:24:32.503" v="52" actId="165"/>
          <ac:spMkLst>
            <pc:docMk/>
            <pc:sldMk cId="3264660548" sldId="268"/>
            <ac:spMk id="151" creationId="{AD098C94-E714-794F-530C-E97E6FBCACE7}"/>
          </ac:spMkLst>
        </pc:spChg>
        <pc:spChg chg="mod">
          <ac:chgData name="Amal R Babu" userId="3a292d0a-112b-4bc3-bf38-7771656893d2" providerId="ADAL" clId="{47334BF3-780A-45D3-A547-8C695EC51C61}" dt="2022-07-15T04:24:32.503" v="52" actId="165"/>
          <ac:spMkLst>
            <pc:docMk/>
            <pc:sldMk cId="3264660548" sldId="268"/>
            <ac:spMk id="153" creationId="{A5103706-AC8D-50FA-D16E-62EB5420CFF8}"/>
          </ac:spMkLst>
        </pc:spChg>
        <pc:spChg chg="mod">
          <ac:chgData name="Amal R Babu" userId="3a292d0a-112b-4bc3-bf38-7771656893d2" providerId="ADAL" clId="{47334BF3-780A-45D3-A547-8C695EC51C61}" dt="2022-07-15T04:24:32.503" v="52" actId="165"/>
          <ac:spMkLst>
            <pc:docMk/>
            <pc:sldMk cId="3264660548" sldId="268"/>
            <ac:spMk id="154" creationId="{E8E031E7-2A8F-61D9-C54C-EC35943D4E2F}"/>
          </ac:spMkLst>
        </pc:spChg>
        <pc:spChg chg="mod">
          <ac:chgData name="Amal R Babu" userId="3a292d0a-112b-4bc3-bf38-7771656893d2" providerId="ADAL" clId="{47334BF3-780A-45D3-A547-8C695EC51C61}" dt="2022-07-15T04:24:32.503" v="52" actId="165"/>
          <ac:spMkLst>
            <pc:docMk/>
            <pc:sldMk cId="3264660548" sldId="268"/>
            <ac:spMk id="155" creationId="{525521F4-6355-2262-5CDE-14DA8E44CF86}"/>
          </ac:spMkLst>
        </pc:spChg>
        <pc:spChg chg="mod">
          <ac:chgData name="Amal R Babu" userId="3a292d0a-112b-4bc3-bf38-7771656893d2" providerId="ADAL" clId="{47334BF3-780A-45D3-A547-8C695EC51C61}" dt="2022-07-15T04:24:32.503" v="52" actId="165"/>
          <ac:spMkLst>
            <pc:docMk/>
            <pc:sldMk cId="3264660548" sldId="268"/>
            <ac:spMk id="156" creationId="{7B272D64-FF8F-5432-BC99-4F35A8E29F33}"/>
          </ac:spMkLst>
        </pc:spChg>
        <pc:spChg chg="mod">
          <ac:chgData name="Amal R Babu" userId="3a292d0a-112b-4bc3-bf38-7771656893d2" providerId="ADAL" clId="{47334BF3-780A-45D3-A547-8C695EC51C61}" dt="2022-07-15T04:24:32.503" v="52" actId="165"/>
          <ac:spMkLst>
            <pc:docMk/>
            <pc:sldMk cId="3264660548" sldId="268"/>
            <ac:spMk id="157" creationId="{B8690010-7363-623F-39C2-A39F8F5B9047}"/>
          </ac:spMkLst>
        </pc:spChg>
        <pc:spChg chg="mod">
          <ac:chgData name="Amal R Babu" userId="3a292d0a-112b-4bc3-bf38-7771656893d2" providerId="ADAL" clId="{47334BF3-780A-45D3-A547-8C695EC51C61}" dt="2022-07-15T04:24:32.503" v="52" actId="165"/>
          <ac:spMkLst>
            <pc:docMk/>
            <pc:sldMk cId="3264660548" sldId="268"/>
            <ac:spMk id="158" creationId="{3A2D384B-F1AF-631D-87D1-9087336E6945}"/>
          </ac:spMkLst>
        </pc:spChg>
        <pc:spChg chg="mod">
          <ac:chgData name="Amal R Babu" userId="3a292d0a-112b-4bc3-bf38-7771656893d2" providerId="ADAL" clId="{47334BF3-780A-45D3-A547-8C695EC51C61}" dt="2022-07-15T04:24:32.503" v="52" actId="165"/>
          <ac:spMkLst>
            <pc:docMk/>
            <pc:sldMk cId="3264660548" sldId="268"/>
            <ac:spMk id="159" creationId="{A21465C7-A8F0-6BA4-D3D7-5353347054D5}"/>
          </ac:spMkLst>
        </pc:spChg>
        <pc:spChg chg="mod">
          <ac:chgData name="Amal R Babu" userId="3a292d0a-112b-4bc3-bf38-7771656893d2" providerId="ADAL" clId="{47334BF3-780A-45D3-A547-8C695EC51C61}" dt="2022-07-15T04:24:32.503" v="52" actId="165"/>
          <ac:spMkLst>
            <pc:docMk/>
            <pc:sldMk cId="3264660548" sldId="268"/>
            <ac:spMk id="160" creationId="{179787D5-EF6E-2DB3-8CEA-2EF6BD502A0E}"/>
          </ac:spMkLst>
        </pc:spChg>
        <pc:spChg chg="mod">
          <ac:chgData name="Amal R Babu" userId="3a292d0a-112b-4bc3-bf38-7771656893d2" providerId="ADAL" clId="{47334BF3-780A-45D3-A547-8C695EC51C61}" dt="2022-07-15T04:24:32.503" v="52" actId="165"/>
          <ac:spMkLst>
            <pc:docMk/>
            <pc:sldMk cId="3264660548" sldId="268"/>
            <ac:spMk id="161" creationId="{740C1DC9-553A-F59B-154D-591909C21F0B}"/>
          </ac:spMkLst>
        </pc:spChg>
        <pc:spChg chg="mod">
          <ac:chgData name="Amal R Babu" userId="3a292d0a-112b-4bc3-bf38-7771656893d2" providerId="ADAL" clId="{47334BF3-780A-45D3-A547-8C695EC51C61}" dt="2022-07-15T04:24:32.503" v="52" actId="165"/>
          <ac:spMkLst>
            <pc:docMk/>
            <pc:sldMk cId="3264660548" sldId="268"/>
            <ac:spMk id="162" creationId="{39264144-9017-99A3-4FED-EA52E2B7E3C1}"/>
          </ac:spMkLst>
        </pc:spChg>
        <pc:spChg chg="mod">
          <ac:chgData name="Amal R Babu" userId="3a292d0a-112b-4bc3-bf38-7771656893d2" providerId="ADAL" clId="{47334BF3-780A-45D3-A547-8C695EC51C61}" dt="2022-07-15T04:24:32.503" v="52" actId="165"/>
          <ac:spMkLst>
            <pc:docMk/>
            <pc:sldMk cId="3264660548" sldId="268"/>
            <ac:spMk id="163" creationId="{73F98DA1-5ED1-6562-AC67-5B5C0260F680}"/>
          </ac:spMkLst>
        </pc:spChg>
        <pc:spChg chg="mod">
          <ac:chgData name="Amal R Babu" userId="3a292d0a-112b-4bc3-bf38-7771656893d2" providerId="ADAL" clId="{47334BF3-780A-45D3-A547-8C695EC51C61}" dt="2022-07-15T04:24:32.503" v="52" actId="165"/>
          <ac:spMkLst>
            <pc:docMk/>
            <pc:sldMk cId="3264660548" sldId="268"/>
            <ac:spMk id="164" creationId="{5E82CC5A-665C-08FF-3D1D-4BAD99622BA1}"/>
          </ac:spMkLst>
        </pc:spChg>
        <pc:spChg chg="mod">
          <ac:chgData name="Amal R Babu" userId="3a292d0a-112b-4bc3-bf38-7771656893d2" providerId="ADAL" clId="{47334BF3-780A-45D3-A547-8C695EC51C61}" dt="2022-07-15T04:24:32.503" v="52" actId="165"/>
          <ac:spMkLst>
            <pc:docMk/>
            <pc:sldMk cId="3264660548" sldId="268"/>
            <ac:spMk id="165" creationId="{17A56130-126E-E028-3761-22EE08171E76}"/>
          </ac:spMkLst>
        </pc:spChg>
        <pc:spChg chg="mod">
          <ac:chgData name="Amal R Babu" userId="3a292d0a-112b-4bc3-bf38-7771656893d2" providerId="ADAL" clId="{47334BF3-780A-45D3-A547-8C695EC51C61}" dt="2022-07-15T04:24:32.503" v="52" actId="165"/>
          <ac:spMkLst>
            <pc:docMk/>
            <pc:sldMk cId="3264660548" sldId="268"/>
            <ac:spMk id="166" creationId="{8589D8E0-FC99-4580-4F7B-ECA21666A77C}"/>
          </ac:spMkLst>
        </pc:spChg>
        <pc:spChg chg="mod">
          <ac:chgData name="Amal R Babu" userId="3a292d0a-112b-4bc3-bf38-7771656893d2" providerId="ADAL" clId="{47334BF3-780A-45D3-A547-8C695EC51C61}" dt="2022-07-15T04:24:32.503" v="52" actId="165"/>
          <ac:spMkLst>
            <pc:docMk/>
            <pc:sldMk cId="3264660548" sldId="268"/>
            <ac:spMk id="167" creationId="{8CBC1142-0733-E5B5-B50A-49277A3C6064}"/>
          </ac:spMkLst>
        </pc:spChg>
        <pc:spChg chg="mod">
          <ac:chgData name="Amal R Babu" userId="3a292d0a-112b-4bc3-bf38-7771656893d2" providerId="ADAL" clId="{47334BF3-780A-45D3-A547-8C695EC51C61}" dt="2022-07-15T04:24:32.503" v="52" actId="165"/>
          <ac:spMkLst>
            <pc:docMk/>
            <pc:sldMk cId="3264660548" sldId="268"/>
            <ac:spMk id="168" creationId="{F4DB0EEA-F9BD-CFEF-DF30-BA031D6679B3}"/>
          </ac:spMkLst>
        </pc:spChg>
        <pc:spChg chg="mod">
          <ac:chgData name="Amal R Babu" userId="3a292d0a-112b-4bc3-bf38-7771656893d2" providerId="ADAL" clId="{47334BF3-780A-45D3-A547-8C695EC51C61}" dt="2022-07-15T04:24:32.503" v="52" actId="165"/>
          <ac:spMkLst>
            <pc:docMk/>
            <pc:sldMk cId="3264660548" sldId="268"/>
            <ac:spMk id="169" creationId="{CA381D70-428A-3EF0-54C0-E79ACABC93CD}"/>
          </ac:spMkLst>
        </pc:spChg>
        <pc:spChg chg="mod">
          <ac:chgData name="Amal R Babu" userId="3a292d0a-112b-4bc3-bf38-7771656893d2" providerId="ADAL" clId="{47334BF3-780A-45D3-A547-8C695EC51C61}" dt="2022-07-15T04:24:32.503" v="52" actId="165"/>
          <ac:spMkLst>
            <pc:docMk/>
            <pc:sldMk cId="3264660548" sldId="268"/>
            <ac:spMk id="171" creationId="{EDA52A7D-1605-D41E-9740-A2AA36B66114}"/>
          </ac:spMkLst>
        </pc:spChg>
        <pc:spChg chg="mod">
          <ac:chgData name="Amal R Babu" userId="3a292d0a-112b-4bc3-bf38-7771656893d2" providerId="ADAL" clId="{47334BF3-780A-45D3-A547-8C695EC51C61}" dt="2022-07-15T04:24:32.503" v="52" actId="165"/>
          <ac:spMkLst>
            <pc:docMk/>
            <pc:sldMk cId="3264660548" sldId="268"/>
            <ac:spMk id="172" creationId="{009005A4-D455-C5F4-3AE6-1F59C496CF75}"/>
          </ac:spMkLst>
        </pc:spChg>
        <pc:spChg chg="mod">
          <ac:chgData name="Amal R Babu" userId="3a292d0a-112b-4bc3-bf38-7771656893d2" providerId="ADAL" clId="{47334BF3-780A-45D3-A547-8C695EC51C61}" dt="2022-07-15T04:24:32.503" v="52" actId="165"/>
          <ac:spMkLst>
            <pc:docMk/>
            <pc:sldMk cId="3264660548" sldId="268"/>
            <ac:spMk id="173" creationId="{57A504FB-60B4-854A-86E8-5042F484E6B8}"/>
          </ac:spMkLst>
        </pc:spChg>
        <pc:spChg chg="mod">
          <ac:chgData name="Amal R Babu" userId="3a292d0a-112b-4bc3-bf38-7771656893d2" providerId="ADAL" clId="{47334BF3-780A-45D3-A547-8C695EC51C61}" dt="2022-07-15T04:24:32.503" v="52" actId="165"/>
          <ac:spMkLst>
            <pc:docMk/>
            <pc:sldMk cId="3264660548" sldId="268"/>
            <ac:spMk id="174" creationId="{906D6174-28C7-66AD-55CE-BC472C826F67}"/>
          </ac:spMkLst>
        </pc:spChg>
        <pc:spChg chg="mod">
          <ac:chgData name="Amal R Babu" userId="3a292d0a-112b-4bc3-bf38-7771656893d2" providerId="ADAL" clId="{47334BF3-780A-45D3-A547-8C695EC51C61}" dt="2022-07-15T04:24:32.503" v="52" actId="165"/>
          <ac:spMkLst>
            <pc:docMk/>
            <pc:sldMk cId="3264660548" sldId="268"/>
            <ac:spMk id="175" creationId="{0DB908DC-469D-31E2-AEA0-002873A772E8}"/>
          </ac:spMkLst>
        </pc:spChg>
        <pc:spChg chg="mod">
          <ac:chgData name="Amal R Babu" userId="3a292d0a-112b-4bc3-bf38-7771656893d2" providerId="ADAL" clId="{47334BF3-780A-45D3-A547-8C695EC51C61}" dt="2022-07-15T04:24:32.503" v="52" actId="165"/>
          <ac:spMkLst>
            <pc:docMk/>
            <pc:sldMk cId="3264660548" sldId="268"/>
            <ac:spMk id="176" creationId="{73717CCD-52A8-1EB7-9165-3AB205730ED7}"/>
          </ac:spMkLst>
        </pc:spChg>
        <pc:spChg chg="mod">
          <ac:chgData name="Amal R Babu" userId="3a292d0a-112b-4bc3-bf38-7771656893d2" providerId="ADAL" clId="{47334BF3-780A-45D3-A547-8C695EC51C61}" dt="2022-07-15T04:24:32.503" v="52" actId="165"/>
          <ac:spMkLst>
            <pc:docMk/>
            <pc:sldMk cId="3264660548" sldId="268"/>
            <ac:spMk id="177" creationId="{D240BB78-EE07-D6B2-C2DA-9C60905C28E3}"/>
          </ac:spMkLst>
        </pc:spChg>
        <pc:spChg chg="mod">
          <ac:chgData name="Amal R Babu" userId="3a292d0a-112b-4bc3-bf38-7771656893d2" providerId="ADAL" clId="{47334BF3-780A-45D3-A547-8C695EC51C61}" dt="2022-07-15T04:24:32.503" v="52" actId="165"/>
          <ac:spMkLst>
            <pc:docMk/>
            <pc:sldMk cId="3264660548" sldId="268"/>
            <ac:spMk id="178" creationId="{C523A623-BB1F-AF81-DDE2-9BAE09FAC4B4}"/>
          </ac:spMkLst>
        </pc:spChg>
        <pc:spChg chg="mod">
          <ac:chgData name="Amal R Babu" userId="3a292d0a-112b-4bc3-bf38-7771656893d2" providerId="ADAL" clId="{47334BF3-780A-45D3-A547-8C695EC51C61}" dt="2022-07-15T04:24:32.503" v="52" actId="165"/>
          <ac:spMkLst>
            <pc:docMk/>
            <pc:sldMk cId="3264660548" sldId="268"/>
            <ac:spMk id="179" creationId="{2F77BAAB-0AAF-73CC-02A4-7E7450064758}"/>
          </ac:spMkLst>
        </pc:spChg>
        <pc:spChg chg="mod">
          <ac:chgData name="Amal R Babu" userId="3a292d0a-112b-4bc3-bf38-7771656893d2" providerId="ADAL" clId="{47334BF3-780A-45D3-A547-8C695EC51C61}" dt="2022-07-15T04:24:32.503" v="52" actId="165"/>
          <ac:spMkLst>
            <pc:docMk/>
            <pc:sldMk cId="3264660548" sldId="268"/>
            <ac:spMk id="180" creationId="{7B284D15-8079-4BFA-FB82-6ADEC06DC44E}"/>
          </ac:spMkLst>
        </pc:spChg>
        <pc:spChg chg="mod">
          <ac:chgData name="Amal R Babu" userId="3a292d0a-112b-4bc3-bf38-7771656893d2" providerId="ADAL" clId="{47334BF3-780A-45D3-A547-8C695EC51C61}" dt="2022-07-15T04:24:32.503" v="52" actId="165"/>
          <ac:spMkLst>
            <pc:docMk/>
            <pc:sldMk cId="3264660548" sldId="268"/>
            <ac:spMk id="181" creationId="{69AF23EA-72AB-2B86-978D-2210CA63DF12}"/>
          </ac:spMkLst>
        </pc:spChg>
        <pc:spChg chg="mod">
          <ac:chgData name="Amal R Babu" userId="3a292d0a-112b-4bc3-bf38-7771656893d2" providerId="ADAL" clId="{47334BF3-780A-45D3-A547-8C695EC51C61}" dt="2022-07-15T04:24:32.503" v="52" actId="165"/>
          <ac:spMkLst>
            <pc:docMk/>
            <pc:sldMk cId="3264660548" sldId="268"/>
            <ac:spMk id="182" creationId="{4DE5AD01-1BF2-D530-5CE8-9F62A06018CF}"/>
          </ac:spMkLst>
        </pc:spChg>
        <pc:spChg chg="mod">
          <ac:chgData name="Amal R Babu" userId="3a292d0a-112b-4bc3-bf38-7771656893d2" providerId="ADAL" clId="{47334BF3-780A-45D3-A547-8C695EC51C61}" dt="2022-07-15T04:24:32.503" v="52" actId="165"/>
          <ac:spMkLst>
            <pc:docMk/>
            <pc:sldMk cId="3264660548" sldId="268"/>
            <ac:spMk id="183" creationId="{0987E829-7ECD-E212-226F-83CBE0DD8F80}"/>
          </ac:spMkLst>
        </pc:spChg>
        <pc:spChg chg="mod">
          <ac:chgData name="Amal R Babu" userId="3a292d0a-112b-4bc3-bf38-7771656893d2" providerId="ADAL" clId="{47334BF3-780A-45D3-A547-8C695EC51C61}" dt="2022-07-15T04:24:32.503" v="52" actId="165"/>
          <ac:spMkLst>
            <pc:docMk/>
            <pc:sldMk cId="3264660548" sldId="268"/>
            <ac:spMk id="184" creationId="{AB87271A-AE97-48D6-2E85-C8247196BDB8}"/>
          </ac:spMkLst>
        </pc:spChg>
        <pc:spChg chg="mod">
          <ac:chgData name="Amal R Babu" userId="3a292d0a-112b-4bc3-bf38-7771656893d2" providerId="ADAL" clId="{47334BF3-780A-45D3-A547-8C695EC51C61}" dt="2022-07-15T04:24:32.503" v="52" actId="165"/>
          <ac:spMkLst>
            <pc:docMk/>
            <pc:sldMk cId="3264660548" sldId="268"/>
            <ac:spMk id="185" creationId="{A757A073-7737-348A-691B-01AF915A19E6}"/>
          </ac:spMkLst>
        </pc:spChg>
        <pc:spChg chg="mod">
          <ac:chgData name="Amal R Babu" userId="3a292d0a-112b-4bc3-bf38-7771656893d2" providerId="ADAL" clId="{47334BF3-780A-45D3-A547-8C695EC51C61}" dt="2022-07-15T04:24:32.503" v="52" actId="165"/>
          <ac:spMkLst>
            <pc:docMk/>
            <pc:sldMk cId="3264660548" sldId="268"/>
            <ac:spMk id="187" creationId="{E6F627FA-F11C-DF73-0C44-E6B796C5FA20}"/>
          </ac:spMkLst>
        </pc:spChg>
        <pc:spChg chg="mod">
          <ac:chgData name="Amal R Babu" userId="3a292d0a-112b-4bc3-bf38-7771656893d2" providerId="ADAL" clId="{47334BF3-780A-45D3-A547-8C695EC51C61}" dt="2022-07-15T04:24:32.503" v="52" actId="165"/>
          <ac:spMkLst>
            <pc:docMk/>
            <pc:sldMk cId="3264660548" sldId="268"/>
            <ac:spMk id="188" creationId="{9EDE8F86-4E05-EA58-0D44-CACFFFD60941}"/>
          </ac:spMkLst>
        </pc:spChg>
        <pc:spChg chg="mod">
          <ac:chgData name="Amal R Babu" userId="3a292d0a-112b-4bc3-bf38-7771656893d2" providerId="ADAL" clId="{47334BF3-780A-45D3-A547-8C695EC51C61}" dt="2022-07-15T04:24:32.503" v="52" actId="165"/>
          <ac:spMkLst>
            <pc:docMk/>
            <pc:sldMk cId="3264660548" sldId="268"/>
            <ac:spMk id="189" creationId="{02137D6E-74E2-E2A2-3E71-A7E79A0C4D8F}"/>
          </ac:spMkLst>
        </pc:spChg>
        <pc:spChg chg="mod">
          <ac:chgData name="Amal R Babu" userId="3a292d0a-112b-4bc3-bf38-7771656893d2" providerId="ADAL" clId="{47334BF3-780A-45D3-A547-8C695EC51C61}" dt="2022-07-15T04:24:32.503" v="52" actId="165"/>
          <ac:spMkLst>
            <pc:docMk/>
            <pc:sldMk cId="3264660548" sldId="268"/>
            <ac:spMk id="190" creationId="{715E598D-7632-6F74-6468-62ED6A6D17AA}"/>
          </ac:spMkLst>
        </pc:spChg>
        <pc:spChg chg="mod">
          <ac:chgData name="Amal R Babu" userId="3a292d0a-112b-4bc3-bf38-7771656893d2" providerId="ADAL" clId="{47334BF3-780A-45D3-A547-8C695EC51C61}" dt="2022-07-15T04:24:32.503" v="52" actId="165"/>
          <ac:spMkLst>
            <pc:docMk/>
            <pc:sldMk cId="3264660548" sldId="268"/>
            <ac:spMk id="191" creationId="{40F2799A-CDF3-19B3-CBAF-C47B8B672B52}"/>
          </ac:spMkLst>
        </pc:spChg>
        <pc:spChg chg="mod">
          <ac:chgData name="Amal R Babu" userId="3a292d0a-112b-4bc3-bf38-7771656893d2" providerId="ADAL" clId="{47334BF3-780A-45D3-A547-8C695EC51C61}" dt="2022-07-15T04:24:32.503" v="52" actId="165"/>
          <ac:spMkLst>
            <pc:docMk/>
            <pc:sldMk cId="3264660548" sldId="268"/>
            <ac:spMk id="192" creationId="{F0AC3A5A-E578-914D-5C75-86FB6686B063}"/>
          </ac:spMkLst>
        </pc:spChg>
        <pc:spChg chg="mod">
          <ac:chgData name="Amal R Babu" userId="3a292d0a-112b-4bc3-bf38-7771656893d2" providerId="ADAL" clId="{47334BF3-780A-45D3-A547-8C695EC51C61}" dt="2022-07-15T04:24:32.503" v="52" actId="165"/>
          <ac:spMkLst>
            <pc:docMk/>
            <pc:sldMk cId="3264660548" sldId="268"/>
            <ac:spMk id="193" creationId="{2F2660EB-7D74-331A-9E37-512BFE7DF4FB}"/>
          </ac:spMkLst>
        </pc:spChg>
        <pc:spChg chg="mod">
          <ac:chgData name="Amal R Babu" userId="3a292d0a-112b-4bc3-bf38-7771656893d2" providerId="ADAL" clId="{47334BF3-780A-45D3-A547-8C695EC51C61}" dt="2022-07-15T04:24:32.503" v="52" actId="165"/>
          <ac:spMkLst>
            <pc:docMk/>
            <pc:sldMk cId="3264660548" sldId="268"/>
            <ac:spMk id="194" creationId="{76EF9C4E-07E9-97F3-C813-BF179E4E00B3}"/>
          </ac:spMkLst>
        </pc:spChg>
        <pc:spChg chg="mod">
          <ac:chgData name="Amal R Babu" userId="3a292d0a-112b-4bc3-bf38-7771656893d2" providerId="ADAL" clId="{47334BF3-780A-45D3-A547-8C695EC51C61}" dt="2022-07-15T04:24:32.503" v="52" actId="165"/>
          <ac:spMkLst>
            <pc:docMk/>
            <pc:sldMk cId="3264660548" sldId="268"/>
            <ac:spMk id="195" creationId="{A556FC5A-6BC0-EBE5-ED4D-88A485209C63}"/>
          </ac:spMkLst>
        </pc:spChg>
        <pc:spChg chg="mod">
          <ac:chgData name="Amal R Babu" userId="3a292d0a-112b-4bc3-bf38-7771656893d2" providerId="ADAL" clId="{47334BF3-780A-45D3-A547-8C695EC51C61}" dt="2022-07-15T04:24:32.503" v="52" actId="165"/>
          <ac:spMkLst>
            <pc:docMk/>
            <pc:sldMk cId="3264660548" sldId="268"/>
            <ac:spMk id="196" creationId="{CA0BB6F0-4320-EA98-240C-5269A1DCE098}"/>
          </ac:spMkLst>
        </pc:spChg>
        <pc:spChg chg="mod">
          <ac:chgData name="Amal R Babu" userId="3a292d0a-112b-4bc3-bf38-7771656893d2" providerId="ADAL" clId="{47334BF3-780A-45D3-A547-8C695EC51C61}" dt="2022-07-15T04:24:32.503" v="52" actId="165"/>
          <ac:spMkLst>
            <pc:docMk/>
            <pc:sldMk cId="3264660548" sldId="268"/>
            <ac:spMk id="197" creationId="{59C48CB5-6601-A41E-6BA8-81E0A7F8B487}"/>
          </ac:spMkLst>
        </pc:spChg>
        <pc:spChg chg="mod">
          <ac:chgData name="Amal R Babu" userId="3a292d0a-112b-4bc3-bf38-7771656893d2" providerId="ADAL" clId="{47334BF3-780A-45D3-A547-8C695EC51C61}" dt="2022-07-15T04:24:32.503" v="52" actId="165"/>
          <ac:spMkLst>
            <pc:docMk/>
            <pc:sldMk cId="3264660548" sldId="268"/>
            <ac:spMk id="198" creationId="{FB72CEE6-79AD-9746-4759-50A36E4BCF65}"/>
          </ac:spMkLst>
        </pc:spChg>
        <pc:spChg chg="mod">
          <ac:chgData name="Amal R Babu" userId="3a292d0a-112b-4bc3-bf38-7771656893d2" providerId="ADAL" clId="{47334BF3-780A-45D3-A547-8C695EC51C61}" dt="2022-07-15T04:24:32.503" v="52" actId="165"/>
          <ac:spMkLst>
            <pc:docMk/>
            <pc:sldMk cId="3264660548" sldId="268"/>
            <ac:spMk id="199" creationId="{8F18782F-A869-FE0A-7381-40B247EDFA42}"/>
          </ac:spMkLst>
        </pc:spChg>
        <pc:spChg chg="mod">
          <ac:chgData name="Amal R Babu" userId="3a292d0a-112b-4bc3-bf38-7771656893d2" providerId="ADAL" clId="{47334BF3-780A-45D3-A547-8C695EC51C61}" dt="2022-07-15T04:24:32.503" v="52" actId="165"/>
          <ac:spMkLst>
            <pc:docMk/>
            <pc:sldMk cId="3264660548" sldId="268"/>
            <ac:spMk id="200" creationId="{C3179541-8B35-E06F-E8F1-3FADC8F7A475}"/>
          </ac:spMkLst>
        </pc:spChg>
        <pc:spChg chg="mod">
          <ac:chgData name="Amal R Babu" userId="3a292d0a-112b-4bc3-bf38-7771656893d2" providerId="ADAL" clId="{47334BF3-780A-45D3-A547-8C695EC51C61}" dt="2022-07-15T04:24:32.503" v="52" actId="165"/>
          <ac:spMkLst>
            <pc:docMk/>
            <pc:sldMk cId="3264660548" sldId="268"/>
            <ac:spMk id="201" creationId="{A5FB22CF-8855-32AB-C956-0820A15ED0E0}"/>
          </ac:spMkLst>
        </pc:spChg>
        <pc:spChg chg="mod">
          <ac:chgData name="Amal R Babu" userId="3a292d0a-112b-4bc3-bf38-7771656893d2" providerId="ADAL" clId="{47334BF3-780A-45D3-A547-8C695EC51C61}" dt="2022-07-15T04:24:32.503" v="52" actId="165"/>
          <ac:spMkLst>
            <pc:docMk/>
            <pc:sldMk cId="3264660548" sldId="268"/>
            <ac:spMk id="202" creationId="{3C8C5716-58CE-71E7-4040-5107A5DDFDBF}"/>
          </ac:spMkLst>
        </pc:spChg>
        <pc:spChg chg="mod">
          <ac:chgData name="Amal R Babu" userId="3a292d0a-112b-4bc3-bf38-7771656893d2" providerId="ADAL" clId="{47334BF3-780A-45D3-A547-8C695EC51C61}" dt="2022-07-15T04:24:32.503" v="52" actId="165"/>
          <ac:spMkLst>
            <pc:docMk/>
            <pc:sldMk cId="3264660548" sldId="268"/>
            <ac:spMk id="203" creationId="{C98BB36D-C0E9-315F-78BD-FA8B1D16AC8B}"/>
          </ac:spMkLst>
        </pc:spChg>
        <pc:spChg chg="mod">
          <ac:chgData name="Amal R Babu" userId="3a292d0a-112b-4bc3-bf38-7771656893d2" providerId="ADAL" clId="{47334BF3-780A-45D3-A547-8C695EC51C61}" dt="2022-07-15T04:24:32.503" v="52" actId="165"/>
          <ac:spMkLst>
            <pc:docMk/>
            <pc:sldMk cId="3264660548" sldId="268"/>
            <ac:spMk id="205" creationId="{7B806E3C-BF4E-70A6-E197-F0B7FFF06E03}"/>
          </ac:spMkLst>
        </pc:spChg>
        <pc:spChg chg="mod">
          <ac:chgData name="Amal R Babu" userId="3a292d0a-112b-4bc3-bf38-7771656893d2" providerId="ADAL" clId="{47334BF3-780A-45D3-A547-8C695EC51C61}" dt="2022-07-15T04:24:32.503" v="52" actId="165"/>
          <ac:spMkLst>
            <pc:docMk/>
            <pc:sldMk cId="3264660548" sldId="268"/>
            <ac:spMk id="206" creationId="{39D69213-4969-E465-1CEC-C49EBBD13241}"/>
          </ac:spMkLst>
        </pc:spChg>
        <pc:spChg chg="mod">
          <ac:chgData name="Amal R Babu" userId="3a292d0a-112b-4bc3-bf38-7771656893d2" providerId="ADAL" clId="{47334BF3-780A-45D3-A547-8C695EC51C61}" dt="2022-07-15T04:24:32.503" v="52" actId="165"/>
          <ac:spMkLst>
            <pc:docMk/>
            <pc:sldMk cId="3264660548" sldId="268"/>
            <ac:spMk id="207" creationId="{CD9398DD-5747-9F8D-2405-175BE39C5AEA}"/>
          </ac:spMkLst>
        </pc:spChg>
        <pc:spChg chg="mod">
          <ac:chgData name="Amal R Babu" userId="3a292d0a-112b-4bc3-bf38-7771656893d2" providerId="ADAL" clId="{47334BF3-780A-45D3-A547-8C695EC51C61}" dt="2022-07-15T04:24:32.503" v="52" actId="165"/>
          <ac:spMkLst>
            <pc:docMk/>
            <pc:sldMk cId="3264660548" sldId="268"/>
            <ac:spMk id="208" creationId="{68B422D1-D77E-F7EB-50B3-2C29D93C994B}"/>
          </ac:spMkLst>
        </pc:spChg>
        <pc:spChg chg="mod">
          <ac:chgData name="Amal R Babu" userId="3a292d0a-112b-4bc3-bf38-7771656893d2" providerId="ADAL" clId="{47334BF3-780A-45D3-A547-8C695EC51C61}" dt="2022-07-15T04:24:32.503" v="52" actId="165"/>
          <ac:spMkLst>
            <pc:docMk/>
            <pc:sldMk cId="3264660548" sldId="268"/>
            <ac:spMk id="209" creationId="{8B69033B-F6A6-2FCB-3886-85A0C86D4803}"/>
          </ac:spMkLst>
        </pc:spChg>
        <pc:spChg chg="mod">
          <ac:chgData name="Amal R Babu" userId="3a292d0a-112b-4bc3-bf38-7771656893d2" providerId="ADAL" clId="{47334BF3-780A-45D3-A547-8C695EC51C61}" dt="2022-07-15T04:24:32.503" v="52" actId="165"/>
          <ac:spMkLst>
            <pc:docMk/>
            <pc:sldMk cId="3264660548" sldId="268"/>
            <ac:spMk id="210" creationId="{535B3882-D034-58CC-6655-47AA65355BB7}"/>
          </ac:spMkLst>
        </pc:spChg>
        <pc:spChg chg="mod">
          <ac:chgData name="Amal R Babu" userId="3a292d0a-112b-4bc3-bf38-7771656893d2" providerId="ADAL" clId="{47334BF3-780A-45D3-A547-8C695EC51C61}" dt="2022-07-15T04:24:32.503" v="52" actId="165"/>
          <ac:spMkLst>
            <pc:docMk/>
            <pc:sldMk cId="3264660548" sldId="268"/>
            <ac:spMk id="211" creationId="{24C224ED-8DF7-91C5-CF45-AFF78AB3F97C}"/>
          </ac:spMkLst>
        </pc:spChg>
        <pc:spChg chg="mod">
          <ac:chgData name="Amal R Babu" userId="3a292d0a-112b-4bc3-bf38-7771656893d2" providerId="ADAL" clId="{47334BF3-780A-45D3-A547-8C695EC51C61}" dt="2022-07-15T04:24:32.503" v="52" actId="165"/>
          <ac:spMkLst>
            <pc:docMk/>
            <pc:sldMk cId="3264660548" sldId="268"/>
            <ac:spMk id="212" creationId="{F9CB9572-5D6C-A868-D090-0B714DACFE0E}"/>
          </ac:spMkLst>
        </pc:spChg>
        <pc:spChg chg="mod">
          <ac:chgData name="Amal R Babu" userId="3a292d0a-112b-4bc3-bf38-7771656893d2" providerId="ADAL" clId="{47334BF3-780A-45D3-A547-8C695EC51C61}" dt="2022-07-15T04:24:32.503" v="52" actId="165"/>
          <ac:spMkLst>
            <pc:docMk/>
            <pc:sldMk cId="3264660548" sldId="268"/>
            <ac:spMk id="213" creationId="{8017C4DD-0A2A-C945-5405-E1B690759E7C}"/>
          </ac:spMkLst>
        </pc:spChg>
        <pc:spChg chg="mod">
          <ac:chgData name="Amal R Babu" userId="3a292d0a-112b-4bc3-bf38-7771656893d2" providerId="ADAL" clId="{47334BF3-780A-45D3-A547-8C695EC51C61}" dt="2022-07-15T04:24:32.503" v="52" actId="165"/>
          <ac:spMkLst>
            <pc:docMk/>
            <pc:sldMk cId="3264660548" sldId="268"/>
            <ac:spMk id="214" creationId="{233137AA-57F7-D968-643C-6CDFCE6A5B92}"/>
          </ac:spMkLst>
        </pc:spChg>
        <pc:spChg chg="mod">
          <ac:chgData name="Amal R Babu" userId="3a292d0a-112b-4bc3-bf38-7771656893d2" providerId="ADAL" clId="{47334BF3-780A-45D3-A547-8C695EC51C61}" dt="2022-07-15T04:24:32.503" v="52" actId="165"/>
          <ac:spMkLst>
            <pc:docMk/>
            <pc:sldMk cId="3264660548" sldId="268"/>
            <ac:spMk id="215" creationId="{21901433-A92B-6E62-18F3-EFCCFCCC67C1}"/>
          </ac:spMkLst>
        </pc:spChg>
        <pc:spChg chg="mod">
          <ac:chgData name="Amal R Babu" userId="3a292d0a-112b-4bc3-bf38-7771656893d2" providerId="ADAL" clId="{47334BF3-780A-45D3-A547-8C695EC51C61}" dt="2022-07-15T04:24:32.503" v="52" actId="165"/>
          <ac:spMkLst>
            <pc:docMk/>
            <pc:sldMk cId="3264660548" sldId="268"/>
            <ac:spMk id="216" creationId="{233222E1-B88D-FFE3-2E31-C440EE779C97}"/>
          </ac:spMkLst>
        </pc:spChg>
        <pc:spChg chg="mod">
          <ac:chgData name="Amal R Babu" userId="3a292d0a-112b-4bc3-bf38-7771656893d2" providerId="ADAL" clId="{47334BF3-780A-45D3-A547-8C695EC51C61}" dt="2022-07-15T04:24:32.503" v="52" actId="165"/>
          <ac:spMkLst>
            <pc:docMk/>
            <pc:sldMk cId="3264660548" sldId="268"/>
            <ac:spMk id="217" creationId="{1CD2344B-B543-102F-CF45-26DC940B6128}"/>
          </ac:spMkLst>
        </pc:spChg>
        <pc:spChg chg="mod">
          <ac:chgData name="Amal R Babu" userId="3a292d0a-112b-4bc3-bf38-7771656893d2" providerId="ADAL" clId="{47334BF3-780A-45D3-A547-8C695EC51C61}" dt="2022-07-15T04:24:32.503" v="52" actId="165"/>
          <ac:spMkLst>
            <pc:docMk/>
            <pc:sldMk cId="3264660548" sldId="268"/>
            <ac:spMk id="218" creationId="{DAD5AF1F-93B9-42CA-026D-938E78C326FD}"/>
          </ac:spMkLst>
        </pc:spChg>
        <pc:spChg chg="mod">
          <ac:chgData name="Amal R Babu" userId="3a292d0a-112b-4bc3-bf38-7771656893d2" providerId="ADAL" clId="{47334BF3-780A-45D3-A547-8C695EC51C61}" dt="2022-07-15T04:24:32.503" v="52" actId="165"/>
          <ac:spMkLst>
            <pc:docMk/>
            <pc:sldMk cId="3264660548" sldId="268"/>
            <ac:spMk id="219" creationId="{980FB881-C2F6-9396-BC5B-A3286B56BB27}"/>
          </ac:spMkLst>
        </pc:spChg>
        <pc:spChg chg="mod">
          <ac:chgData name="Amal R Babu" userId="3a292d0a-112b-4bc3-bf38-7771656893d2" providerId="ADAL" clId="{47334BF3-780A-45D3-A547-8C695EC51C61}" dt="2022-07-15T04:24:32.503" v="52" actId="165"/>
          <ac:spMkLst>
            <pc:docMk/>
            <pc:sldMk cId="3264660548" sldId="268"/>
            <ac:spMk id="220" creationId="{3B5E8B90-6CD2-0068-6A4F-5E5EF12C7752}"/>
          </ac:spMkLst>
        </pc:spChg>
        <pc:spChg chg="mod">
          <ac:chgData name="Amal R Babu" userId="3a292d0a-112b-4bc3-bf38-7771656893d2" providerId="ADAL" clId="{47334BF3-780A-45D3-A547-8C695EC51C61}" dt="2022-07-15T04:24:32.503" v="52" actId="165"/>
          <ac:spMkLst>
            <pc:docMk/>
            <pc:sldMk cId="3264660548" sldId="268"/>
            <ac:spMk id="221" creationId="{BC36B815-0A94-74EE-D6C6-4FD398228B68}"/>
          </ac:spMkLst>
        </pc:spChg>
        <pc:spChg chg="mod">
          <ac:chgData name="Amal R Babu" userId="3a292d0a-112b-4bc3-bf38-7771656893d2" providerId="ADAL" clId="{47334BF3-780A-45D3-A547-8C695EC51C61}" dt="2022-07-15T04:24:32.503" v="52" actId="165"/>
          <ac:spMkLst>
            <pc:docMk/>
            <pc:sldMk cId="3264660548" sldId="268"/>
            <ac:spMk id="222" creationId="{0007E824-8D3E-34F7-C515-A9CF8CF9FB7B}"/>
          </ac:spMkLst>
        </pc:spChg>
        <pc:spChg chg="mod">
          <ac:chgData name="Amal R Babu" userId="3a292d0a-112b-4bc3-bf38-7771656893d2" providerId="ADAL" clId="{47334BF3-780A-45D3-A547-8C695EC51C61}" dt="2022-07-15T04:24:32.503" v="52" actId="165"/>
          <ac:spMkLst>
            <pc:docMk/>
            <pc:sldMk cId="3264660548" sldId="268"/>
            <ac:spMk id="223" creationId="{03EDF92C-88FD-FD33-81BE-A74FA5BBB1ED}"/>
          </ac:spMkLst>
        </pc:spChg>
        <pc:spChg chg="mod">
          <ac:chgData name="Amal R Babu" userId="3a292d0a-112b-4bc3-bf38-7771656893d2" providerId="ADAL" clId="{47334BF3-780A-45D3-A547-8C695EC51C61}" dt="2022-07-15T04:24:32.503" v="52" actId="165"/>
          <ac:spMkLst>
            <pc:docMk/>
            <pc:sldMk cId="3264660548" sldId="268"/>
            <ac:spMk id="224" creationId="{012CBAFE-614C-5A01-D68D-536322D6294F}"/>
          </ac:spMkLst>
        </pc:spChg>
        <pc:spChg chg="mod">
          <ac:chgData name="Amal R Babu" userId="3a292d0a-112b-4bc3-bf38-7771656893d2" providerId="ADAL" clId="{47334BF3-780A-45D3-A547-8C695EC51C61}" dt="2022-07-15T04:24:32.503" v="52" actId="165"/>
          <ac:spMkLst>
            <pc:docMk/>
            <pc:sldMk cId="3264660548" sldId="268"/>
            <ac:spMk id="225" creationId="{CAEAF155-9933-AE3E-4F4A-3C27244943A8}"/>
          </ac:spMkLst>
        </pc:spChg>
        <pc:spChg chg="mod">
          <ac:chgData name="Amal R Babu" userId="3a292d0a-112b-4bc3-bf38-7771656893d2" providerId="ADAL" clId="{47334BF3-780A-45D3-A547-8C695EC51C61}" dt="2022-07-15T04:24:32.503" v="52" actId="165"/>
          <ac:spMkLst>
            <pc:docMk/>
            <pc:sldMk cId="3264660548" sldId="268"/>
            <ac:spMk id="226" creationId="{08CC5625-05D0-5C9A-974F-82FD4D40492E}"/>
          </ac:spMkLst>
        </pc:spChg>
        <pc:spChg chg="mod">
          <ac:chgData name="Amal R Babu" userId="3a292d0a-112b-4bc3-bf38-7771656893d2" providerId="ADAL" clId="{47334BF3-780A-45D3-A547-8C695EC51C61}" dt="2022-07-15T04:24:32.503" v="52" actId="165"/>
          <ac:spMkLst>
            <pc:docMk/>
            <pc:sldMk cId="3264660548" sldId="268"/>
            <ac:spMk id="227" creationId="{288A1EF3-E398-A83A-8720-2744F197DE5C}"/>
          </ac:spMkLst>
        </pc:spChg>
        <pc:spChg chg="mod">
          <ac:chgData name="Amal R Babu" userId="3a292d0a-112b-4bc3-bf38-7771656893d2" providerId="ADAL" clId="{47334BF3-780A-45D3-A547-8C695EC51C61}" dt="2022-07-15T04:24:32.503" v="52" actId="165"/>
          <ac:spMkLst>
            <pc:docMk/>
            <pc:sldMk cId="3264660548" sldId="268"/>
            <ac:spMk id="228" creationId="{50076763-0CAF-C72C-6BE5-3AF26D3FC51C}"/>
          </ac:spMkLst>
        </pc:spChg>
        <pc:spChg chg="mod">
          <ac:chgData name="Amal R Babu" userId="3a292d0a-112b-4bc3-bf38-7771656893d2" providerId="ADAL" clId="{47334BF3-780A-45D3-A547-8C695EC51C61}" dt="2022-07-15T04:24:32.503" v="52" actId="165"/>
          <ac:spMkLst>
            <pc:docMk/>
            <pc:sldMk cId="3264660548" sldId="268"/>
            <ac:spMk id="230" creationId="{52C93AA5-6EBE-5FD4-6BD0-EC94AEC3D112}"/>
          </ac:spMkLst>
        </pc:spChg>
        <pc:spChg chg="mod">
          <ac:chgData name="Amal R Babu" userId="3a292d0a-112b-4bc3-bf38-7771656893d2" providerId="ADAL" clId="{47334BF3-780A-45D3-A547-8C695EC51C61}" dt="2022-07-15T04:24:32.503" v="52" actId="165"/>
          <ac:spMkLst>
            <pc:docMk/>
            <pc:sldMk cId="3264660548" sldId="268"/>
            <ac:spMk id="231" creationId="{918055D8-C579-46AA-C9FB-67E547EFAC87}"/>
          </ac:spMkLst>
        </pc:spChg>
        <pc:spChg chg="mod">
          <ac:chgData name="Amal R Babu" userId="3a292d0a-112b-4bc3-bf38-7771656893d2" providerId="ADAL" clId="{47334BF3-780A-45D3-A547-8C695EC51C61}" dt="2022-07-15T04:24:32.503" v="52" actId="165"/>
          <ac:spMkLst>
            <pc:docMk/>
            <pc:sldMk cId="3264660548" sldId="268"/>
            <ac:spMk id="232" creationId="{C36EE792-75DD-D3B8-EB82-B74523C7DCB0}"/>
          </ac:spMkLst>
        </pc:spChg>
        <pc:spChg chg="mod">
          <ac:chgData name="Amal R Babu" userId="3a292d0a-112b-4bc3-bf38-7771656893d2" providerId="ADAL" clId="{47334BF3-780A-45D3-A547-8C695EC51C61}" dt="2022-07-15T04:24:32.503" v="52" actId="165"/>
          <ac:spMkLst>
            <pc:docMk/>
            <pc:sldMk cId="3264660548" sldId="268"/>
            <ac:spMk id="233" creationId="{79E5D11D-2276-EE74-482B-333A24557550}"/>
          </ac:spMkLst>
        </pc:spChg>
        <pc:spChg chg="mod">
          <ac:chgData name="Amal R Babu" userId="3a292d0a-112b-4bc3-bf38-7771656893d2" providerId="ADAL" clId="{47334BF3-780A-45D3-A547-8C695EC51C61}" dt="2022-07-15T04:24:32.503" v="52" actId="165"/>
          <ac:spMkLst>
            <pc:docMk/>
            <pc:sldMk cId="3264660548" sldId="268"/>
            <ac:spMk id="234" creationId="{48F8D51B-0280-70DB-9C9B-E11C504B598F}"/>
          </ac:spMkLst>
        </pc:spChg>
        <pc:spChg chg="mod">
          <ac:chgData name="Amal R Babu" userId="3a292d0a-112b-4bc3-bf38-7771656893d2" providerId="ADAL" clId="{47334BF3-780A-45D3-A547-8C695EC51C61}" dt="2022-07-15T04:24:32.503" v="52" actId="165"/>
          <ac:spMkLst>
            <pc:docMk/>
            <pc:sldMk cId="3264660548" sldId="268"/>
            <ac:spMk id="235" creationId="{B1A59878-C2EF-293A-C1E8-8B8A967D5A52}"/>
          </ac:spMkLst>
        </pc:spChg>
        <pc:spChg chg="mod">
          <ac:chgData name="Amal R Babu" userId="3a292d0a-112b-4bc3-bf38-7771656893d2" providerId="ADAL" clId="{47334BF3-780A-45D3-A547-8C695EC51C61}" dt="2022-07-15T04:24:32.503" v="52" actId="165"/>
          <ac:spMkLst>
            <pc:docMk/>
            <pc:sldMk cId="3264660548" sldId="268"/>
            <ac:spMk id="236" creationId="{642DFD77-B738-81FE-4722-4B24DA58EA4D}"/>
          </ac:spMkLst>
        </pc:spChg>
        <pc:spChg chg="mod">
          <ac:chgData name="Amal R Babu" userId="3a292d0a-112b-4bc3-bf38-7771656893d2" providerId="ADAL" clId="{47334BF3-780A-45D3-A547-8C695EC51C61}" dt="2022-07-15T04:24:32.503" v="52" actId="165"/>
          <ac:spMkLst>
            <pc:docMk/>
            <pc:sldMk cId="3264660548" sldId="268"/>
            <ac:spMk id="237" creationId="{F2488375-B108-106D-A837-09DEE93C7626}"/>
          </ac:spMkLst>
        </pc:spChg>
        <pc:spChg chg="mod">
          <ac:chgData name="Amal R Babu" userId="3a292d0a-112b-4bc3-bf38-7771656893d2" providerId="ADAL" clId="{47334BF3-780A-45D3-A547-8C695EC51C61}" dt="2022-07-15T04:24:32.503" v="52" actId="165"/>
          <ac:spMkLst>
            <pc:docMk/>
            <pc:sldMk cId="3264660548" sldId="268"/>
            <ac:spMk id="238" creationId="{073EFBCB-3FAD-6BFD-ADD6-4C5862E23493}"/>
          </ac:spMkLst>
        </pc:spChg>
        <pc:spChg chg="mod">
          <ac:chgData name="Amal R Babu" userId="3a292d0a-112b-4bc3-bf38-7771656893d2" providerId="ADAL" clId="{47334BF3-780A-45D3-A547-8C695EC51C61}" dt="2022-07-15T04:24:32.503" v="52" actId="165"/>
          <ac:spMkLst>
            <pc:docMk/>
            <pc:sldMk cId="3264660548" sldId="268"/>
            <ac:spMk id="239" creationId="{3D2049F1-6BD9-A2CD-62B2-545025231170}"/>
          </ac:spMkLst>
        </pc:spChg>
        <pc:spChg chg="mod">
          <ac:chgData name="Amal R Babu" userId="3a292d0a-112b-4bc3-bf38-7771656893d2" providerId="ADAL" clId="{47334BF3-780A-45D3-A547-8C695EC51C61}" dt="2022-07-15T04:24:32.503" v="52" actId="165"/>
          <ac:spMkLst>
            <pc:docMk/>
            <pc:sldMk cId="3264660548" sldId="268"/>
            <ac:spMk id="240" creationId="{C03DE19C-B07C-9518-447A-E43722843A58}"/>
          </ac:spMkLst>
        </pc:spChg>
        <pc:spChg chg="mod">
          <ac:chgData name="Amal R Babu" userId="3a292d0a-112b-4bc3-bf38-7771656893d2" providerId="ADAL" clId="{47334BF3-780A-45D3-A547-8C695EC51C61}" dt="2022-07-15T04:24:32.503" v="52" actId="165"/>
          <ac:spMkLst>
            <pc:docMk/>
            <pc:sldMk cId="3264660548" sldId="268"/>
            <ac:spMk id="241" creationId="{773C30BB-0E64-4983-1DFF-383D3DA523AE}"/>
          </ac:spMkLst>
        </pc:spChg>
        <pc:spChg chg="mod">
          <ac:chgData name="Amal R Babu" userId="3a292d0a-112b-4bc3-bf38-7771656893d2" providerId="ADAL" clId="{47334BF3-780A-45D3-A547-8C695EC51C61}" dt="2022-07-15T04:24:32.503" v="52" actId="165"/>
          <ac:spMkLst>
            <pc:docMk/>
            <pc:sldMk cId="3264660548" sldId="268"/>
            <ac:spMk id="242" creationId="{47AB78EC-2E52-8423-099A-AEC87B5BE7B5}"/>
          </ac:spMkLst>
        </pc:spChg>
        <pc:spChg chg="mod">
          <ac:chgData name="Amal R Babu" userId="3a292d0a-112b-4bc3-bf38-7771656893d2" providerId="ADAL" clId="{47334BF3-780A-45D3-A547-8C695EC51C61}" dt="2022-07-15T04:24:32.503" v="52" actId="165"/>
          <ac:spMkLst>
            <pc:docMk/>
            <pc:sldMk cId="3264660548" sldId="268"/>
            <ac:spMk id="243" creationId="{D867AE5C-9150-40A2-CEFC-837B3756D931}"/>
          </ac:spMkLst>
        </pc:spChg>
        <pc:spChg chg="mod">
          <ac:chgData name="Amal R Babu" userId="3a292d0a-112b-4bc3-bf38-7771656893d2" providerId="ADAL" clId="{47334BF3-780A-45D3-A547-8C695EC51C61}" dt="2022-07-15T04:24:32.503" v="52" actId="165"/>
          <ac:spMkLst>
            <pc:docMk/>
            <pc:sldMk cId="3264660548" sldId="268"/>
            <ac:spMk id="244" creationId="{0A50906E-3398-4BD2-8E6D-FFEAD70724CD}"/>
          </ac:spMkLst>
        </pc:spChg>
        <pc:spChg chg="mod">
          <ac:chgData name="Amal R Babu" userId="3a292d0a-112b-4bc3-bf38-7771656893d2" providerId="ADAL" clId="{47334BF3-780A-45D3-A547-8C695EC51C61}" dt="2022-07-15T04:24:32.503" v="52" actId="165"/>
          <ac:spMkLst>
            <pc:docMk/>
            <pc:sldMk cId="3264660548" sldId="268"/>
            <ac:spMk id="245" creationId="{BF397E30-A43F-95EF-ACE8-48D244485F49}"/>
          </ac:spMkLst>
        </pc:spChg>
        <pc:spChg chg="mod">
          <ac:chgData name="Amal R Babu" userId="3a292d0a-112b-4bc3-bf38-7771656893d2" providerId="ADAL" clId="{47334BF3-780A-45D3-A547-8C695EC51C61}" dt="2022-07-15T04:24:32.503" v="52" actId="165"/>
          <ac:spMkLst>
            <pc:docMk/>
            <pc:sldMk cId="3264660548" sldId="268"/>
            <ac:spMk id="246" creationId="{7C5BDC7B-C172-0D7C-EFFB-67B49C8072D5}"/>
          </ac:spMkLst>
        </pc:spChg>
        <pc:spChg chg="mod">
          <ac:chgData name="Amal R Babu" userId="3a292d0a-112b-4bc3-bf38-7771656893d2" providerId="ADAL" clId="{47334BF3-780A-45D3-A547-8C695EC51C61}" dt="2022-07-15T04:24:32.503" v="52" actId="165"/>
          <ac:spMkLst>
            <pc:docMk/>
            <pc:sldMk cId="3264660548" sldId="268"/>
            <ac:spMk id="247" creationId="{B5D60076-5F3C-22BF-578E-FBC656462483}"/>
          </ac:spMkLst>
        </pc:spChg>
        <pc:spChg chg="mod">
          <ac:chgData name="Amal R Babu" userId="3a292d0a-112b-4bc3-bf38-7771656893d2" providerId="ADAL" clId="{47334BF3-780A-45D3-A547-8C695EC51C61}" dt="2022-07-15T04:24:32.503" v="52" actId="165"/>
          <ac:spMkLst>
            <pc:docMk/>
            <pc:sldMk cId="3264660548" sldId="268"/>
            <ac:spMk id="248" creationId="{F8DE3F86-4347-269B-1350-5E00C2E750CB}"/>
          </ac:spMkLst>
        </pc:spChg>
        <pc:spChg chg="mod">
          <ac:chgData name="Amal R Babu" userId="3a292d0a-112b-4bc3-bf38-7771656893d2" providerId="ADAL" clId="{47334BF3-780A-45D3-A547-8C695EC51C61}" dt="2022-07-15T04:24:32.503" v="52" actId="165"/>
          <ac:spMkLst>
            <pc:docMk/>
            <pc:sldMk cId="3264660548" sldId="268"/>
            <ac:spMk id="249" creationId="{A70B875A-3A11-AFC0-B118-0E0DCCB0C17E}"/>
          </ac:spMkLst>
        </pc:spChg>
        <pc:spChg chg="mod">
          <ac:chgData name="Amal R Babu" userId="3a292d0a-112b-4bc3-bf38-7771656893d2" providerId="ADAL" clId="{47334BF3-780A-45D3-A547-8C695EC51C61}" dt="2022-07-15T04:24:32.503" v="52" actId="165"/>
          <ac:spMkLst>
            <pc:docMk/>
            <pc:sldMk cId="3264660548" sldId="268"/>
            <ac:spMk id="250" creationId="{91907D40-A90C-01CF-C2B8-82C838CDE968}"/>
          </ac:spMkLst>
        </pc:spChg>
        <pc:spChg chg="mod">
          <ac:chgData name="Amal R Babu" userId="3a292d0a-112b-4bc3-bf38-7771656893d2" providerId="ADAL" clId="{47334BF3-780A-45D3-A547-8C695EC51C61}" dt="2022-07-15T04:24:32.503" v="52" actId="165"/>
          <ac:spMkLst>
            <pc:docMk/>
            <pc:sldMk cId="3264660548" sldId="268"/>
            <ac:spMk id="251" creationId="{FE29524C-74DF-967F-5DC9-9EBB81C93755}"/>
          </ac:spMkLst>
        </pc:spChg>
        <pc:spChg chg="mod">
          <ac:chgData name="Amal R Babu" userId="3a292d0a-112b-4bc3-bf38-7771656893d2" providerId="ADAL" clId="{47334BF3-780A-45D3-A547-8C695EC51C61}" dt="2022-07-15T04:24:32.503" v="52" actId="165"/>
          <ac:spMkLst>
            <pc:docMk/>
            <pc:sldMk cId="3264660548" sldId="268"/>
            <ac:spMk id="252" creationId="{9710AE86-A72D-B4A5-F86F-C6AF4934F38C}"/>
          </ac:spMkLst>
        </pc:spChg>
        <pc:spChg chg="mod">
          <ac:chgData name="Amal R Babu" userId="3a292d0a-112b-4bc3-bf38-7771656893d2" providerId="ADAL" clId="{47334BF3-780A-45D3-A547-8C695EC51C61}" dt="2022-07-15T04:24:32.503" v="52" actId="165"/>
          <ac:spMkLst>
            <pc:docMk/>
            <pc:sldMk cId="3264660548" sldId="268"/>
            <ac:spMk id="253" creationId="{2B16F5F1-04A7-0A1E-F0E1-3C0DF62A5538}"/>
          </ac:spMkLst>
        </pc:spChg>
        <pc:spChg chg="mod">
          <ac:chgData name="Amal R Babu" userId="3a292d0a-112b-4bc3-bf38-7771656893d2" providerId="ADAL" clId="{47334BF3-780A-45D3-A547-8C695EC51C61}" dt="2022-07-15T04:24:32.503" v="52" actId="165"/>
          <ac:spMkLst>
            <pc:docMk/>
            <pc:sldMk cId="3264660548" sldId="268"/>
            <ac:spMk id="254" creationId="{272166DB-061E-C60D-BAC2-8D8DDBABC0B0}"/>
          </ac:spMkLst>
        </pc:spChg>
        <pc:spChg chg="mod">
          <ac:chgData name="Amal R Babu" userId="3a292d0a-112b-4bc3-bf38-7771656893d2" providerId="ADAL" clId="{47334BF3-780A-45D3-A547-8C695EC51C61}" dt="2022-07-15T04:24:32.503" v="52" actId="165"/>
          <ac:spMkLst>
            <pc:docMk/>
            <pc:sldMk cId="3264660548" sldId="268"/>
            <ac:spMk id="255" creationId="{BBD9104F-60D8-81CB-3317-DAE1CCF5C24D}"/>
          </ac:spMkLst>
        </pc:spChg>
        <pc:spChg chg="mod">
          <ac:chgData name="Amal R Babu" userId="3a292d0a-112b-4bc3-bf38-7771656893d2" providerId="ADAL" clId="{47334BF3-780A-45D3-A547-8C695EC51C61}" dt="2022-07-15T04:24:32.503" v="52" actId="165"/>
          <ac:spMkLst>
            <pc:docMk/>
            <pc:sldMk cId="3264660548" sldId="268"/>
            <ac:spMk id="257" creationId="{AD785D0F-2B79-BAF6-559F-A707569E42FE}"/>
          </ac:spMkLst>
        </pc:spChg>
        <pc:spChg chg="mod">
          <ac:chgData name="Amal R Babu" userId="3a292d0a-112b-4bc3-bf38-7771656893d2" providerId="ADAL" clId="{47334BF3-780A-45D3-A547-8C695EC51C61}" dt="2022-07-15T04:24:32.503" v="52" actId="165"/>
          <ac:spMkLst>
            <pc:docMk/>
            <pc:sldMk cId="3264660548" sldId="268"/>
            <ac:spMk id="258" creationId="{68294CCB-A7C1-1388-873B-42ECEB543BBA}"/>
          </ac:spMkLst>
        </pc:spChg>
        <pc:spChg chg="mod">
          <ac:chgData name="Amal R Babu" userId="3a292d0a-112b-4bc3-bf38-7771656893d2" providerId="ADAL" clId="{47334BF3-780A-45D3-A547-8C695EC51C61}" dt="2022-07-15T04:24:32.503" v="52" actId="165"/>
          <ac:spMkLst>
            <pc:docMk/>
            <pc:sldMk cId="3264660548" sldId="268"/>
            <ac:spMk id="259" creationId="{670F4AD1-4C70-3497-E08A-903E8F26DB55}"/>
          </ac:spMkLst>
        </pc:spChg>
        <pc:spChg chg="mod">
          <ac:chgData name="Amal R Babu" userId="3a292d0a-112b-4bc3-bf38-7771656893d2" providerId="ADAL" clId="{47334BF3-780A-45D3-A547-8C695EC51C61}" dt="2022-07-15T04:24:32.503" v="52" actId="165"/>
          <ac:spMkLst>
            <pc:docMk/>
            <pc:sldMk cId="3264660548" sldId="268"/>
            <ac:spMk id="260" creationId="{2BFF23E9-D599-0E04-452E-BE6E36376E1B}"/>
          </ac:spMkLst>
        </pc:spChg>
        <pc:spChg chg="mod">
          <ac:chgData name="Amal R Babu" userId="3a292d0a-112b-4bc3-bf38-7771656893d2" providerId="ADAL" clId="{47334BF3-780A-45D3-A547-8C695EC51C61}" dt="2022-07-15T04:24:32.503" v="52" actId="165"/>
          <ac:spMkLst>
            <pc:docMk/>
            <pc:sldMk cId="3264660548" sldId="268"/>
            <ac:spMk id="261" creationId="{B8D0AEEE-F9BD-AA38-9E53-5742576AD2A5}"/>
          </ac:spMkLst>
        </pc:spChg>
        <pc:spChg chg="mod">
          <ac:chgData name="Amal R Babu" userId="3a292d0a-112b-4bc3-bf38-7771656893d2" providerId="ADAL" clId="{47334BF3-780A-45D3-A547-8C695EC51C61}" dt="2022-07-15T04:24:32.503" v="52" actId="165"/>
          <ac:spMkLst>
            <pc:docMk/>
            <pc:sldMk cId="3264660548" sldId="268"/>
            <ac:spMk id="262" creationId="{2C9FB6A4-6357-298D-A29A-AC6AD555EDEF}"/>
          </ac:spMkLst>
        </pc:spChg>
        <pc:spChg chg="mod">
          <ac:chgData name="Amal R Babu" userId="3a292d0a-112b-4bc3-bf38-7771656893d2" providerId="ADAL" clId="{47334BF3-780A-45D3-A547-8C695EC51C61}" dt="2022-07-15T04:24:32.503" v="52" actId="165"/>
          <ac:spMkLst>
            <pc:docMk/>
            <pc:sldMk cId="3264660548" sldId="268"/>
            <ac:spMk id="263" creationId="{7C69B0EF-BD01-964D-C4E0-82584E61366C}"/>
          </ac:spMkLst>
        </pc:spChg>
        <pc:spChg chg="mod">
          <ac:chgData name="Amal R Babu" userId="3a292d0a-112b-4bc3-bf38-7771656893d2" providerId="ADAL" clId="{47334BF3-780A-45D3-A547-8C695EC51C61}" dt="2022-07-15T04:24:32.503" v="52" actId="165"/>
          <ac:spMkLst>
            <pc:docMk/>
            <pc:sldMk cId="3264660548" sldId="268"/>
            <ac:spMk id="264" creationId="{8DBB108A-0AB9-BCE0-A8B0-FE8F0B69D72E}"/>
          </ac:spMkLst>
        </pc:spChg>
        <pc:spChg chg="mod">
          <ac:chgData name="Amal R Babu" userId="3a292d0a-112b-4bc3-bf38-7771656893d2" providerId="ADAL" clId="{47334BF3-780A-45D3-A547-8C695EC51C61}" dt="2022-07-15T04:24:32.503" v="52" actId="165"/>
          <ac:spMkLst>
            <pc:docMk/>
            <pc:sldMk cId="3264660548" sldId="268"/>
            <ac:spMk id="265" creationId="{3516F906-81CE-E235-FD5A-DCB0C79C6460}"/>
          </ac:spMkLst>
        </pc:spChg>
        <pc:spChg chg="mod">
          <ac:chgData name="Amal R Babu" userId="3a292d0a-112b-4bc3-bf38-7771656893d2" providerId="ADAL" clId="{47334BF3-780A-45D3-A547-8C695EC51C61}" dt="2022-07-15T04:24:32.503" v="52" actId="165"/>
          <ac:spMkLst>
            <pc:docMk/>
            <pc:sldMk cId="3264660548" sldId="268"/>
            <ac:spMk id="266" creationId="{3687E716-AD47-E60B-A148-82713F9F0D39}"/>
          </ac:spMkLst>
        </pc:spChg>
        <pc:spChg chg="mod">
          <ac:chgData name="Amal R Babu" userId="3a292d0a-112b-4bc3-bf38-7771656893d2" providerId="ADAL" clId="{47334BF3-780A-45D3-A547-8C695EC51C61}" dt="2022-07-15T04:24:32.503" v="52" actId="165"/>
          <ac:spMkLst>
            <pc:docMk/>
            <pc:sldMk cId="3264660548" sldId="268"/>
            <ac:spMk id="267" creationId="{2074C0B2-FCE9-0164-7F91-C7C13F36912E}"/>
          </ac:spMkLst>
        </pc:spChg>
        <pc:spChg chg="mod">
          <ac:chgData name="Amal R Babu" userId="3a292d0a-112b-4bc3-bf38-7771656893d2" providerId="ADAL" clId="{47334BF3-780A-45D3-A547-8C695EC51C61}" dt="2022-07-15T04:24:32.503" v="52" actId="165"/>
          <ac:spMkLst>
            <pc:docMk/>
            <pc:sldMk cId="3264660548" sldId="268"/>
            <ac:spMk id="268" creationId="{B1D54B24-F002-945A-03EF-579D10107833}"/>
          </ac:spMkLst>
        </pc:spChg>
        <pc:spChg chg="mod">
          <ac:chgData name="Amal R Babu" userId="3a292d0a-112b-4bc3-bf38-7771656893d2" providerId="ADAL" clId="{47334BF3-780A-45D3-A547-8C695EC51C61}" dt="2022-07-15T04:24:32.503" v="52" actId="165"/>
          <ac:spMkLst>
            <pc:docMk/>
            <pc:sldMk cId="3264660548" sldId="268"/>
            <ac:spMk id="269" creationId="{87F10230-359D-0FB2-AAEA-CEEE4D542B43}"/>
          </ac:spMkLst>
        </pc:spChg>
        <pc:spChg chg="mod">
          <ac:chgData name="Amal R Babu" userId="3a292d0a-112b-4bc3-bf38-7771656893d2" providerId="ADAL" clId="{47334BF3-780A-45D3-A547-8C695EC51C61}" dt="2022-07-15T04:24:32.503" v="52" actId="165"/>
          <ac:spMkLst>
            <pc:docMk/>
            <pc:sldMk cId="3264660548" sldId="268"/>
            <ac:spMk id="270" creationId="{E42781DC-B887-9E64-6B7A-D3DDA8C13FC7}"/>
          </ac:spMkLst>
        </pc:spChg>
        <pc:spChg chg="mod">
          <ac:chgData name="Amal R Babu" userId="3a292d0a-112b-4bc3-bf38-7771656893d2" providerId="ADAL" clId="{47334BF3-780A-45D3-A547-8C695EC51C61}" dt="2022-07-15T04:24:32.503" v="52" actId="165"/>
          <ac:spMkLst>
            <pc:docMk/>
            <pc:sldMk cId="3264660548" sldId="268"/>
            <ac:spMk id="271" creationId="{C670EF72-6ED7-BD2C-B38F-5487D86A1EC8}"/>
          </ac:spMkLst>
        </pc:spChg>
        <pc:spChg chg="mod">
          <ac:chgData name="Amal R Babu" userId="3a292d0a-112b-4bc3-bf38-7771656893d2" providerId="ADAL" clId="{47334BF3-780A-45D3-A547-8C695EC51C61}" dt="2022-07-15T04:24:32.503" v="52" actId="165"/>
          <ac:spMkLst>
            <pc:docMk/>
            <pc:sldMk cId="3264660548" sldId="268"/>
            <ac:spMk id="272" creationId="{AC7F9142-3B9D-8AB7-AE2E-566F01F964EC}"/>
          </ac:spMkLst>
        </pc:spChg>
        <pc:spChg chg="mod">
          <ac:chgData name="Amal R Babu" userId="3a292d0a-112b-4bc3-bf38-7771656893d2" providerId="ADAL" clId="{47334BF3-780A-45D3-A547-8C695EC51C61}" dt="2022-07-15T04:24:32.503" v="52" actId="165"/>
          <ac:spMkLst>
            <pc:docMk/>
            <pc:sldMk cId="3264660548" sldId="268"/>
            <ac:spMk id="273" creationId="{03165C01-6290-ADBB-45A7-CC5472223B60}"/>
          </ac:spMkLst>
        </pc:spChg>
        <pc:spChg chg="mod">
          <ac:chgData name="Amal R Babu" userId="3a292d0a-112b-4bc3-bf38-7771656893d2" providerId="ADAL" clId="{47334BF3-780A-45D3-A547-8C695EC51C61}" dt="2022-07-15T04:24:32.503" v="52" actId="165"/>
          <ac:spMkLst>
            <pc:docMk/>
            <pc:sldMk cId="3264660548" sldId="268"/>
            <ac:spMk id="275" creationId="{25BEBC82-E4EF-8821-0771-42815F10ED64}"/>
          </ac:spMkLst>
        </pc:spChg>
        <pc:spChg chg="mod">
          <ac:chgData name="Amal R Babu" userId="3a292d0a-112b-4bc3-bf38-7771656893d2" providerId="ADAL" clId="{47334BF3-780A-45D3-A547-8C695EC51C61}" dt="2022-07-15T04:24:32.503" v="52" actId="165"/>
          <ac:spMkLst>
            <pc:docMk/>
            <pc:sldMk cId="3264660548" sldId="268"/>
            <ac:spMk id="276" creationId="{4EDB42EF-3154-0735-BD54-EF9F9384C131}"/>
          </ac:spMkLst>
        </pc:spChg>
        <pc:spChg chg="mod">
          <ac:chgData name="Amal R Babu" userId="3a292d0a-112b-4bc3-bf38-7771656893d2" providerId="ADAL" clId="{47334BF3-780A-45D3-A547-8C695EC51C61}" dt="2022-07-15T04:24:32.503" v="52" actId="165"/>
          <ac:spMkLst>
            <pc:docMk/>
            <pc:sldMk cId="3264660548" sldId="268"/>
            <ac:spMk id="277" creationId="{155B632E-F063-E073-D427-94CF6B857800}"/>
          </ac:spMkLst>
        </pc:spChg>
        <pc:spChg chg="mod">
          <ac:chgData name="Amal R Babu" userId="3a292d0a-112b-4bc3-bf38-7771656893d2" providerId="ADAL" clId="{47334BF3-780A-45D3-A547-8C695EC51C61}" dt="2022-07-15T04:24:32.503" v="52" actId="165"/>
          <ac:spMkLst>
            <pc:docMk/>
            <pc:sldMk cId="3264660548" sldId="268"/>
            <ac:spMk id="278" creationId="{281ED881-8F4A-B52C-3632-271C3940A1F2}"/>
          </ac:spMkLst>
        </pc:spChg>
        <pc:spChg chg="mod">
          <ac:chgData name="Amal R Babu" userId="3a292d0a-112b-4bc3-bf38-7771656893d2" providerId="ADAL" clId="{47334BF3-780A-45D3-A547-8C695EC51C61}" dt="2022-07-15T04:24:32.503" v="52" actId="165"/>
          <ac:spMkLst>
            <pc:docMk/>
            <pc:sldMk cId="3264660548" sldId="268"/>
            <ac:spMk id="279" creationId="{2084A529-4E43-F1F1-DC16-B43C96CF11E5}"/>
          </ac:spMkLst>
        </pc:spChg>
        <pc:spChg chg="mod">
          <ac:chgData name="Amal R Babu" userId="3a292d0a-112b-4bc3-bf38-7771656893d2" providerId="ADAL" clId="{47334BF3-780A-45D3-A547-8C695EC51C61}" dt="2022-07-15T04:24:32.503" v="52" actId="165"/>
          <ac:spMkLst>
            <pc:docMk/>
            <pc:sldMk cId="3264660548" sldId="268"/>
            <ac:spMk id="280" creationId="{76FF6D2B-4709-D686-9670-999428FA0BDF}"/>
          </ac:spMkLst>
        </pc:spChg>
        <pc:spChg chg="mod">
          <ac:chgData name="Amal R Babu" userId="3a292d0a-112b-4bc3-bf38-7771656893d2" providerId="ADAL" clId="{47334BF3-780A-45D3-A547-8C695EC51C61}" dt="2022-07-15T04:24:32.503" v="52" actId="165"/>
          <ac:spMkLst>
            <pc:docMk/>
            <pc:sldMk cId="3264660548" sldId="268"/>
            <ac:spMk id="281" creationId="{45FF9037-3C5E-6F61-F4A0-AA65FC8D2EA9}"/>
          </ac:spMkLst>
        </pc:spChg>
        <pc:spChg chg="mod">
          <ac:chgData name="Amal R Babu" userId="3a292d0a-112b-4bc3-bf38-7771656893d2" providerId="ADAL" clId="{47334BF3-780A-45D3-A547-8C695EC51C61}" dt="2022-07-15T04:24:32.503" v="52" actId="165"/>
          <ac:spMkLst>
            <pc:docMk/>
            <pc:sldMk cId="3264660548" sldId="268"/>
            <ac:spMk id="282" creationId="{0861613D-19BB-276F-09E3-2E4AFA675D4B}"/>
          </ac:spMkLst>
        </pc:spChg>
        <pc:spChg chg="mod">
          <ac:chgData name="Amal R Babu" userId="3a292d0a-112b-4bc3-bf38-7771656893d2" providerId="ADAL" clId="{47334BF3-780A-45D3-A547-8C695EC51C61}" dt="2022-07-15T04:24:32.503" v="52" actId="165"/>
          <ac:spMkLst>
            <pc:docMk/>
            <pc:sldMk cId="3264660548" sldId="268"/>
            <ac:spMk id="283" creationId="{96A20F22-B2B3-46C5-ADC1-12221A3E4F80}"/>
          </ac:spMkLst>
        </pc:spChg>
        <pc:spChg chg="mod">
          <ac:chgData name="Amal R Babu" userId="3a292d0a-112b-4bc3-bf38-7771656893d2" providerId="ADAL" clId="{47334BF3-780A-45D3-A547-8C695EC51C61}" dt="2022-07-15T04:24:32.503" v="52" actId="165"/>
          <ac:spMkLst>
            <pc:docMk/>
            <pc:sldMk cId="3264660548" sldId="268"/>
            <ac:spMk id="284" creationId="{93E1C04D-4358-D3E7-3A76-4938ACB0F285}"/>
          </ac:spMkLst>
        </pc:spChg>
        <pc:spChg chg="mod">
          <ac:chgData name="Amal R Babu" userId="3a292d0a-112b-4bc3-bf38-7771656893d2" providerId="ADAL" clId="{47334BF3-780A-45D3-A547-8C695EC51C61}" dt="2022-07-15T04:24:32.503" v="52" actId="165"/>
          <ac:spMkLst>
            <pc:docMk/>
            <pc:sldMk cId="3264660548" sldId="268"/>
            <ac:spMk id="285" creationId="{AD3C8227-4179-7964-1C13-C59445DE3C91}"/>
          </ac:spMkLst>
        </pc:spChg>
        <pc:spChg chg="mod">
          <ac:chgData name="Amal R Babu" userId="3a292d0a-112b-4bc3-bf38-7771656893d2" providerId="ADAL" clId="{47334BF3-780A-45D3-A547-8C695EC51C61}" dt="2022-07-15T04:24:32.503" v="52" actId="165"/>
          <ac:spMkLst>
            <pc:docMk/>
            <pc:sldMk cId="3264660548" sldId="268"/>
            <ac:spMk id="286" creationId="{0B4FC9DE-33CD-7EF6-7299-101D33B7BE57}"/>
          </ac:spMkLst>
        </pc:spChg>
        <pc:spChg chg="mod">
          <ac:chgData name="Amal R Babu" userId="3a292d0a-112b-4bc3-bf38-7771656893d2" providerId="ADAL" clId="{47334BF3-780A-45D3-A547-8C695EC51C61}" dt="2022-07-15T04:24:32.503" v="52" actId="165"/>
          <ac:spMkLst>
            <pc:docMk/>
            <pc:sldMk cId="3264660548" sldId="268"/>
            <ac:spMk id="287" creationId="{54F805F5-FF11-E69F-D4B9-E1F7A7570584}"/>
          </ac:spMkLst>
        </pc:spChg>
        <pc:spChg chg="mod">
          <ac:chgData name="Amal R Babu" userId="3a292d0a-112b-4bc3-bf38-7771656893d2" providerId="ADAL" clId="{47334BF3-780A-45D3-A547-8C695EC51C61}" dt="2022-07-15T04:24:32.503" v="52" actId="165"/>
          <ac:spMkLst>
            <pc:docMk/>
            <pc:sldMk cId="3264660548" sldId="268"/>
            <ac:spMk id="288" creationId="{A2993765-4A47-499E-AE98-5EC200F7BDB3}"/>
          </ac:spMkLst>
        </pc:spChg>
        <pc:spChg chg="mod">
          <ac:chgData name="Amal R Babu" userId="3a292d0a-112b-4bc3-bf38-7771656893d2" providerId="ADAL" clId="{47334BF3-780A-45D3-A547-8C695EC51C61}" dt="2022-07-15T04:24:32.503" v="52" actId="165"/>
          <ac:spMkLst>
            <pc:docMk/>
            <pc:sldMk cId="3264660548" sldId="268"/>
            <ac:spMk id="289" creationId="{B814B7E0-BB10-69FA-BA5D-318781D1DF91}"/>
          </ac:spMkLst>
        </pc:spChg>
        <pc:spChg chg="mod">
          <ac:chgData name="Amal R Babu" userId="3a292d0a-112b-4bc3-bf38-7771656893d2" providerId="ADAL" clId="{47334BF3-780A-45D3-A547-8C695EC51C61}" dt="2022-07-15T04:24:32.503" v="52" actId="165"/>
          <ac:spMkLst>
            <pc:docMk/>
            <pc:sldMk cId="3264660548" sldId="268"/>
            <ac:spMk id="290" creationId="{1911B5B7-28E3-4177-29E0-6FD0A273FD28}"/>
          </ac:spMkLst>
        </pc:spChg>
        <pc:spChg chg="mod">
          <ac:chgData name="Amal R Babu" userId="3a292d0a-112b-4bc3-bf38-7771656893d2" providerId="ADAL" clId="{47334BF3-780A-45D3-A547-8C695EC51C61}" dt="2022-07-15T04:24:32.503" v="52" actId="165"/>
          <ac:spMkLst>
            <pc:docMk/>
            <pc:sldMk cId="3264660548" sldId="268"/>
            <ac:spMk id="291" creationId="{8B615F6F-2505-A74F-1AB9-878CB1D1B009}"/>
          </ac:spMkLst>
        </pc:spChg>
        <pc:spChg chg="mod">
          <ac:chgData name="Amal R Babu" userId="3a292d0a-112b-4bc3-bf38-7771656893d2" providerId="ADAL" clId="{47334BF3-780A-45D3-A547-8C695EC51C61}" dt="2022-07-15T04:24:32.503" v="52" actId="165"/>
          <ac:spMkLst>
            <pc:docMk/>
            <pc:sldMk cId="3264660548" sldId="268"/>
            <ac:spMk id="292" creationId="{E0144D17-2C81-B912-826C-46BF64FDF01D}"/>
          </ac:spMkLst>
        </pc:spChg>
        <pc:spChg chg="mod">
          <ac:chgData name="Amal R Babu" userId="3a292d0a-112b-4bc3-bf38-7771656893d2" providerId="ADAL" clId="{47334BF3-780A-45D3-A547-8C695EC51C61}" dt="2022-07-15T04:24:32.503" v="52" actId="165"/>
          <ac:spMkLst>
            <pc:docMk/>
            <pc:sldMk cId="3264660548" sldId="268"/>
            <ac:spMk id="293" creationId="{95E85669-9A8F-000A-460C-1050F523CEE2}"/>
          </ac:spMkLst>
        </pc:spChg>
        <pc:spChg chg="mod">
          <ac:chgData name="Amal R Babu" userId="3a292d0a-112b-4bc3-bf38-7771656893d2" providerId="ADAL" clId="{47334BF3-780A-45D3-A547-8C695EC51C61}" dt="2022-07-15T04:24:32.503" v="52" actId="165"/>
          <ac:spMkLst>
            <pc:docMk/>
            <pc:sldMk cId="3264660548" sldId="268"/>
            <ac:spMk id="294" creationId="{C7EBE5CA-BBC3-BF17-C5DA-FD779B2D9375}"/>
          </ac:spMkLst>
        </pc:spChg>
        <pc:spChg chg="mod">
          <ac:chgData name="Amal R Babu" userId="3a292d0a-112b-4bc3-bf38-7771656893d2" providerId="ADAL" clId="{47334BF3-780A-45D3-A547-8C695EC51C61}" dt="2022-07-15T04:24:32.503" v="52" actId="165"/>
          <ac:spMkLst>
            <pc:docMk/>
            <pc:sldMk cId="3264660548" sldId="268"/>
            <ac:spMk id="295" creationId="{DAB04347-69AE-91BF-F56D-3C9F40AE0FDB}"/>
          </ac:spMkLst>
        </pc:spChg>
        <pc:spChg chg="mod">
          <ac:chgData name="Amal R Babu" userId="3a292d0a-112b-4bc3-bf38-7771656893d2" providerId="ADAL" clId="{47334BF3-780A-45D3-A547-8C695EC51C61}" dt="2022-07-15T04:24:32.503" v="52" actId="165"/>
          <ac:spMkLst>
            <pc:docMk/>
            <pc:sldMk cId="3264660548" sldId="268"/>
            <ac:spMk id="296" creationId="{448386F6-8D91-14EF-0D01-70E828DA3B4A}"/>
          </ac:spMkLst>
        </pc:spChg>
        <pc:spChg chg="mod">
          <ac:chgData name="Amal R Babu" userId="3a292d0a-112b-4bc3-bf38-7771656893d2" providerId="ADAL" clId="{47334BF3-780A-45D3-A547-8C695EC51C61}" dt="2022-07-15T04:24:32.503" v="52" actId="165"/>
          <ac:spMkLst>
            <pc:docMk/>
            <pc:sldMk cId="3264660548" sldId="268"/>
            <ac:spMk id="297" creationId="{24D285F0-CD10-FC92-C0A6-CE2F23A0E6DB}"/>
          </ac:spMkLst>
        </pc:spChg>
        <pc:spChg chg="mod">
          <ac:chgData name="Amal R Babu" userId="3a292d0a-112b-4bc3-bf38-7771656893d2" providerId="ADAL" clId="{47334BF3-780A-45D3-A547-8C695EC51C61}" dt="2022-07-15T04:24:32.503" v="52" actId="165"/>
          <ac:spMkLst>
            <pc:docMk/>
            <pc:sldMk cId="3264660548" sldId="268"/>
            <ac:spMk id="298" creationId="{743EBEB4-BE60-9F99-E501-95488852D8DB}"/>
          </ac:spMkLst>
        </pc:spChg>
        <pc:spChg chg="mod">
          <ac:chgData name="Amal R Babu" userId="3a292d0a-112b-4bc3-bf38-7771656893d2" providerId="ADAL" clId="{47334BF3-780A-45D3-A547-8C695EC51C61}" dt="2022-07-15T04:24:32.503" v="52" actId="165"/>
          <ac:spMkLst>
            <pc:docMk/>
            <pc:sldMk cId="3264660548" sldId="268"/>
            <ac:spMk id="299" creationId="{AC88F5B1-6DAA-35C9-FF4E-E098884AAB63}"/>
          </ac:spMkLst>
        </pc:spChg>
        <pc:spChg chg="mod">
          <ac:chgData name="Amal R Babu" userId="3a292d0a-112b-4bc3-bf38-7771656893d2" providerId="ADAL" clId="{47334BF3-780A-45D3-A547-8C695EC51C61}" dt="2022-07-15T04:24:32.503" v="52" actId="165"/>
          <ac:spMkLst>
            <pc:docMk/>
            <pc:sldMk cId="3264660548" sldId="268"/>
            <ac:spMk id="300" creationId="{7D28CCD4-87ED-EE5F-39D6-D019711A39F7}"/>
          </ac:spMkLst>
        </pc:spChg>
        <pc:spChg chg="mod">
          <ac:chgData name="Amal R Babu" userId="3a292d0a-112b-4bc3-bf38-7771656893d2" providerId="ADAL" clId="{47334BF3-780A-45D3-A547-8C695EC51C61}" dt="2022-07-15T04:24:32.503" v="52" actId="165"/>
          <ac:spMkLst>
            <pc:docMk/>
            <pc:sldMk cId="3264660548" sldId="268"/>
            <ac:spMk id="302" creationId="{C29434AA-85A2-20B7-3C4C-E06AF8F191B1}"/>
          </ac:spMkLst>
        </pc:spChg>
        <pc:spChg chg="mod">
          <ac:chgData name="Amal R Babu" userId="3a292d0a-112b-4bc3-bf38-7771656893d2" providerId="ADAL" clId="{47334BF3-780A-45D3-A547-8C695EC51C61}" dt="2022-07-15T04:24:32.503" v="52" actId="165"/>
          <ac:spMkLst>
            <pc:docMk/>
            <pc:sldMk cId="3264660548" sldId="268"/>
            <ac:spMk id="303" creationId="{C5918438-9EAB-50A3-EA77-E9A1F849950B}"/>
          </ac:spMkLst>
        </pc:spChg>
        <pc:spChg chg="mod">
          <ac:chgData name="Amal R Babu" userId="3a292d0a-112b-4bc3-bf38-7771656893d2" providerId="ADAL" clId="{47334BF3-780A-45D3-A547-8C695EC51C61}" dt="2022-07-15T04:24:32.503" v="52" actId="165"/>
          <ac:spMkLst>
            <pc:docMk/>
            <pc:sldMk cId="3264660548" sldId="268"/>
            <ac:spMk id="304" creationId="{E040992E-B451-9BFA-7BD9-C6407824EB49}"/>
          </ac:spMkLst>
        </pc:spChg>
        <pc:spChg chg="mod">
          <ac:chgData name="Amal R Babu" userId="3a292d0a-112b-4bc3-bf38-7771656893d2" providerId="ADAL" clId="{47334BF3-780A-45D3-A547-8C695EC51C61}" dt="2022-07-15T04:24:32.503" v="52" actId="165"/>
          <ac:spMkLst>
            <pc:docMk/>
            <pc:sldMk cId="3264660548" sldId="268"/>
            <ac:spMk id="305" creationId="{9B01D825-93FE-D81E-B388-568B20D44232}"/>
          </ac:spMkLst>
        </pc:spChg>
        <pc:spChg chg="mod">
          <ac:chgData name="Amal R Babu" userId="3a292d0a-112b-4bc3-bf38-7771656893d2" providerId="ADAL" clId="{47334BF3-780A-45D3-A547-8C695EC51C61}" dt="2022-07-15T04:24:32.503" v="52" actId="165"/>
          <ac:spMkLst>
            <pc:docMk/>
            <pc:sldMk cId="3264660548" sldId="268"/>
            <ac:spMk id="306" creationId="{88493F0C-719D-9FA6-FF1D-6F29AB8D9395}"/>
          </ac:spMkLst>
        </pc:spChg>
        <pc:spChg chg="mod">
          <ac:chgData name="Amal R Babu" userId="3a292d0a-112b-4bc3-bf38-7771656893d2" providerId="ADAL" clId="{47334BF3-780A-45D3-A547-8C695EC51C61}" dt="2022-07-15T04:24:32.503" v="52" actId="165"/>
          <ac:spMkLst>
            <pc:docMk/>
            <pc:sldMk cId="3264660548" sldId="268"/>
            <ac:spMk id="307" creationId="{503C3649-59FA-781B-912E-A23E12D01F63}"/>
          </ac:spMkLst>
        </pc:spChg>
        <pc:spChg chg="mod">
          <ac:chgData name="Amal R Babu" userId="3a292d0a-112b-4bc3-bf38-7771656893d2" providerId="ADAL" clId="{47334BF3-780A-45D3-A547-8C695EC51C61}" dt="2022-07-15T04:24:32.503" v="52" actId="165"/>
          <ac:spMkLst>
            <pc:docMk/>
            <pc:sldMk cId="3264660548" sldId="268"/>
            <ac:spMk id="308" creationId="{8F677C0E-1A46-2B3E-1CC6-AB548FF0DE34}"/>
          </ac:spMkLst>
        </pc:spChg>
        <pc:spChg chg="mod">
          <ac:chgData name="Amal R Babu" userId="3a292d0a-112b-4bc3-bf38-7771656893d2" providerId="ADAL" clId="{47334BF3-780A-45D3-A547-8C695EC51C61}" dt="2022-07-15T04:24:32.503" v="52" actId="165"/>
          <ac:spMkLst>
            <pc:docMk/>
            <pc:sldMk cId="3264660548" sldId="268"/>
            <ac:spMk id="309" creationId="{16F62589-E9CB-DBBD-B8B6-B930160191DA}"/>
          </ac:spMkLst>
        </pc:spChg>
        <pc:spChg chg="mod">
          <ac:chgData name="Amal R Babu" userId="3a292d0a-112b-4bc3-bf38-7771656893d2" providerId="ADAL" clId="{47334BF3-780A-45D3-A547-8C695EC51C61}" dt="2022-07-15T04:24:32.503" v="52" actId="165"/>
          <ac:spMkLst>
            <pc:docMk/>
            <pc:sldMk cId="3264660548" sldId="268"/>
            <ac:spMk id="310" creationId="{3E3774F2-EF08-9AB9-0E39-594AF212B31C}"/>
          </ac:spMkLst>
        </pc:spChg>
        <pc:spChg chg="mod">
          <ac:chgData name="Amal R Babu" userId="3a292d0a-112b-4bc3-bf38-7771656893d2" providerId="ADAL" clId="{47334BF3-780A-45D3-A547-8C695EC51C61}" dt="2022-07-15T04:24:32.503" v="52" actId="165"/>
          <ac:spMkLst>
            <pc:docMk/>
            <pc:sldMk cId="3264660548" sldId="268"/>
            <ac:spMk id="311" creationId="{647201B9-9167-107D-7240-B1752A111568}"/>
          </ac:spMkLst>
        </pc:spChg>
        <pc:spChg chg="mod">
          <ac:chgData name="Amal R Babu" userId="3a292d0a-112b-4bc3-bf38-7771656893d2" providerId="ADAL" clId="{47334BF3-780A-45D3-A547-8C695EC51C61}" dt="2022-07-15T04:24:32.503" v="52" actId="165"/>
          <ac:spMkLst>
            <pc:docMk/>
            <pc:sldMk cId="3264660548" sldId="268"/>
            <ac:spMk id="312" creationId="{A75B2ABD-B790-0C74-0FED-0CAC30E95B13}"/>
          </ac:spMkLst>
        </pc:spChg>
        <pc:spChg chg="mod">
          <ac:chgData name="Amal R Babu" userId="3a292d0a-112b-4bc3-bf38-7771656893d2" providerId="ADAL" clId="{47334BF3-780A-45D3-A547-8C695EC51C61}" dt="2022-07-15T04:24:32.503" v="52" actId="165"/>
          <ac:spMkLst>
            <pc:docMk/>
            <pc:sldMk cId="3264660548" sldId="268"/>
            <ac:spMk id="313" creationId="{150E7C7F-4CE2-0FDC-0721-917F3EFFC227}"/>
          </ac:spMkLst>
        </pc:spChg>
        <pc:spChg chg="mod">
          <ac:chgData name="Amal R Babu" userId="3a292d0a-112b-4bc3-bf38-7771656893d2" providerId="ADAL" clId="{47334BF3-780A-45D3-A547-8C695EC51C61}" dt="2022-07-15T04:24:32.503" v="52" actId="165"/>
          <ac:spMkLst>
            <pc:docMk/>
            <pc:sldMk cId="3264660548" sldId="268"/>
            <ac:spMk id="314" creationId="{3B6CC57D-8425-0A25-4E34-77D18A446E4E}"/>
          </ac:spMkLst>
        </pc:spChg>
        <pc:spChg chg="mod">
          <ac:chgData name="Amal R Babu" userId="3a292d0a-112b-4bc3-bf38-7771656893d2" providerId="ADAL" clId="{47334BF3-780A-45D3-A547-8C695EC51C61}" dt="2022-07-15T04:24:32.503" v="52" actId="165"/>
          <ac:spMkLst>
            <pc:docMk/>
            <pc:sldMk cId="3264660548" sldId="268"/>
            <ac:spMk id="315" creationId="{B34FE5C2-E71A-F997-A9B7-E7287D16714B}"/>
          </ac:spMkLst>
        </pc:spChg>
        <pc:spChg chg="mod">
          <ac:chgData name="Amal R Babu" userId="3a292d0a-112b-4bc3-bf38-7771656893d2" providerId="ADAL" clId="{47334BF3-780A-45D3-A547-8C695EC51C61}" dt="2022-07-15T04:24:32.503" v="52" actId="165"/>
          <ac:spMkLst>
            <pc:docMk/>
            <pc:sldMk cId="3264660548" sldId="268"/>
            <ac:spMk id="316" creationId="{FA027BB8-857D-E24F-BDAA-0A7F8C1CE5A2}"/>
          </ac:spMkLst>
        </pc:spChg>
        <pc:spChg chg="mod">
          <ac:chgData name="Amal R Babu" userId="3a292d0a-112b-4bc3-bf38-7771656893d2" providerId="ADAL" clId="{47334BF3-780A-45D3-A547-8C695EC51C61}" dt="2022-07-15T04:24:32.503" v="52" actId="165"/>
          <ac:spMkLst>
            <pc:docMk/>
            <pc:sldMk cId="3264660548" sldId="268"/>
            <ac:spMk id="317" creationId="{5CF5779F-4FF1-4C16-CF60-C9FBE561D66C}"/>
          </ac:spMkLst>
        </pc:spChg>
        <pc:spChg chg="mod">
          <ac:chgData name="Amal R Babu" userId="3a292d0a-112b-4bc3-bf38-7771656893d2" providerId="ADAL" clId="{47334BF3-780A-45D3-A547-8C695EC51C61}" dt="2022-07-15T04:24:32.503" v="52" actId="165"/>
          <ac:spMkLst>
            <pc:docMk/>
            <pc:sldMk cId="3264660548" sldId="268"/>
            <ac:spMk id="318" creationId="{5E955584-5436-B135-85C1-8E07EBA4C7C1}"/>
          </ac:spMkLst>
        </pc:spChg>
        <pc:spChg chg="mod">
          <ac:chgData name="Amal R Babu" userId="3a292d0a-112b-4bc3-bf38-7771656893d2" providerId="ADAL" clId="{47334BF3-780A-45D3-A547-8C695EC51C61}" dt="2022-07-15T04:24:32.503" v="52" actId="165"/>
          <ac:spMkLst>
            <pc:docMk/>
            <pc:sldMk cId="3264660548" sldId="268"/>
            <ac:spMk id="319" creationId="{51087C73-70CA-451C-5122-5492B5E0282D}"/>
          </ac:spMkLst>
        </pc:spChg>
        <pc:spChg chg="mod">
          <ac:chgData name="Amal R Babu" userId="3a292d0a-112b-4bc3-bf38-7771656893d2" providerId="ADAL" clId="{47334BF3-780A-45D3-A547-8C695EC51C61}" dt="2022-07-15T04:24:32.503" v="52" actId="165"/>
          <ac:spMkLst>
            <pc:docMk/>
            <pc:sldMk cId="3264660548" sldId="268"/>
            <ac:spMk id="320" creationId="{A6492ACC-1F48-89D0-27BC-D7F4C73C8D00}"/>
          </ac:spMkLst>
        </pc:spChg>
        <pc:spChg chg="mod">
          <ac:chgData name="Amal R Babu" userId="3a292d0a-112b-4bc3-bf38-7771656893d2" providerId="ADAL" clId="{47334BF3-780A-45D3-A547-8C695EC51C61}" dt="2022-07-15T04:24:32.503" v="52" actId="165"/>
          <ac:spMkLst>
            <pc:docMk/>
            <pc:sldMk cId="3264660548" sldId="268"/>
            <ac:spMk id="321" creationId="{275EA948-4BFE-B1E9-C71A-1EEB1AD4BB81}"/>
          </ac:spMkLst>
        </pc:spChg>
        <pc:spChg chg="mod">
          <ac:chgData name="Amal R Babu" userId="3a292d0a-112b-4bc3-bf38-7771656893d2" providerId="ADAL" clId="{47334BF3-780A-45D3-A547-8C695EC51C61}" dt="2022-07-15T04:24:32.503" v="52" actId="165"/>
          <ac:spMkLst>
            <pc:docMk/>
            <pc:sldMk cId="3264660548" sldId="268"/>
            <ac:spMk id="322" creationId="{1B6615DE-7214-79FF-6B52-DD7EDE871371}"/>
          </ac:spMkLst>
        </pc:spChg>
        <pc:spChg chg="mod">
          <ac:chgData name="Amal R Babu" userId="3a292d0a-112b-4bc3-bf38-7771656893d2" providerId="ADAL" clId="{47334BF3-780A-45D3-A547-8C695EC51C61}" dt="2022-07-15T04:24:32.503" v="52" actId="165"/>
          <ac:spMkLst>
            <pc:docMk/>
            <pc:sldMk cId="3264660548" sldId="268"/>
            <ac:spMk id="323" creationId="{EC5C9269-77DF-9D11-E2D6-466E1F1A4D9B}"/>
          </ac:spMkLst>
        </pc:spChg>
        <pc:spChg chg="mod">
          <ac:chgData name="Amal R Babu" userId="3a292d0a-112b-4bc3-bf38-7771656893d2" providerId="ADAL" clId="{47334BF3-780A-45D3-A547-8C695EC51C61}" dt="2022-07-15T04:24:32.503" v="52" actId="165"/>
          <ac:spMkLst>
            <pc:docMk/>
            <pc:sldMk cId="3264660548" sldId="268"/>
            <ac:spMk id="324" creationId="{9D72D23E-B1A2-CFF9-07AB-2A61C30D5C3E}"/>
          </ac:spMkLst>
        </pc:spChg>
        <pc:spChg chg="mod">
          <ac:chgData name="Amal R Babu" userId="3a292d0a-112b-4bc3-bf38-7771656893d2" providerId="ADAL" clId="{47334BF3-780A-45D3-A547-8C695EC51C61}" dt="2022-07-15T04:24:32.503" v="52" actId="165"/>
          <ac:spMkLst>
            <pc:docMk/>
            <pc:sldMk cId="3264660548" sldId="268"/>
            <ac:spMk id="326" creationId="{541B8D5F-FDD2-2CE1-202C-855CD2311E52}"/>
          </ac:spMkLst>
        </pc:spChg>
        <pc:spChg chg="mod">
          <ac:chgData name="Amal R Babu" userId="3a292d0a-112b-4bc3-bf38-7771656893d2" providerId="ADAL" clId="{47334BF3-780A-45D3-A547-8C695EC51C61}" dt="2022-07-15T04:24:32.503" v="52" actId="165"/>
          <ac:spMkLst>
            <pc:docMk/>
            <pc:sldMk cId="3264660548" sldId="268"/>
            <ac:spMk id="327" creationId="{B10AD088-050F-8522-D55E-5393D15EF87F}"/>
          </ac:spMkLst>
        </pc:spChg>
        <pc:spChg chg="mod">
          <ac:chgData name="Amal R Babu" userId="3a292d0a-112b-4bc3-bf38-7771656893d2" providerId="ADAL" clId="{47334BF3-780A-45D3-A547-8C695EC51C61}" dt="2022-07-15T04:24:32.503" v="52" actId="165"/>
          <ac:spMkLst>
            <pc:docMk/>
            <pc:sldMk cId="3264660548" sldId="268"/>
            <ac:spMk id="328" creationId="{ACDB5BCF-112F-1EA3-5DCE-AB25928D38D3}"/>
          </ac:spMkLst>
        </pc:spChg>
        <pc:spChg chg="mod">
          <ac:chgData name="Amal R Babu" userId="3a292d0a-112b-4bc3-bf38-7771656893d2" providerId="ADAL" clId="{47334BF3-780A-45D3-A547-8C695EC51C61}" dt="2022-07-15T04:24:32.503" v="52" actId="165"/>
          <ac:spMkLst>
            <pc:docMk/>
            <pc:sldMk cId="3264660548" sldId="268"/>
            <ac:spMk id="329" creationId="{9292FEFF-68F2-5F88-F6B9-E72CE3C07809}"/>
          </ac:spMkLst>
        </pc:spChg>
        <pc:spChg chg="mod">
          <ac:chgData name="Amal R Babu" userId="3a292d0a-112b-4bc3-bf38-7771656893d2" providerId="ADAL" clId="{47334BF3-780A-45D3-A547-8C695EC51C61}" dt="2022-07-15T04:24:32.503" v="52" actId="165"/>
          <ac:spMkLst>
            <pc:docMk/>
            <pc:sldMk cId="3264660548" sldId="268"/>
            <ac:spMk id="330" creationId="{B0C93FA6-66A8-63D8-2041-44C25F9EE534}"/>
          </ac:spMkLst>
        </pc:spChg>
        <pc:spChg chg="mod">
          <ac:chgData name="Amal R Babu" userId="3a292d0a-112b-4bc3-bf38-7771656893d2" providerId="ADAL" clId="{47334BF3-780A-45D3-A547-8C695EC51C61}" dt="2022-07-15T04:24:32.503" v="52" actId="165"/>
          <ac:spMkLst>
            <pc:docMk/>
            <pc:sldMk cId="3264660548" sldId="268"/>
            <ac:spMk id="331" creationId="{5EED9C70-AFD2-FC1D-637F-6540F01F149A}"/>
          </ac:spMkLst>
        </pc:spChg>
        <pc:spChg chg="mod">
          <ac:chgData name="Amal R Babu" userId="3a292d0a-112b-4bc3-bf38-7771656893d2" providerId="ADAL" clId="{47334BF3-780A-45D3-A547-8C695EC51C61}" dt="2022-07-15T04:24:32.503" v="52" actId="165"/>
          <ac:spMkLst>
            <pc:docMk/>
            <pc:sldMk cId="3264660548" sldId="268"/>
            <ac:spMk id="332" creationId="{DCC662B6-CCE9-803D-D0FF-402AE2204813}"/>
          </ac:spMkLst>
        </pc:spChg>
        <pc:spChg chg="mod">
          <ac:chgData name="Amal R Babu" userId="3a292d0a-112b-4bc3-bf38-7771656893d2" providerId="ADAL" clId="{47334BF3-780A-45D3-A547-8C695EC51C61}" dt="2022-07-15T04:24:32.503" v="52" actId="165"/>
          <ac:spMkLst>
            <pc:docMk/>
            <pc:sldMk cId="3264660548" sldId="268"/>
            <ac:spMk id="333" creationId="{436E70EE-AE8E-B4A0-2735-1B162757BB1B}"/>
          </ac:spMkLst>
        </pc:spChg>
        <pc:spChg chg="mod">
          <ac:chgData name="Amal R Babu" userId="3a292d0a-112b-4bc3-bf38-7771656893d2" providerId="ADAL" clId="{47334BF3-780A-45D3-A547-8C695EC51C61}" dt="2022-07-15T04:24:32.503" v="52" actId="165"/>
          <ac:spMkLst>
            <pc:docMk/>
            <pc:sldMk cId="3264660548" sldId="268"/>
            <ac:spMk id="334" creationId="{28ACD2B2-9595-3D6B-7BBC-9C298C9E0B95}"/>
          </ac:spMkLst>
        </pc:spChg>
        <pc:spChg chg="mod">
          <ac:chgData name="Amal R Babu" userId="3a292d0a-112b-4bc3-bf38-7771656893d2" providerId="ADAL" clId="{47334BF3-780A-45D3-A547-8C695EC51C61}" dt="2022-07-15T04:24:32.503" v="52" actId="165"/>
          <ac:spMkLst>
            <pc:docMk/>
            <pc:sldMk cId="3264660548" sldId="268"/>
            <ac:spMk id="335" creationId="{B945F2E0-4635-6E5D-1746-36F208E71C1A}"/>
          </ac:spMkLst>
        </pc:spChg>
        <pc:spChg chg="mod">
          <ac:chgData name="Amal R Babu" userId="3a292d0a-112b-4bc3-bf38-7771656893d2" providerId="ADAL" clId="{47334BF3-780A-45D3-A547-8C695EC51C61}" dt="2022-07-15T04:24:32.503" v="52" actId="165"/>
          <ac:spMkLst>
            <pc:docMk/>
            <pc:sldMk cId="3264660548" sldId="268"/>
            <ac:spMk id="336" creationId="{C347362E-325F-DCDE-385B-459295F443FE}"/>
          </ac:spMkLst>
        </pc:spChg>
        <pc:spChg chg="mod">
          <ac:chgData name="Amal R Babu" userId="3a292d0a-112b-4bc3-bf38-7771656893d2" providerId="ADAL" clId="{47334BF3-780A-45D3-A547-8C695EC51C61}" dt="2022-07-15T04:24:32.503" v="52" actId="165"/>
          <ac:spMkLst>
            <pc:docMk/>
            <pc:sldMk cId="3264660548" sldId="268"/>
            <ac:spMk id="337" creationId="{4D6D2B08-7167-2AE8-AB7C-FEBD2ACD59D1}"/>
          </ac:spMkLst>
        </pc:spChg>
        <pc:spChg chg="mod">
          <ac:chgData name="Amal R Babu" userId="3a292d0a-112b-4bc3-bf38-7771656893d2" providerId="ADAL" clId="{47334BF3-780A-45D3-A547-8C695EC51C61}" dt="2022-07-15T04:24:32.503" v="52" actId="165"/>
          <ac:spMkLst>
            <pc:docMk/>
            <pc:sldMk cId="3264660548" sldId="268"/>
            <ac:spMk id="338" creationId="{0738411C-A314-A0EA-8F81-95216C42A379}"/>
          </ac:spMkLst>
        </pc:spChg>
        <pc:spChg chg="mod">
          <ac:chgData name="Amal R Babu" userId="3a292d0a-112b-4bc3-bf38-7771656893d2" providerId="ADAL" clId="{47334BF3-780A-45D3-A547-8C695EC51C61}" dt="2022-07-15T04:24:32.503" v="52" actId="165"/>
          <ac:spMkLst>
            <pc:docMk/>
            <pc:sldMk cId="3264660548" sldId="268"/>
            <ac:spMk id="339" creationId="{B4C8460F-BA94-9386-1A5F-CED7C8CDFC9B}"/>
          </ac:spMkLst>
        </pc:spChg>
        <pc:spChg chg="mod">
          <ac:chgData name="Amal R Babu" userId="3a292d0a-112b-4bc3-bf38-7771656893d2" providerId="ADAL" clId="{47334BF3-780A-45D3-A547-8C695EC51C61}" dt="2022-07-15T04:24:32.503" v="52" actId="165"/>
          <ac:spMkLst>
            <pc:docMk/>
            <pc:sldMk cId="3264660548" sldId="268"/>
            <ac:spMk id="340" creationId="{BA5FBA65-306A-077D-2497-75EC02D27074}"/>
          </ac:spMkLst>
        </pc:spChg>
        <pc:spChg chg="mod">
          <ac:chgData name="Amal R Babu" userId="3a292d0a-112b-4bc3-bf38-7771656893d2" providerId="ADAL" clId="{47334BF3-780A-45D3-A547-8C695EC51C61}" dt="2022-07-15T04:24:32.503" v="52" actId="165"/>
          <ac:spMkLst>
            <pc:docMk/>
            <pc:sldMk cId="3264660548" sldId="268"/>
            <ac:spMk id="341" creationId="{6A346C38-0210-6F70-E8DF-39256212F3A4}"/>
          </ac:spMkLst>
        </pc:spChg>
        <pc:spChg chg="mod">
          <ac:chgData name="Amal R Babu" userId="3a292d0a-112b-4bc3-bf38-7771656893d2" providerId="ADAL" clId="{47334BF3-780A-45D3-A547-8C695EC51C61}" dt="2022-07-15T04:24:32.503" v="52" actId="165"/>
          <ac:spMkLst>
            <pc:docMk/>
            <pc:sldMk cId="3264660548" sldId="268"/>
            <ac:spMk id="342" creationId="{A54CE018-CFD1-DBC4-5E06-9DA90AD83DBA}"/>
          </ac:spMkLst>
        </pc:spChg>
        <pc:spChg chg="mod">
          <ac:chgData name="Amal R Babu" userId="3a292d0a-112b-4bc3-bf38-7771656893d2" providerId="ADAL" clId="{47334BF3-780A-45D3-A547-8C695EC51C61}" dt="2022-07-15T04:24:32.503" v="52" actId="165"/>
          <ac:spMkLst>
            <pc:docMk/>
            <pc:sldMk cId="3264660548" sldId="268"/>
            <ac:spMk id="343" creationId="{C28A13E5-0006-AD69-2B0C-B618B6112E71}"/>
          </ac:spMkLst>
        </pc:spChg>
        <pc:spChg chg="mod">
          <ac:chgData name="Amal R Babu" userId="3a292d0a-112b-4bc3-bf38-7771656893d2" providerId="ADAL" clId="{47334BF3-780A-45D3-A547-8C695EC51C61}" dt="2022-07-15T04:24:32.503" v="52" actId="165"/>
          <ac:spMkLst>
            <pc:docMk/>
            <pc:sldMk cId="3264660548" sldId="268"/>
            <ac:spMk id="344" creationId="{6ADD7579-7D85-6F2D-77A0-80F4489081F1}"/>
          </ac:spMkLst>
        </pc:spChg>
        <pc:spChg chg="mod">
          <ac:chgData name="Amal R Babu" userId="3a292d0a-112b-4bc3-bf38-7771656893d2" providerId="ADAL" clId="{47334BF3-780A-45D3-A547-8C695EC51C61}" dt="2022-07-15T04:24:32.503" v="52" actId="165"/>
          <ac:spMkLst>
            <pc:docMk/>
            <pc:sldMk cId="3264660548" sldId="268"/>
            <ac:spMk id="345" creationId="{FA4DFFCE-57E9-AEDF-5E80-848D8D5F29BF}"/>
          </ac:spMkLst>
        </pc:spChg>
        <pc:spChg chg="mod">
          <ac:chgData name="Amal R Babu" userId="3a292d0a-112b-4bc3-bf38-7771656893d2" providerId="ADAL" clId="{47334BF3-780A-45D3-A547-8C695EC51C61}" dt="2022-07-15T04:24:32.503" v="52" actId="165"/>
          <ac:spMkLst>
            <pc:docMk/>
            <pc:sldMk cId="3264660548" sldId="268"/>
            <ac:spMk id="347" creationId="{BFFE32E6-55AB-29C5-F6FB-E19F572D5E93}"/>
          </ac:spMkLst>
        </pc:spChg>
        <pc:spChg chg="mod">
          <ac:chgData name="Amal R Babu" userId="3a292d0a-112b-4bc3-bf38-7771656893d2" providerId="ADAL" clId="{47334BF3-780A-45D3-A547-8C695EC51C61}" dt="2022-07-15T04:24:32.503" v="52" actId="165"/>
          <ac:spMkLst>
            <pc:docMk/>
            <pc:sldMk cId="3264660548" sldId="268"/>
            <ac:spMk id="348" creationId="{9609FF6E-6B3E-4CEA-901B-D0DBABEE4183}"/>
          </ac:spMkLst>
        </pc:spChg>
        <pc:spChg chg="mod">
          <ac:chgData name="Amal R Babu" userId="3a292d0a-112b-4bc3-bf38-7771656893d2" providerId="ADAL" clId="{47334BF3-780A-45D3-A547-8C695EC51C61}" dt="2022-07-15T04:24:32.503" v="52" actId="165"/>
          <ac:spMkLst>
            <pc:docMk/>
            <pc:sldMk cId="3264660548" sldId="268"/>
            <ac:spMk id="349" creationId="{2042CF05-85F2-EDFC-3720-EB784ED790C2}"/>
          </ac:spMkLst>
        </pc:spChg>
        <pc:spChg chg="mod">
          <ac:chgData name="Amal R Babu" userId="3a292d0a-112b-4bc3-bf38-7771656893d2" providerId="ADAL" clId="{47334BF3-780A-45D3-A547-8C695EC51C61}" dt="2022-07-15T04:24:32.503" v="52" actId="165"/>
          <ac:spMkLst>
            <pc:docMk/>
            <pc:sldMk cId="3264660548" sldId="268"/>
            <ac:spMk id="350" creationId="{E37025C0-3307-B2BE-D0A4-96E7F164C552}"/>
          </ac:spMkLst>
        </pc:spChg>
        <pc:spChg chg="mod">
          <ac:chgData name="Amal R Babu" userId="3a292d0a-112b-4bc3-bf38-7771656893d2" providerId="ADAL" clId="{47334BF3-780A-45D3-A547-8C695EC51C61}" dt="2022-07-15T04:24:32.503" v="52" actId="165"/>
          <ac:spMkLst>
            <pc:docMk/>
            <pc:sldMk cId="3264660548" sldId="268"/>
            <ac:spMk id="351" creationId="{96EC0C44-680C-C82D-BC2E-D133BF5B7191}"/>
          </ac:spMkLst>
        </pc:spChg>
        <pc:spChg chg="mod">
          <ac:chgData name="Amal R Babu" userId="3a292d0a-112b-4bc3-bf38-7771656893d2" providerId="ADAL" clId="{47334BF3-780A-45D3-A547-8C695EC51C61}" dt="2022-07-15T04:24:32.503" v="52" actId="165"/>
          <ac:spMkLst>
            <pc:docMk/>
            <pc:sldMk cId="3264660548" sldId="268"/>
            <ac:spMk id="352" creationId="{43F82436-71C7-E7FF-0F35-BEBC7CBC415C}"/>
          </ac:spMkLst>
        </pc:spChg>
        <pc:spChg chg="mod">
          <ac:chgData name="Amal R Babu" userId="3a292d0a-112b-4bc3-bf38-7771656893d2" providerId="ADAL" clId="{47334BF3-780A-45D3-A547-8C695EC51C61}" dt="2022-07-15T04:24:32.503" v="52" actId="165"/>
          <ac:spMkLst>
            <pc:docMk/>
            <pc:sldMk cId="3264660548" sldId="268"/>
            <ac:spMk id="353" creationId="{B0492C62-59BF-142F-0C1E-DFCBC8D1B26C}"/>
          </ac:spMkLst>
        </pc:spChg>
        <pc:spChg chg="mod">
          <ac:chgData name="Amal R Babu" userId="3a292d0a-112b-4bc3-bf38-7771656893d2" providerId="ADAL" clId="{47334BF3-780A-45D3-A547-8C695EC51C61}" dt="2022-07-15T04:24:32.503" v="52" actId="165"/>
          <ac:spMkLst>
            <pc:docMk/>
            <pc:sldMk cId="3264660548" sldId="268"/>
            <ac:spMk id="354" creationId="{219900AF-BB6D-C7B7-4A69-627194F61469}"/>
          </ac:spMkLst>
        </pc:spChg>
        <pc:spChg chg="mod">
          <ac:chgData name="Amal R Babu" userId="3a292d0a-112b-4bc3-bf38-7771656893d2" providerId="ADAL" clId="{47334BF3-780A-45D3-A547-8C695EC51C61}" dt="2022-07-15T04:24:32.503" v="52" actId="165"/>
          <ac:spMkLst>
            <pc:docMk/>
            <pc:sldMk cId="3264660548" sldId="268"/>
            <ac:spMk id="355" creationId="{1F0796A1-4409-DAEA-3B63-DD1788E62C0B}"/>
          </ac:spMkLst>
        </pc:spChg>
        <pc:spChg chg="mod">
          <ac:chgData name="Amal R Babu" userId="3a292d0a-112b-4bc3-bf38-7771656893d2" providerId="ADAL" clId="{47334BF3-780A-45D3-A547-8C695EC51C61}" dt="2022-07-15T04:24:32.503" v="52" actId="165"/>
          <ac:spMkLst>
            <pc:docMk/>
            <pc:sldMk cId="3264660548" sldId="268"/>
            <ac:spMk id="356" creationId="{C6C1AADC-E7F3-11A2-A66B-BCFA5376E9C6}"/>
          </ac:spMkLst>
        </pc:spChg>
        <pc:spChg chg="mod">
          <ac:chgData name="Amal R Babu" userId="3a292d0a-112b-4bc3-bf38-7771656893d2" providerId="ADAL" clId="{47334BF3-780A-45D3-A547-8C695EC51C61}" dt="2022-07-15T04:24:32.503" v="52" actId="165"/>
          <ac:spMkLst>
            <pc:docMk/>
            <pc:sldMk cId="3264660548" sldId="268"/>
            <ac:spMk id="357" creationId="{961BB846-1C6E-055F-D441-C995094950D0}"/>
          </ac:spMkLst>
        </pc:spChg>
        <pc:spChg chg="mod">
          <ac:chgData name="Amal R Babu" userId="3a292d0a-112b-4bc3-bf38-7771656893d2" providerId="ADAL" clId="{47334BF3-780A-45D3-A547-8C695EC51C61}" dt="2022-07-15T04:24:32.503" v="52" actId="165"/>
          <ac:spMkLst>
            <pc:docMk/>
            <pc:sldMk cId="3264660548" sldId="268"/>
            <ac:spMk id="358" creationId="{EB5304CD-85CB-C998-D100-EC798079EBC5}"/>
          </ac:spMkLst>
        </pc:spChg>
        <pc:spChg chg="mod">
          <ac:chgData name="Amal R Babu" userId="3a292d0a-112b-4bc3-bf38-7771656893d2" providerId="ADAL" clId="{47334BF3-780A-45D3-A547-8C695EC51C61}" dt="2022-07-15T04:24:32.503" v="52" actId="165"/>
          <ac:spMkLst>
            <pc:docMk/>
            <pc:sldMk cId="3264660548" sldId="268"/>
            <ac:spMk id="359" creationId="{4297763E-370D-80EA-AE51-8FB77C839526}"/>
          </ac:spMkLst>
        </pc:spChg>
        <pc:spChg chg="mod">
          <ac:chgData name="Amal R Babu" userId="3a292d0a-112b-4bc3-bf38-7771656893d2" providerId="ADAL" clId="{47334BF3-780A-45D3-A547-8C695EC51C61}" dt="2022-07-15T04:24:32.503" v="52" actId="165"/>
          <ac:spMkLst>
            <pc:docMk/>
            <pc:sldMk cId="3264660548" sldId="268"/>
            <ac:spMk id="360" creationId="{AD60A214-899E-C1D3-99C0-127E311C37B0}"/>
          </ac:spMkLst>
        </pc:spChg>
        <pc:spChg chg="mod">
          <ac:chgData name="Amal R Babu" userId="3a292d0a-112b-4bc3-bf38-7771656893d2" providerId="ADAL" clId="{47334BF3-780A-45D3-A547-8C695EC51C61}" dt="2022-07-15T04:24:32.503" v="52" actId="165"/>
          <ac:spMkLst>
            <pc:docMk/>
            <pc:sldMk cId="3264660548" sldId="268"/>
            <ac:spMk id="361" creationId="{DD420E2C-3460-9735-7213-ACD2CD1DCA8E}"/>
          </ac:spMkLst>
        </pc:spChg>
        <pc:spChg chg="mod">
          <ac:chgData name="Amal R Babu" userId="3a292d0a-112b-4bc3-bf38-7771656893d2" providerId="ADAL" clId="{47334BF3-780A-45D3-A547-8C695EC51C61}" dt="2022-07-15T04:24:32.503" v="52" actId="165"/>
          <ac:spMkLst>
            <pc:docMk/>
            <pc:sldMk cId="3264660548" sldId="268"/>
            <ac:spMk id="362" creationId="{F2D8FE75-0B41-5093-DD0D-154100E52D31}"/>
          </ac:spMkLst>
        </pc:spChg>
        <pc:spChg chg="mod">
          <ac:chgData name="Amal R Babu" userId="3a292d0a-112b-4bc3-bf38-7771656893d2" providerId="ADAL" clId="{47334BF3-780A-45D3-A547-8C695EC51C61}" dt="2022-07-15T04:24:32.503" v="52" actId="165"/>
          <ac:spMkLst>
            <pc:docMk/>
            <pc:sldMk cId="3264660548" sldId="268"/>
            <ac:spMk id="363" creationId="{2C49168A-4CA1-89EA-F4C7-7F973755940F}"/>
          </ac:spMkLst>
        </pc:spChg>
        <pc:spChg chg="mod">
          <ac:chgData name="Amal R Babu" userId="3a292d0a-112b-4bc3-bf38-7771656893d2" providerId="ADAL" clId="{47334BF3-780A-45D3-A547-8C695EC51C61}" dt="2022-07-15T04:24:32.503" v="52" actId="165"/>
          <ac:spMkLst>
            <pc:docMk/>
            <pc:sldMk cId="3264660548" sldId="268"/>
            <ac:spMk id="364" creationId="{740D8699-A366-B80B-1BB8-C7E34E6865E8}"/>
          </ac:spMkLst>
        </pc:spChg>
        <pc:spChg chg="mod">
          <ac:chgData name="Amal R Babu" userId="3a292d0a-112b-4bc3-bf38-7771656893d2" providerId="ADAL" clId="{47334BF3-780A-45D3-A547-8C695EC51C61}" dt="2022-07-15T04:24:32.503" v="52" actId="165"/>
          <ac:spMkLst>
            <pc:docMk/>
            <pc:sldMk cId="3264660548" sldId="268"/>
            <ac:spMk id="365" creationId="{7D73E8B0-97C9-BF82-86CB-1734FF748442}"/>
          </ac:spMkLst>
        </pc:spChg>
        <pc:spChg chg="mod">
          <ac:chgData name="Amal R Babu" userId="3a292d0a-112b-4bc3-bf38-7771656893d2" providerId="ADAL" clId="{47334BF3-780A-45D3-A547-8C695EC51C61}" dt="2022-07-15T04:24:32.503" v="52" actId="165"/>
          <ac:spMkLst>
            <pc:docMk/>
            <pc:sldMk cId="3264660548" sldId="268"/>
            <ac:spMk id="366" creationId="{D3C215D6-D007-D990-C3A3-BCE0E6AB95AC}"/>
          </ac:spMkLst>
        </pc:spChg>
        <pc:spChg chg="mod">
          <ac:chgData name="Amal R Babu" userId="3a292d0a-112b-4bc3-bf38-7771656893d2" providerId="ADAL" clId="{47334BF3-780A-45D3-A547-8C695EC51C61}" dt="2022-07-15T04:24:32.503" v="52" actId="165"/>
          <ac:spMkLst>
            <pc:docMk/>
            <pc:sldMk cId="3264660548" sldId="268"/>
            <ac:spMk id="367" creationId="{C329435D-3432-59FD-73C1-AD4343FE6C32}"/>
          </ac:spMkLst>
        </pc:spChg>
        <pc:spChg chg="mod">
          <ac:chgData name="Amal R Babu" userId="3a292d0a-112b-4bc3-bf38-7771656893d2" providerId="ADAL" clId="{47334BF3-780A-45D3-A547-8C695EC51C61}" dt="2022-07-15T04:24:32.503" v="52" actId="165"/>
          <ac:spMkLst>
            <pc:docMk/>
            <pc:sldMk cId="3264660548" sldId="268"/>
            <ac:spMk id="368" creationId="{E68759CD-EE11-556F-93F0-EBEEE7F49BF4}"/>
          </ac:spMkLst>
        </pc:spChg>
        <pc:spChg chg="mod">
          <ac:chgData name="Amal R Babu" userId="3a292d0a-112b-4bc3-bf38-7771656893d2" providerId="ADAL" clId="{47334BF3-780A-45D3-A547-8C695EC51C61}" dt="2022-07-15T04:24:32.503" v="52" actId="165"/>
          <ac:spMkLst>
            <pc:docMk/>
            <pc:sldMk cId="3264660548" sldId="268"/>
            <ac:spMk id="369" creationId="{2BDFA10C-3B77-7A32-BC47-45397020C4D4}"/>
          </ac:spMkLst>
        </pc:spChg>
        <pc:spChg chg="mod">
          <ac:chgData name="Amal R Babu" userId="3a292d0a-112b-4bc3-bf38-7771656893d2" providerId="ADAL" clId="{47334BF3-780A-45D3-A547-8C695EC51C61}" dt="2022-07-15T04:24:32.503" v="52" actId="165"/>
          <ac:spMkLst>
            <pc:docMk/>
            <pc:sldMk cId="3264660548" sldId="268"/>
            <ac:spMk id="370" creationId="{C9D456FF-BD10-0E5D-B8D1-F7F6DCC21ED1}"/>
          </ac:spMkLst>
        </pc:spChg>
        <pc:spChg chg="mod">
          <ac:chgData name="Amal R Babu" userId="3a292d0a-112b-4bc3-bf38-7771656893d2" providerId="ADAL" clId="{47334BF3-780A-45D3-A547-8C695EC51C61}" dt="2022-07-15T04:24:32.503" v="52" actId="165"/>
          <ac:spMkLst>
            <pc:docMk/>
            <pc:sldMk cId="3264660548" sldId="268"/>
            <ac:spMk id="371" creationId="{7517F2B2-F5F3-FFEE-D0DF-DF2A29B9A1F6}"/>
          </ac:spMkLst>
        </pc:spChg>
        <pc:spChg chg="mod">
          <ac:chgData name="Amal R Babu" userId="3a292d0a-112b-4bc3-bf38-7771656893d2" providerId="ADAL" clId="{47334BF3-780A-45D3-A547-8C695EC51C61}" dt="2022-07-15T04:24:32.503" v="52" actId="165"/>
          <ac:spMkLst>
            <pc:docMk/>
            <pc:sldMk cId="3264660548" sldId="268"/>
            <ac:spMk id="373" creationId="{7142C4A3-8F57-5F3C-8B50-C53610B39135}"/>
          </ac:spMkLst>
        </pc:spChg>
        <pc:spChg chg="mod">
          <ac:chgData name="Amal R Babu" userId="3a292d0a-112b-4bc3-bf38-7771656893d2" providerId="ADAL" clId="{47334BF3-780A-45D3-A547-8C695EC51C61}" dt="2022-07-15T04:24:32.503" v="52" actId="165"/>
          <ac:spMkLst>
            <pc:docMk/>
            <pc:sldMk cId="3264660548" sldId="268"/>
            <ac:spMk id="374" creationId="{504C8058-862D-407C-4991-78991F671BC3}"/>
          </ac:spMkLst>
        </pc:spChg>
        <pc:spChg chg="mod">
          <ac:chgData name="Amal R Babu" userId="3a292d0a-112b-4bc3-bf38-7771656893d2" providerId="ADAL" clId="{47334BF3-780A-45D3-A547-8C695EC51C61}" dt="2022-07-15T04:24:32.503" v="52" actId="165"/>
          <ac:spMkLst>
            <pc:docMk/>
            <pc:sldMk cId="3264660548" sldId="268"/>
            <ac:spMk id="375" creationId="{463E2E2D-7214-9810-5EE6-A340C39A65B7}"/>
          </ac:spMkLst>
        </pc:spChg>
        <pc:spChg chg="mod">
          <ac:chgData name="Amal R Babu" userId="3a292d0a-112b-4bc3-bf38-7771656893d2" providerId="ADAL" clId="{47334BF3-780A-45D3-A547-8C695EC51C61}" dt="2022-07-15T04:24:32.503" v="52" actId="165"/>
          <ac:spMkLst>
            <pc:docMk/>
            <pc:sldMk cId="3264660548" sldId="268"/>
            <ac:spMk id="376" creationId="{CD39C0F9-952F-813B-7ED5-ADBD681CA6C3}"/>
          </ac:spMkLst>
        </pc:spChg>
        <pc:spChg chg="mod">
          <ac:chgData name="Amal R Babu" userId="3a292d0a-112b-4bc3-bf38-7771656893d2" providerId="ADAL" clId="{47334BF3-780A-45D3-A547-8C695EC51C61}" dt="2022-07-15T04:24:32.503" v="52" actId="165"/>
          <ac:spMkLst>
            <pc:docMk/>
            <pc:sldMk cId="3264660548" sldId="268"/>
            <ac:spMk id="377" creationId="{FA572521-4B8E-22FA-9ACE-E929ED980EBB}"/>
          </ac:spMkLst>
        </pc:spChg>
        <pc:spChg chg="mod">
          <ac:chgData name="Amal R Babu" userId="3a292d0a-112b-4bc3-bf38-7771656893d2" providerId="ADAL" clId="{47334BF3-780A-45D3-A547-8C695EC51C61}" dt="2022-07-15T04:24:32.503" v="52" actId="165"/>
          <ac:spMkLst>
            <pc:docMk/>
            <pc:sldMk cId="3264660548" sldId="268"/>
            <ac:spMk id="378" creationId="{7B1E7BF3-CE98-ABBB-EC35-878E42A36972}"/>
          </ac:spMkLst>
        </pc:spChg>
        <pc:spChg chg="mod">
          <ac:chgData name="Amal R Babu" userId="3a292d0a-112b-4bc3-bf38-7771656893d2" providerId="ADAL" clId="{47334BF3-780A-45D3-A547-8C695EC51C61}" dt="2022-07-15T04:24:32.503" v="52" actId="165"/>
          <ac:spMkLst>
            <pc:docMk/>
            <pc:sldMk cId="3264660548" sldId="268"/>
            <ac:spMk id="379" creationId="{9E3F7B36-D63A-2669-9413-9DE60E37B568}"/>
          </ac:spMkLst>
        </pc:spChg>
        <pc:spChg chg="mod">
          <ac:chgData name="Amal R Babu" userId="3a292d0a-112b-4bc3-bf38-7771656893d2" providerId="ADAL" clId="{47334BF3-780A-45D3-A547-8C695EC51C61}" dt="2022-07-15T04:24:32.503" v="52" actId="165"/>
          <ac:spMkLst>
            <pc:docMk/>
            <pc:sldMk cId="3264660548" sldId="268"/>
            <ac:spMk id="380" creationId="{AFCD63D5-66FA-BAE2-0043-BC0FDBF887EF}"/>
          </ac:spMkLst>
        </pc:spChg>
        <pc:spChg chg="mod">
          <ac:chgData name="Amal R Babu" userId="3a292d0a-112b-4bc3-bf38-7771656893d2" providerId="ADAL" clId="{47334BF3-780A-45D3-A547-8C695EC51C61}" dt="2022-07-15T04:24:32.503" v="52" actId="165"/>
          <ac:spMkLst>
            <pc:docMk/>
            <pc:sldMk cId="3264660548" sldId="268"/>
            <ac:spMk id="381" creationId="{178C94E9-A0AA-69D4-FB1E-5891F7F3AA7D}"/>
          </ac:spMkLst>
        </pc:spChg>
        <pc:spChg chg="mod">
          <ac:chgData name="Amal R Babu" userId="3a292d0a-112b-4bc3-bf38-7771656893d2" providerId="ADAL" clId="{47334BF3-780A-45D3-A547-8C695EC51C61}" dt="2022-07-15T04:24:32.503" v="52" actId="165"/>
          <ac:spMkLst>
            <pc:docMk/>
            <pc:sldMk cId="3264660548" sldId="268"/>
            <ac:spMk id="382" creationId="{94630DC2-DD17-ADC1-9158-177C517BF6F8}"/>
          </ac:spMkLst>
        </pc:spChg>
        <pc:spChg chg="mod">
          <ac:chgData name="Amal R Babu" userId="3a292d0a-112b-4bc3-bf38-7771656893d2" providerId="ADAL" clId="{47334BF3-780A-45D3-A547-8C695EC51C61}" dt="2022-07-15T04:24:32.503" v="52" actId="165"/>
          <ac:spMkLst>
            <pc:docMk/>
            <pc:sldMk cId="3264660548" sldId="268"/>
            <ac:spMk id="383" creationId="{68474667-C7BB-AA14-1564-2B54126BA26B}"/>
          </ac:spMkLst>
        </pc:spChg>
        <pc:spChg chg="mod">
          <ac:chgData name="Amal R Babu" userId="3a292d0a-112b-4bc3-bf38-7771656893d2" providerId="ADAL" clId="{47334BF3-780A-45D3-A547-8C695EC51C61}" dt="2022-07-15T04:24:32.503" v="52" actId="165"/>
          <ac:spMkLst>
            <pc:docMk/>
            <pc:sldMk cId="3264660548" sldId="268"/>
            <ac:spMk id="384" creationId="{5C95B056-AD2A-546E-1EE0-B8E48CBAA046}"/>
          </ac:spMkLst>
        </pc:spChg>
        <pc:spChg chg="mod">
          <ac:chgData name="Amal R Babu" userId="3a292d0a-112b-4bc3-bf38-7771656893d2" providerId="ADAL" clId="{47334BF3-780A-45D3-A547-8C695EC51C61}" dt="2022-07-15T04:24:32.503" v="52" actId="165"/>
          <ac:spMkLst>
            <pc:docMk/>
            <pc:sldMk cId="3264660548" sldId="268"/>
            <ac:spMk id="385" creationId="{0F768EA2-F34F-6B9A-1876-10F17D7F2D09}"/>
          </ac:spMkLst>
        </pc:spChg>
        <pc:spChg chg="mod">
          <ac:chgData name="Amal R Babu" userId="3a292d0a-112b-4bc3-bf38-7771656893d2" providerId="ADAL" clId="{47334BF3-780A-45D3-A547-8C695EC51C61}" dt="2022-07-15T04:24:32.503" v="52" actId="165"/>
          <ac:spMkLst>
            <pc:docMk/>
            <pc:sldMk cId="3264660548" sldId="268"/>
            <ac:spMk id="386" creationId="{B134E572-934E-C232-CAF0-0ED3EF257841}"/>
          </ac:spMkLst>
        </pc:spChg>
        <pc:spChg chg="mod">
          <ac:chgData name="Amal R Babu" userId="3a292d0a-112b-4bc3-bf38-7771656893d2" providerId="ADAL" clId="{47334BF3-780A-45D3-A547-8C695EC51C61}" dt="2022-07-15T04:24:32.503" v="52" actId="165"/>
          <ac:spMkLst>
            <pc:docMk/>
            <pc:sldMk cId="3264660548" sldId="268"/>
            <ac:spMk id="387" creationId="{9AC4C3F7-28FE-8297-3D92-4F7AD8BF4707}"/>
          </ac:spMkLst>
        </pc:spChg>
        <pc:spChg chg="mod">
          <ac:chgData name="Amal R Babu" userId="3a292d0a-112b-4bc3-bf38-7771656893d2" providerId="ADAL" clId="{47334BF3-780A-45D3-A547-8C695EC51C61}" dt="2022-07-15T04:24:32.503" v="52" actId="165"/>
          <ac:spMkLst>
            <pc:docMk/>
            <pc:sldMk cId="3264660548" sldId="268"/>
            <ac:spMk id="388" creationId="{5777B758-2143-C426-44EE-CBDB73F36966}"/>
          </ac:spMkLst>
        </pc:spChg>
        <pc:spChg chg="mod">
          <ac:chgData name="Amal R Babu" userId="3a292d0a-112b-4bc3-bf38-7771656893d2" providerId="ADAL" clId="{47334BF3-780A-45D3-A547-8C695EC51C61}" dt="2022-07-15T04:24:32.503" v="52" actId="165"/>
          <ac:spMkLst>
            <pc:docMk/>
            <pc:sldMk cId="3264660548" sldId="268"/>
            <ac:spMk id="389" creationId="{5A2A0E7F-F2F2-4AA8-013C-B7A3849C7D0A}"/>
          </ac:spMkLst>
        </pc:spChg>
        <pc:spChg chg="mod">
          <ac:chgData name="Amal R Babu" userId="3a292d0a-112b-4bc3-bf38-7771656893d2" providerId="ADAL" clId="{47334BF3-780A-45D3-A547-8C695EC51C61}" dt="2022-07-15T04:24:32.503" v="52" actId="165"/>
          <ac:spMkLst>
            <pc:docMk/>
            <pc:sldMk cId="3264660548" sldId="268"/>
            <ac:spMk id="391" creationId="{6AF58611-4EB3-9522-B658-3403ECF2BF52}"/>
          </ac:spMkLst>
        </pc:spChg>
        <pc:spChg chg="mod">
          <ac:chgData name="Amal R Babu" userId="3a292d0a-112b-4bc3-bf38-7771656893d2" providerId="ADAL" clId="{47334BF3-780A-45D3-A547-8C695EC51C61}" dt="2022-07-15T04:24:32.503" v="52" actId="165"/>
          <ac:spMkLst>
            <pc:docMk/>
            <pc:sldMk cId="3264660548" sldId="268"/>
            <ac:spMk id="392" creationId="{CBE3FAE4-1EC8-6DA8-5618-09AA0EA2BF6E}"/>
          </ac:spMkLst>
        </pc:spChg>
        <pc:spChg chg="mod">
          <ac:chgData name="Amal R Babu" userId="3a292d0a-112b-4bc3-bf38-7771656893d2" providerId="ADAL" clId="{47334BF3-780A-45D3-A547-8C695EC51C61}" dt="2022-07-15T04:24:32.503" v="52" actId="165"/>
          <ac:spMkLst>
            <pc:docMk/>
            <pc:sldMk cId="3264660548" sldId="268"/>
            <ac:spMk id="393" creationId="{14A39EC2-1B52-A603-EF98-994817EEDBBE}"/>
          </ac:spMkLst>
        </pc:spChg>
        <pc:spChg chg="mod">
          <ac:chgData name="Amal R Babu" userId="3a292d0a-112b-4bc3-bf38-7771656893d2" providerId="ADAL" clId="{47334BF3-780A-45D3-A547-8C695EC51C61}" dt="2022-07-15T04:24:32.503" v="52" actId="165"/>
          <ac:spMkLst>
            <pc:docMk/>
            <pc:sldMk cId="3264660548" sldId="268"/>
            <ac:spMk id="394" creationId="{9E633439-163B-C178-AC30-973AFDC039CD}"/>
          </ac:spMkLst>
        </pc:spChg>
        <pc:spChg chg="mod">
          <ac:chgData name="Amal R Babu" userId="3a292d0a-112b-4bc3-bf38-7771656893d2" providerId="ADAL" clId="{47334BF3-780A-45D3-A547-8C695EC51C61}" dt="2022-07-15T04:24:32.503" v="52" actId="165"/>
          <ac:spMkLst>
            <pc:docMk/>
            <pc:sldMk cId="3264660548" sldId="268"/>
            <ac:spMk id="395" creationId="{DFBD889D-3998-C351-EF15-F01C09FB2A1D}"/>
          </ac:spMkLst>
        </pc:spChg>
        <pc:spChg chg="mod">
          <ac:chgData name="Amal R Babu" userId="3a292d0a-112b-4bc3-bf38-7771656893d2" providerId="ADAL" clId="{47334BF3-780A-45D3-A547-8C695EC51C61}" dt="2022-07-15T04:24:32.503" v="52" actId="165"/>
          <ac:spMkLst>
            <pc:docMk/>
            <pc:sldMk cId="3264660548" sldId="268"/>
            <ac:spMk id="396" creationId="{6035D2EC-B6D8-4FF1-9EAD-82B1027CA0C8}"/>
          </ac:spMkLst>
        </pc:spChg>
        <pc:spChg chg="mod">
          <ac:chgData name="Amal R Babu" userId="3a292d0a-112b-4bc3-bf38-7771656893d2" providerId="ADAL" clId="{47334BF3-780A-45D3-A547-8C695EC51C61}" dt="2022-07-15T04:24:32.503" v="52" actId="165"/>
          <ac:spMkLst>
            <pc:docMk/>
            <pc:sldMk cId="3264660548" sldId="268"/>
            <ac:spMk id="397" creationId="{31E90EF4-FAD7-E8DB-D06F-A35AC7E2DBE9}"/>
          </ac:spMkLst>
        </pc:spChg>
        <pc:spChg chg="mod">
          <ac:chgData name="Amal R Babu" userId="3a292d0a-112b-4bc3-bf38-7771656893d2" providerId="ADAL" clId="{47334BF3-780A-45D3-A547-8C695EC51C61}" dt="2022-07-15T04:24:32.503" v="52" actId="165"/>
          <ac:spMkLst>
            <pc:docMk/>
            <pc:sldMk cId="3264660548" sldId="268"/>
            <ac:spMk id="398" creationId="{798BEBEB-143B-4268-66F5-09651CDE7733}"/>
          </ac:spMkLst>
        </pc:spChg>
        <pc:spChg chg="mod">
          <ac:chgData name="Amal R Babu" userId="3a292d0a-112b-4bc3-bf38-7771656893d2" providerId="ADAL" clId="{47334BF3-780A-45D3-A547-8C695EC51C61}" dt="2022-07-15T04:24:32.503" v="52" actId="165"/>
          <ac:spMkLst>
            <pc:docMk/>
            <pc:sldMk cId="3264660548" sldId="268"/>
            <ac:spMk id="399" creationId="{4D7FC2CD-8D0F-646A-8F93-D88B176565D9}"/>
          </ac:spMkLst>
        </pc:spChg>
        <pc:spChg chg="mod">
          <ac:chgData name="Amal R Babu" userId="3a292d0a-112b-4bc3-bf38-7771656893d2" providerId="ADAL" clId="{47334BF3-780A-45D3-A547-8C695EC51C61}" dt="2022-07-15T04:24:32.503" v="52" actId="165"/>
          <ac:spMkLst>
            <pc:docMk/>
            <pc:sldMk cId="3264660548" sldId="268"/>
            <ac:spMk id="400" creationId="{D61F048B-9451-9EFC-CB26-470E5BE30F04}"/>
          </ac:spMkLst>
        </pc:spChg>
        <pc:spChg chg="mod">
          <ac:chgData name="Amal R Babu" userId="3a292d0a-112b-4bc3-bf38-7771656893d2" providerId="ADAL" clId="{47334BF3-780A-45D3-A547-8C695EC51C61}" dt="2022-07-15T04:24:32.503" v="52" actId="165"/>
          <ac:spMkLst>
            <pc:docMk/>
            <pc:sldMk cId="3264660548" sldId="268"/>
            <ac:spMk id="401" creationId="{B3EEEDE0-7BAC-2B69-12E9-AA88B7EBFE16}"/>
          </ac:spMkLst>
        </pc:spChg>
        <pc:spChg chg="mod">
          <ac:chgData name="Amal R Babu" userId="3a292d0a-112b-4bc3-bf38-7771656893d2" providerId="ADAL" clId="{47334BF3-780A-45D3-A547-8C695EC51C61}" dt="2022-07-15T04:24:32.503" v="52" actId="165"/>
          <ac:spMkLst>
            <pc:docMk/>
            <pc:sldMk cId="3264660548" sldId="268"/>
            <ac:spMk id="402" creationId="{C1ACE3AF-404B-FF57-C56E-D54063A87EB5}"/>
          </ac:spMkLst>
        </pc:spChg>
        <pc:spChg chg="mod">
          <ac:chgData name="Amal R Babu" userId="3a292d0a-112b-4bc3-bf38-7771656893d2" providerId="ADAL" clId="{47334BF3-780A-45D3-A547-8C695EC51C61}" dt="2022-07-15T04:24:32.503" v="52" actId="165"/>
          <ac:spMkLst>
            <pc:docMk/>
            <pc:sldMk cId="3264660548" sldId="268"/>
            <ac:spMk id="403" creationId="{6BE6ED37-0558-E11C-6354-CD16AB668008}"/>
          </ac:spMkLst>
        </pc:spChg>
        <pc:spChg chg="mod">
          <ac:chgData name="Amal R Babu" userId="3a292d0a-112b-4bc3-bf38-7771656893d2" providerId="ADAL" clId="{47334BF3-780A-45D3-A547-8C695EC51C61}" dt="2022-07-15T04:24:32.503" v="52" actId="165"/>
          <ac:spMkLst>
            <pc:docMk/>
            <pc:sldMk cId="3264660548" sldId="268"/>
            <ac:spMk id="404" creationId="{3D3D7452-AD05-EBE6-70E1-85ED36BD412A}"/>
          </ac:spMkLst>
        </pc:spChg>
        <pc:spChg chg="mod">
          <ac:chgData name="Amal R Babu" userId="3a292d0a-112b-4bc3-bf38-7771656893d2" providerId="ADAL" clId="{47334BF3-780A-45D3-A547-8C695EC51C61}" dt="2022-07-15T04:24:32.503" v="52" actId="165"/>
          <ac:spMkLst>
            <pc:docMk/>
            <pc:sldMk cId="3264660548" sldId="268"/>
            <ac:spMk id="405" creationId="{219CD3C5-7126-4A32-19D7-2A40070BD805}"/>
          </ac:spMkLst>
        </pc:spChg>
        <pc:spChg chg="mod">
          <ac:chgData name="Amal R Babu" userId="3a292d0a-112b-4bc3-bf38-7771656893d2" providerId="ADAL" clId="{47334BF3-780A-45D3-A547-8C695EC51C61}" dt="2022-07-15T04:24:32.503" v="52" actId="165"/>
          <ac:spMkLst>
            <pc:docMk/>
            <pc:sldMk cId="3264660548" sldId="268"/>
            <ac:spMk id="406" creationId="{8FD399C0-3C33-4327-F37C-C4819BA990CC}"/>
          </ac:spMkLst>
        </pc:spChg>
        <pc:spChg chg="mod">
          <ac:chgData name="Amal R Babu" userId="3a292d0a-112b-4bc3-bf38-7771656893d2" providerId="ADAL" clId="{47334BF3-780A-45D3-A547-8C695EC51C61}" dt="2022-07-15T04:24:32.503" v="52" actId="165"/>
          <ac:spMkLst>
            <pc:docMk/>
            <pc:sldMk cId="3264660548" sldId="268"/>
            <ac:spMk id="407" creationId="{5CCD9171-2116-10FF-C079-091C8B689AB0}"/>
          </ac:spMkLst>
        </pc:spChg>
        <pc:spChg chg="mod">
          <ac:chgData name="Amal R Babu" userId="3a292d0a-112b-4bc3-bf38-7771656893d2" providerId="ADAL" clId="{47334BF3-780A-45D3-A547-8C695EC51C61}" dt="2022-07-15T04:24:32.503" v="52" actId="165"/>
          <ac:spMkLst>
            <pc:docMk/>
            <pc:sldMk cId="3264660548" sldId="268"/>
            <ac:spMk id="408" creationId="{8767FEEE-A74B-5D4C-0944-E7AAA9F2E452}"/>
          </ac:spMkLst>
        </pc:spChg>
        <pc:spChg chg="mod">
          <ac:chgData name="Amal R Babu" userId="3a292d0a-112b-4bc3-bf38-7771656893d2" providerId="ADAL" clId="{47334BF3-780A-45D3-A547-8C695EC51C61}" dt="2022-07-15T04:24:32.503" v="52" actId="165"/>
          <ac:spMkLst>
            <pc:docMk/>
            <pc:sldMk cId="3264660548" sldId="268"/>
            <ac:spMk id="409" creationId="{8C9113B7-B504-B12C-DD90-32D9DD10D70C}"/>
          </ac:spMkLst>
        </pc:spChg>
        <pc:spChg chg="mod">
          <ac:chgData name="Amal R Babu" userId="3a292d0a-112b-4bc3-bf38-7771656893d2" providerId="ADAL" clId="{47334BF3-780A-45D3-A547-8C695EC51C61}" dt="2022-07-15T04:24:32.503" v="52" actId="165"/>
          <ac:spMkLst>
            <pc:docMk/>
            <pc:sldMk cId="3264660548" sldId="268"/>
            <ac:spMk id="410" creationId="{B911EB62-D065-F40A-BC39-68516A68CE2F}"/>
          </ac:spMkLst>
        </pc:spChg>
        <pc:spChg chg="mod">
          <ac:chgData name="Amal R Babu" userId="3a292d0a-112b-4bc3-bf38-7771656893d2" providerId="ADAL" clId="{47334BF3-780A-45D3-A547-8C695EC51C61}" dt="2022-07-15T04:24:32.503" v="52" actId="165"/>
          <ac:spMkLst>
            <pc:docMk/>
            <pc:sldMk cId="3264660548" sldId="268"/>
            <ac:spMk id="412" creationId="{5BDCFC50-45F2-78BE-57D6-33922832CBD2}"/>
          </ac:spMkLst>
        </pc:spChg>
        <pc:spChg chg="mod">
          <ac:chgData name="Amal R Babu" userId="3a292d0a-112b-4bc3-bf38-7771656893d2" providerId="ADAL" clId="{47334BF3-780A-45D3-A547-8C695EC51C61}" dt="2022-07-15T04:24:32.503" v="52" actId="165"/>
          <ac:spMkLst>
            <pc:docMk/>
            <pc:sldMk cId="3264660548" sldId="268"/>
            <ac:spMk id="413" creationId="{86281708-F4FD-0451-8F6A-16E04203BCFF}"/>
          </ac:spMkLst>
        </pc:spChg>
        <pc:spChg chg="mod">
          <ac:chgData name="Amal R Babu" userId="3a292d0a-112b-4bc3-bf38-7771656893d2" providerId="ADAL" clId="{47334BF3-780A-45D3-A547-8C695EC51C61}" dt="2022-07-15T04:24:32.503" v="52" actId="165"/>
          <ac:spMkLst>
            <pc:docMk/>
            <pc:sldMk cId="3264660548" sldId="268"/>
            <ac:spMk id="414" creationId="{56A0A5FD-5B96-A43B-BE32-D4A9F5C4281D}"/>
          </ac:spMkLst>
        </pc:spChg>
        <pc:spChg chg="mod">
          <ac:chgData name="Amal R Babu" userId="3a292d0a-112b-4bc3-bf38-7771656893d2" providerId="ADAL" clId="{47334BF3-780A-45D3-A547-8C695EC51C61}" dt="2022-07-15T04:24:32.503" v="52" actId="165"/>
          <ac:spMkLst>
            <pc:docMk/>
            <pc:sldMk cId="3264660548" sldId="268"/>
            <ac:spMk id="415" creationId="{C6256ADC-D20D-6156-96B9-A3292180615D}"/>
          </ac:spMkLst>
        </pc:spChg>
        <pc:spChg chg="mod">
          <ac:chgData name="Amal R Babu" userId="3a292d0a-112b-4bc3-bf38-7771656893d2" providerId="ADAL" clId="{47334BF3-780A-45D3-A547-8C695EC51C61}" dt="2022-07-15T04:24:32.503" v="52" actId="165"/>
          <ac:spMkLst>
            <pc:docMk/>
            <pc:sldMk cId="3264660548" sldId="268"/>
            <ac:spMk id="416" creationId="{9672DD1D-AE66-8BFA-865C-294005750505}"/>
          </ac:spMkLst>
        </pc:spChg>
        <pc:spChg chg="mod">
          <ac:chgData name="Amal R Babu" userId="3a292d0a-112b-4bc3-bf38-7771656893d2" providerId="ADAL" clId="{47334BF3-780A-45D3-A547-8C695EC51C61}" dt="2022-07-15T04:24:32.503" v="52" actId="165"/>
          <ac:spMkLst>
            <pc:docMk/>
            <pc:sldMk cId="3264660548" sldId="268"/>
            <ac:spMk id="417" creationId="{E3FC3BDB-67C4-E47D-4AC1-F294B7D9CD68}"/>
          </ac:spMkLst>
        </pc:spChg>
        <pc:spChg chg="mod">
          <ac:chgData name="Amal R Babu" userId="3a292d0a-112b-4bc3-bf38-7771656893d2" providerId="ADAL" clId="{47334BF3-780A-45D3-A547-8C695EC51C61}" dt="2022-07-15T04:24:32.503" v="52" actId="165"/>
          <ac:spMkLst>
            <pc:docMk/>
            <pc:sldMk cId="3264660548" sldId="268"/>
            <ac:spMk id="418" creationId="{4D31C418-76AD-7E7C-01E0-BA5B82705E79}"/>
          </ac:spMkLst>
        </pc:spChg>
        <pc:spChg chg="mod">
          <ac:chgData name="Amal R Babu" userId="3a292d0a-112b-4bc3-bf38-7771656893d2" providerId="ADAL" clId="{47334BF3-780A-45D3-A547-8C695EC51C61}" dt="2022-07-15T04:24:32.503" v="52" actId="165"/>
          <ac:spMkLst>
            <pc:docMk/>
            <pc:sldMk cId="3264660548" sldId="268"/>
            <ac:spMk id="419" creationId="{BCF92367-1C3F-D3E8-06F2-52881C6A9C84}"/>
          </ac:spMkLst>
        </pc:spChg>
        <pc:spChg chg="mod">
          <ac:chgData name="Amal R Babu" userId="3a292d0a-112b-4bc3-bf38-7771656893d2" providerId="ADAL" clId="{47334BF3-780A-45D3-A547-8C695EC51C61}" dt="2022-07-15T04:24:32.503" v="52" actId="165"/>
          <ac:spMkLst>
            <pc:docMk/>
            <pc:sldMk cId="3264660548" sldId="268"/>
            <ac:spMk id="420" creationId="{3FCDC0FB-4371-F75F-26F2-E3CF4363A32A}"/>
          </ac:spMkLst>
        </pc:spChg>
        <pc:spChg chg="mod">
          <ac:chgData name="Amal R Babu" userId="3a292d0a-112b-4bc3-bf38-7771656893d2" providerId="ADAL" clId="{47334BF3-780A-45D3-A547-8C695EC51C61}" dt="2022-07-15T04:24:32.503" v="52" actId="165"/>
          <ac:spMkLst>
            <pc:docMk/>
            <pc:sldMk cId="3264660548" sldId="268"/>
            <ac:spMk id="421" creationId="{46FDD643-9E60-2454-1382-A2735D835B13}"/>
          </ac:spMkLst>
        </pc:spChg>
        <pc:spChg chg="mod">
          <ac:chgData name="Amal R Babu" userId="3a292d0a-112b-4bc3-bf38-7771656893d2" providerId="ADAL" clId="{47334BF3-780A-45D3-A547-8C695EC51C61}" dt="2022-07-15T04:24:32.503" v="52" actId="165"/>
          <ac:spMkLst>
            <pc:docMk/>
            <pc:sldMk cId="3264660548" sldId="268"/>
            <ac:spMk id="422" creationId="{250AD247-FD1F-3B00-68EA-39183E25D84B}"/>
          </ac:spMkLst>
        </pc:spChg>
        <pc:spChg chg="mod">
          <ac:chgData name="Amal R Babu" userId="3a292d0a-112b-4bc3-bf38-7771656893d2" providerId="ADAL" clId="{47334BF3-780A-45D3-A547-8C695EC51C61}" dt="2022-07-15T04:24:32.503" v="52" actId="165"/>
          <ac:spMkLst>
            <pc:docMk/>
            <pc:sldMk cId="3264660548" sldId="268"/>
            <ac:spMk id="423" creationId="{620664B3-DC03-844F-F8CD-17E0F61377E9}"/>
          </ac:spMkLst>
        </pc:spChg>
        <pc:spChg chg="mod">
          <ac:chgData name="Amal R Babu" userId="3a292d0a-112b-4bc3-bf38-7771656893d2" providerId="ADAL" clId="{47334BF3-780A-45D3-A547-8C695EC51C61}" dt="2022-07-15T04:24:32.503" v="52" actId="165"/>
          <ac:spMkLst>
            <pc:docMk/>
            <pc:sldMk cId="3264660548" sldId="268"/>
            <ac:spMk id="424" creationId="{F8F435EF-10A7-94BC-0C6E-6B39E82AF7FE}"/>
          </ac:spMkLst>
        </pc:spChg>
        <pc:spChg chg="mod">
          <ac:chgData name="Amal R Babu" userId="3a292d0a-112b-4bc3-bf38-7771656893d2" providerId="ADAL" clId="{47334BF3-780A-45D3-A547-8C695EC51C61}" dt="2022-07-15T04:24:32.503" v="52" actId="165"/>
          <ac:spMkLst>
            <pc:docMk/>
            <pc:sldMk cId="3264660548" sldId="268"/>
            <ac:spMk id="425" creationId="{0ACFCD32-E8DA-F721-61C7-827E0AD414B6}"/>
          </ac:spMkLst>
        </pc:spChg>
        <pc:spChg chg="mod">
          <ac:chgData name="Amal R Babu" userId="3a292d0a-112b-4bc3-bf38-7771656893d2" providerId="ADAL" clId="{47334BF3-780A-45D3-A547-8C695EC51C61}" dt="2022-07-15T04:24:32.503" v="52" actId="165"/>
          <ac:spMkLst>
            <pc:docMk/>
            <pc:sldMk cId="3264660548" sldId="268"/>
            <ac:spMk id="426" creationId="{B45133F6-CB28-2DD1-BA44-DBBDE9618469}"/>
          </ac:spMkLst>
        </pc:spChg>
        <pc:spChg chg="mod">
          <ac:chgData name="Amal R Babu" userId="3a292d0a-112b-4bc3-bf38-7771656893d2" providerId="ADAL" clId="{47334BF3-780A-45D3-A547-8C695EC51C61}" dt="2022-07-15T04:24:32.503" v="52" actId="165"/>
          <ac:spMkLst>
            <pc:docMk/>
            <pc:sldMk cId="3264660548" sldId="268"/>
            <ac:spMk id="427" creationId="{C41A1BDC-4090-CB87-5B5D-DCF5F68A4E61}"/>
          </ac:spMkLst>
        </pc:spChg>
        <pc:spChg chg="mod">
          <ac:chgData name="Amal R Babu" userId="3a292d0a-112b-4bc3-bf38-7771656893d2" providerId="ADAL" clId="{47334BF3-780A-45D3-A547-8C695EC51C61}" dt="2022-07-15T04:24:32.503" v="52" actId="165"/>
          <ac:spMkLst>
            <pc:docMk/>
            <pc:sldMk cId="3264660548" sldId="268"/>
            <ac:spMk id="428" creationId="{D2DC56CD-8669-AFA0-5BD6-34F16D8BC674}"/>
          </ac:spMkLst>
        </pc:spChg>
        <pc:spChg chg="mod">
          <ac:chgData name="Amal R Babu" userId="3a292d0a-112b-4bc3-bf38-7771656893d2" providerId="ADAL" clId="{47334BF3-780A-45D3-A547-8C695EC51C61}" dt="2022-07-15T04:24:32.503" v="52" actId="165"/>
          <ac:spMkLst>
            <pc:docMk/>
            <pc:sldMk cId="3264660548" sldId="268"/>
            <ac:spMk id="430" creationId="{AF2A221A-B6A3-BC33-DAA8-029CA1BE5BB2}"/>
          </ac:spMkLst>
        </pc:spChg>
        <pc:spChg chg="mod">
          <ac:chgData name="Amal R Babu" userId="3a292d0a-112b-4bc3-bf38-7771656893d2" providerId="ADAL" clId="{47334BF3-780A-45D3-A547-8C695EC51C61}" dt="2022-07-15T04:24:32.503" v="52" actId="165"/>
          <ac:spMkLst>
            <pc:docMk/>
            <pc:sldMk cId="3264660548" sldId="268"/>
            <ac:spMk id="431" creationId="{5DA1EC48-C343-D98F-C770-4DCB39100AAA}"/>
          </ac:spMkLst>
        </pc:spChg>
        <pc:spChg chg="mod">
          <ac:chgData name="Amal R Babu" userId="3a292d0a-112b-4bc3-bf38-7771656893d2" providerId="ADAL" clId="{47334BF3-780A-45D3-A547-8C695EC51C61}" dt="2022-07-15T04:24:32.503" v="52" actId="165"/>
          <ac:spMkLst>
            <pc:docMk/>
            <pc:sldMk cId="3264660548" sldId="268"/>
            <ac:spMk id="432" creationId="{4D35861F-9768-C7BD-E367-D15130AD0E53}"/>
          </ac:spMkLst>
        </pc:spChg>
        <pc:spChg chg="mod">
          <ac:chgData name="Amal R Babu" userId="3a292d0a-112b-4bc3-bf38-7771656893d2" providerId="ADAL" clId="{47334BF3-780A-45D3-A547-8C695EC51C61}" dt="2022-07-15T04:24:32.503" v="52" actId="165"/>
          <ac:spMkLst>
            <pc:docMk/>
            <pc:sldMk cId="3264660548" sldId="268"/>
            <ac:spMk id="433" creationId="{AB093B40-310C-CF36-C77B-56A9FEC2D6D1}"/>
          </ac:spMkLst>
        </pc:spChg>
        <pc:spChg chg="mod">
          <ac:chgData name="Amal R Babu" userId="3a292d0a-112b-4bc3-bf38-7771656893d2" providerId="ADAL" clId="{47334BF3-780A-45D3-A547-8C695EC51C61}" dt="2022-07-15T04:24:32.503" v="52" actId="165"/>
          <ac:spMkLst>
            <pc:docMk/>
            <pc:sldMk cId="3264660548" sldId="268"/>
            <ac:spMk id="434" creationId="{7982A965-4E72-440C-4C17-DFB0B7AA4241}"/>
          </ac:spMkLst>
        </pc:spChg>
        <pc:spChg chg="mod">
          <ac:chgData name="Amal R Babu" userId="3a292d0a-112b-4bc3-bf38-7771656893d2" providerId="ADAL" clId="{47334BF3-780A-45D3-A547-8C695EC51C61}" dt="2022-07-15T04:24:32.503" v="52" actId="165"/>
          <ac:spMkLst>
            <pc:docMk/>
            <pc:sldMk cId="3264660548" sldId="268"/>
            <ac:spMk id="435" creationId="{837948E9-100C-9437-7F7D-04A33432FCBA}"/>
          </ac:spMkLst>
        </pc:spChg>
        <pc:spChg chg="mod">
          <ac:chgData name="Amal R Babu" userId="3a292d0a-112b-4bc3-bf38-7771656893d2" providerId="ADAL" clId="{47334BF3-780A-45D3-A547-8C695EC51C61}" dt="2022-07-15T04:24:32.503" v="52" actId="165"/>
          <ac:spMkLst>
            <pc:docMk/>
            <pc:sldMk cId="3264660548" sldId="268"/>
            <ac:spMk id="436" creationId="{1D08C0D8-A6A9-9A46-DAC8-28E94CCFA247}"/>
          </ac:spMkLst>
        </pc:spChg>
        <pc:spChg chg="mod">
          <ac:chgData name="Amal R Babu" userId="3a292d0a-112b-4bc3-bf38-7771656893d2" providerId="ADAL" clId="{47334BF3-780A-45D3-A547-8C695EC51C61}" dt="2022-07-15T04:24:32.503" v="52" actId="165"/>
          <ac:spMkLst>
            <pc:docMk/>
            <pc:sldMk cId="3264660548" sldId="268"/>
            <ac:spMk id="437" creationId="{34D88F99-7068-BB13-3E31-64189F76A952}"/>
          </ac:spMkLst>
        </pc:spChg>
        <pc:spChg chg="mod">
          <ac:chgData name="Amal R Babu" userId="3a292d0a-112b-4bc3-bf38-7771656893d2" providerId="ADAL" clId="{47334BF3-780A-45D3-A547-8C695EC51C61}" dt="2022-07-15T04:24:32.503" v="52" actId="165"/>
          <ac:spMkLst>
            <pc:docMk/>
            <pc:sldMk cId="3264660548" sldId="268"/>
            <ac:spMk id="438" creationId="{9FD9480C-EF51-8567-7715-8D8320265CEE}"/>
          </ac:spMkLst>
        </pc:spChg>
        <pc:spChg chg="mod">
          <ac:chgData name="Amal R Babu" userId="3a292d0a-112b-4bc3-bf38-7771656893d2" providerId="ADAL" clId="{47334BF3-780A-45D3-A547-8C695EC51C61}" dt="2022-07-15T04:24:32.503" v="52" actId="165"/>
          <ac:spMkLst>
            <pc:docMk/>
            <pc:sldMk cId="3264660548" sldId="268"/>
            <ac:spMk id="439" creationId="{3AF1495B-3F74-4EA9-A64C-48F23D4D1CE0}"/>
          </ac:spMkLst>
        </pc:spChg>
        <pc:spChg chg="mod">
          <ac:chgData name="Amal R Babu" userId="3a292d0a-112b-4bc3-bf38-7771656893d2" providerId="ADAL" clId="{47334BF3-780A-45D3-A547-8C695EC51C61}" dt="2022-07-15T04:24:32.503" v="52" actId="165"/>
          <ac:spMkLst>
            <pc:docMk/>
            <pc:sldMk cId="3264660548" sldId="268"/>
            <ac:spMk id="440" creationId="{EA96B4C7-AD2F-8455-2A5D-DE8ABA414F24}"/>
          </ac:spMkLst>
        </pc:spChg>
        <pc:spChg chg="mod">
          <ac:chgData name="Amal R Babu" userId="3a292d0a-112b-4bc3-bf38-7771656893d2" providerId="ADAL" clId="{47334BF3-780A-45D3-A547-8C695EC51C61}" dt="2022-07-15T04:24:32.503" v="52" actId="165"/>
          <ac:spMkLst>
            <pc:docMk/>
            <pc:sldMk cId="3264660548" sldId="268"/>
            <ac:spMk id="441" creationId="{C36807C9-49D2-1333-9155-DEE316F57C4F}"/>
          </ac:spMkLst>
        </pc:spChg>
        <pc:spChg chg="mod">
          <ac:chgData name="Amal R Babu" userId="3a292d0a-112b-4bc3-bf38-7771656893d2" providerId="ADAL" clId="{47334BF3-780A-45D3-A547-8C695EC51C61}" dt="2022-07-15T04:24:32.503" v="52" actId="165"/>
          <ac:spMkLst>
            <pc:docMk/>
            <pc:sldMk cId="3264660548" sldId="268"/>
            <ac:spMk id="442" creationId="{33D0A5D3-1D10-76B1-ED13-DDA650C71498}"/>
          </ac:spMkLst>
        </pc:spChg>
        <pc:spChg chg="mod">
          <ac:chgData name="Amal R Babu" userId="3a292d0a-112b-4bc3-bf38-7771656893d2" providerId="ADAL" clId="{47334BF3-780A-45D3-A547-8C695EC51C61}" dt="2022-07-15T04:24:32.503" v="52" actId="165"/>
          <ac:spMkLst>
            <pc:docMk/>
            <pc:sldMk cId="3264660548" sldId="268"/>
            <ac:spMk id="443" creationId="{A83322CE-1A5F-467B-8BBE-0F187CA48157}"/>
          </ac:spMkLst>
        </pc:spChg>
        <pc:spChg chg="mod">
          <ac:chgData name="Amal R Babu" userId="3a292d0a-112b-4bc3-bf38-7771656893d2" providerId="ADAL" clId="{47334BF3-780A-45D3-A547-8C695EC51C61}" dt="2022-07-15T04:24:32.503" v="52" actId="165"/>
          <ac:spMkLst>
            <pc:docMk/>
            <pc:sldMk cId="3264660548" sldId="268"/>
            <ac:spMk id="444" creationId="{ADC1E1C0-B429-DBE5-B725-31EE1AD89C44}"/>
          </ac:spMkLst>
        </pc:spChg>
        <pc:spChg chg="mod">
          <ac:chgData name="Amal R Babu" userId="3a292d0a-112b-4bc3-bf38-7771656893d2" providerId="ADAL" clId="{47334BF3-780A-45D3-A547-8C695EC51C61}" dt="2022-07-15T04:24:32.503" v="52" actId="165"/>
          <ac:spMkLst>
            <pc:docMk/>
            <pc:sldMk cId="3264660548" sldId="268"/>
            <ac:spMk id="445" creationId="{48B90DA9-49A9-3D99-89CD-7DAD8195B578}"/>
          </ac:spMkLst>
        </pc:spChg>
        <pc:spChg chg="mod">
          <ac:chgData name="Amal R Babu" userId="3a292d0a-112b-4bc3-bf38-7771656893d2" providerId="ADAL" clId="{47334BF3-780A-45D3-A547-8C695EC51C61}" dt="2022-07-15T04:24:32.503" v="52" actId="165"/>
          <ac:spMkLst>
            <pc:docMk/>
            <pc:sldMk cId="3264660548" sldId="268"/>
            <ac:spMk id="446" creationId="{E7E9269D-39D6-1F27-6960-822157820F6E}"/>
          </ac:spMkLst>
        </pc:spChg>
        <pc:spChg chg="mod">
          <ac:chgData name="Amal R Babu" userId="3a292d0a-112b-4bc3-bf38-7771656893d2" providerId="ADAL" clId="{47334BF3-780A-45D3-A547-8C695EC51C61}" dt="2022-07-15T04:24:32.503" v="52" actId="165"/>
          <ac:spMkLst>
            <pc:docMk/>
            <pc:sldMk cId="3264660548" sldId="268"/>
            <ac:spMk id="448" creationId="{567B0A48-7E4D-57FD-6306-FB6305EC701E}"/>
          </ac:spMkLst>
        </pc:spChg>
        <pc:spChg chg="mod">
          <ac:chgData name="Amal R Babu" userId="3a292d0a-112b-4bc3-bf38-7771656893d2" providerId="ADAL" clId="{47334BF3-780A-45D3-A547-8C695EC51C61}" dt="2022-07-15T04:24:32.503" v="52" actId="165"/>
          <ac:spMkLst>
            <pc:docMk/>
            <pc:sldMk cId="3264660548" sldId="268"/>
            <ac:spMk id="449" creationId="{05A9B348-D9CC-91AD-1D0F-61EEB3B1909C}"/>
          </ac:spMkLst>
        </pc:spChg>
        <pc:spChg chg="mod">
          <ac:chgData name="Amal R Babu" userId="3a292d0a-112b-4bc3-bf38-7771656893d2" providerId="ADAL" clId="{47334BF3-780A-45D3-A547-8C695EC51C61}" dt="2022-07-15T04:24:32.503" v="52" actId="165"/>
          <ac:spMkLst>
            <pc:docMk/>
            <pc:sldMk cId="3264660548" sldId="268"/>
            <ac:spMk id="450" creationId="{7B5EA017-B321-1892-0417-7A1F5A03E8C4}"/>
          </ac:spMkLst>
        </pc:spChg>
        <pc:spChg chg="mod">
          <ac:chgData name="Amal R Babu" userId="3a292d0a-112b-4bc3-bf38-7771656893d2" providerId="ADAL" clId="{47334BF3-780A-45D3-A547-8C695EC51C61}" dt="2022-07-15T04:24:32.503" v="52" actId="165"/>
          <ac:spMkLst>
            <pc:docMk/>
            <pc:sldMk cId="3264660548" sldId="268"/>
            <ac:spMk id="451" creationId="{C1DF25ED-12DF-7B49-CD41-3C00D9F438A4}"/>
          </ac:spMkLst>
        </pc:spChg>
        <pc:spChg chg="mod">
          <ac:chgData name="Amal R Babu" userId="3a292d0a-112b-4bc3-bf38-7771656893d2" providerId="ADAL" clId="{47334BF3-780A-45D3-A547-8C695EC51C61}" dt="2022-07-15T04:24:32.503" v="52" actId="165"/>
          <ac:spMkLst>
            <pc:docMk/>
            <pc:sldMk cId="3264660548" sldId="268"/>
            <ac:spMk id="452" creationId="{7E7069E7-60DC-B04F-A6DD-3438730AEBBD}"/>
          </ac:spMkLst>
        </pc:spChg>
        <pc:spChg chg="mod">
          <ac:chgData name="Amal R Babu" userId="3a292d0a-112b-4bc3-bf38-7771656893d2" providerId="ADAL" clId="{47334BF3-780A-45D3-A547-8C695EC51C61}" dt="2022-07-15T04:24:32.503" v="52" actId="165"/>
          <ac:spMkLst>
            <pc:docMk/>
            <pc:sldMk cId="3264660548" sldId="268"/>
            <ac:spMk id="453" creationId="{27A28D7D-A7FE-8DEC-B14E-A6847D06E69B}"/>
          </ac:spMkLst>
        </pc:spChg>
        <pc:spChg chg="mod">
          <ac:chgData name="Amal R Babu" userId="3a292d0a-112b-4bc3-bf38-7771656893d2" providerId="ADAL" clId="{47334BF3-780A-45D3-A547-8C695EC51C61}" dt="2022-07-15T04:24:32.503" v="52" actId="165"/>
          <ac:spMkLst>
            <pc:docMk/>
            <pc:sldMk cId="3264660548" sldId="268"/>
            <ac:spMk id="454" creationId="{145F40BE-6C0F-A629-A800-E590F3433375}"/>
          </ac:spMkLst>
        </pc:spChg>
        <pc:spChg chg="mod">
          <ac:chgData name="Amal R Babu" userId="3a292d0a-112b-4bc3-bf38-7771656893d2" providerId="ADAL" clId="{47334BF3-780A-45D3-A547-8C695EC51C61}" dt="2022-07-15T04:24:32.503" v="52" actId="165"/>
          <ac:spMkLst>
            <pc:docMk/>
            <pc:sldMk cId="3264660548" sldId="268"/>
            <ac:spMk id="455" creationId="{9805B2DB-CB57-D08A-ADF1-ECF01E4A96B7}"/>
          </ac:spMkLst>
        </pc:spChg>
        <pc:spChg chg="mod">
          <ac:chgData name="Amal R Babu" userId="3a292d0a-112b-4bc3-bf38-7771656893d2" providerId="ADAL" clId="{47334BF3-780A-45D3-A547-8C695EC51C61}" dt="2022-07-15T04:24:32.503" v="52" actId="165"/>
          <ac:spMkLst>
            <pc:docMk/>
            <pc:sldMk cId="3264660548" sldId="268"/>
            <ac:spMk id="456" creationId="{72764F26-5399-6D63-874F-A436FEA888A6}"/>
          </ac:spMkLst>
        </pc:spChg>
        <pc:spChg chg="mod">
          <ac:chgData name="Amal R Babu" userId="3a292d0a-112b-4bc3-bf38-7771656893d2" providerId="ADAL" clId="{47334BF3-780A-45D3-A547-8C695EC51C61}" dt="2022-07-15T04:24:32.503" v="52" actId="165"/>
          <ac:spMkLst>
            <pc:docMk/>
            <pc:sldMk cId="3264660548" sldId="268"/>
            <ac:spMk id="457" creationId="{42898B69-7D1E-DE1B-F7A8-3E06AC630AE8}"/>
          </ac:spMkLst>
        </pc:spChg>
        <pc:spChg chg="mod">
          <ac:chgData name="Amal R Babu" userId="3a292d0a-112b-4bc3-bf38-7771656893d2" providerId="ADAL" clId="{47334BF3-780A-45D3-A547-8C695EC51C61}" dt="2022-07-15T04:24:32.503" v="52" actId="165"/>
          <ac:spMkLst>
            <pc:docMk/>
            <pc:sldMk cId="3264660548" sldId="268"/>
            <ac:spMk id="458" creationId="{8CB70543-20E4-F532-BC2B-1EFF20619BF5}"/>
          </ac:spMkLst>
        </pc:spChg>
        <pc:spChg chg="mod">
          <ac:chgData name="Amal R Babu" userId="3a292d0a-112b-4bc3-bf38-7771656893d2" providerId="ADAL" clId="{47334BF3-780A-45D3-A547-8C695EC51C61}" dt="2022-07-15T04:24:32.503" v="52" actId="165"/>
          <ac:spMkLst>
            <pc:docMk/>
            <pc:sldMk cId="3264660548" sldId="268"/>
            <ac:spMk id="459" creationId="{2E26593D-0791-D815-879E-2FC33866C0F8}"/>
          </ac:spMkLst>
        </pc:spChg>
        <pc:spChg chg="mod">
          <ac:chgData name="Amal R Babu" userId="3a292d0a-112b-4bc3-bf38-7771656893d2" providerId="ADAL" clId="{47334BF3-780A-45D3-A547-8C695EC51C61}" dt="2022-07-15T04:24:32.503" v="52" actId="165"/>
          <ac:spMkLst>
            <pc:docMk/>
            <pc:sldMk cId="3264660548" sldId="268"/>
            <ac:spMk id="460" creationId="{9F6F9959-928B-2427-C9BB-89353C5B88E8}"/>
          </ac:spMkLst>
        </pc:spChg>
        <pc:spChg chg="mod">
          <ac:chgData name="Amal R Babu" userId="3a292d0a-112b-4bc3-bf38-7771656893d2" providerId="ADAL" clId="{47334BF3-780A-45D3-A547-8C695EC51C61}" dt="2022-07-15T04:24:32.503" v="52" actId="165"/>
          <ac:spMkLst>
            <pc:docMk/>
            <pc:sldMk cId="3264660548" sldId="268"/>
            <ac:spMk id="461" creationId="{D8A6D2AE-2661-D45D-B46E-3221F95CF674}"/>
          </ac:spMkLst>
        </pc:spChg>
        <pc:spChg chg="mod">
          <ac:chgData name="Amal R Babu" userId="3a292d0a-112b-4bc3-bf38-7771656893d2" providerId="ADAL" clId="{47334BF3-780A-45D3-A547-8C695EC51C61}" dt="2022-07-15T04:24:32.503" v="52" actId="165"/>
          <ac:spMkLst>
            <pc:docMk/>
            <pc:sldMk cId="3264660548" sldId="268"/>
            <ac:spMk id="462" creationId="{F7477EE0-E322-1608-D914-6A5314421DD9}"/>
          </ac:spMkLst>
        </pc:spChg>
        <pc:spChg chg="mod">
          <ac:chgData name="Amal R Babu" userId="3a292d0a-112b-4bc3-bf38-7771656893d2" providerId="ADAL" clId="{47334BF3-780A-45D3-A547-8C695EC51C61}" dt="2022-07-15T04:24:32.503" v="52" actId="165"/>
          <ac:spMkLst>
            <pc:docMk/>
            <pc:sldMk cId="3264660548" sldId="268"/>
            <ac:spMk id="463" creationId="{2C158AB1-FE8F-CB1C-D2F7-F49A62BEC7A2}"/>
          </ac:spMkLst>
        </pc:spChg>
        <pc:spChg chg="mod">
          <ac:chgData name="Amal R Babu" userId="3a292d0a-112b-4bc3-bf38-7771656893d2" providerId="ADAL" clId="{47334BF3-780A-45D3-A547-8C695EC51C61}" dt="2022-07-15T04:24:32.503" v="52" actId="165"/>
          <ac:spMkLst>
            <pc:docMk/>
            <pc:sldMk cId="3264660548" sldId="268"/>
            <ac:spMk id="464" creationId="{0BB9DD88-E84D-0270-B662-DB95D4A914ED}"/>
          </ac:spMkLst>
        </pc:spChg>
        <pc:spChg chg="mod">
          <ac:chgData name="Amal R Babu" userId="3a292d0a-112b-4bc3-bf38-7771656893d2" providerId="ADAL" clId="{47334BF3-780A-45D3-A547-8C695EC51C61}" dt="2022-07-15T04:24:32.503" v="52" actId="165"/>
          <ac:spMkLst>
            <pc:docMk/>
            <pc:sldMk cId="3264660548" sldId="268"/>
            <ac:spMk id="466" creationId="{A6FA0A97-1AA5-3851-3EF2-4D5766E73CC7}"/>
          </ac:spMkLst>
        </pc:spChg>
        <pc:spChg chg="mod">
          <ac:chgData name="Amal R Babu" userId="3a292d0a-112b-4bc3-bf38-7771656893d2" providerId="ADAL" clId="{47334BF3-780A-45D3-A547-8C695EC51C61}" dt="2022-07-15T04:24:32.503" v="52" actId="165"/>
          <ac:spMkLst>
            <pc:docMk/>
            <pc:sldMk cId="3264660548" sldId="268"/>
            <ac:spMk id="467" creationId="{DFE46AB1-DA77-442F-7EB7-636E208EBC89}"/>
          </ac:spMkLst>
        </pc:spChg>
        <pc:spChg chg="mod">
          <ac:chgData name="Amal R Babu" userId="3a292d0a-112b-4bc3-bf38-7771656893d2" providerId="ADAL" clId="{47334BF3-780A-45D3-A547-8C695EC51C61}" dt="2022-07-15T04:24:32.503" v="52" actId="165"/>
          <ac:spMkLst>
            <pc:docMk/>
            <pc:sldMk cId="3264660548" sldId="268"/>
            <ac:spMk id="468" creationId="{27C2C600-A6DC-F606-3443-A75D07F2AC50}"/>
          </ac:spMkLst>
        </pc:spChg>
        <pc:spChg chg="mod">
          <ac:chgData name="Amal R Babu" userId="3a292d0a-112b-4bc3-bf38-7771656893d2" providerId="ADAL" clId="{47334BF3-780A-45D3-A547-8C695EC51C61}" dt="2022-07-15T04:24:32.503" v="52" actId="165"/>
          <ac:spMkLst>
            <pc:docMk/>
            <pc:sldMk cId="3264660548" sldId="268"/>
            <ac:spMk id="469" creationId="{9EEB0E7B-3D16-F70F-7C85-6F69D1D85F9B}"/>
          </ac:spMkLst>
        </pc:spChg>
        <pc:spChg chg="mod">
          <ac:chgData name="Amal R Babu" userId="3a292d0a-112b-4bc3-bf38-7771656893d2" providerId="ADAL" clId="{47334BF3-780A-45D3-A547-8C695EC51C61}" dt="2022-07-15T04:24:32.503" v="52" actId="165"/>
          <ac:spMkLst>
            <pc:docMk/>
            <pc:sldMk cId="3264660548" sldId="268"/>
            <ac:spMk id="470" creationId="{7AB3DA10-5716-04DE-08AA-6B43EEABAC25}"/>
          </ac:spMkLst>
        </pc:spChg>
        <pc:spChg chg="mod">
          <ac:chgData name="Amal R Babu" userId="3a292d0a-112b-4bc3-bf38-7771656893d2" providerId="ADAL" clId="{47334BF3-780A-45D3-A547-8C695EC51C61}" dt="2022-07-15T04:24:32.503" v="52" actId="165"/>
          <ac:spMkLst>
            <pc:docMk/>
            <pc:sldMk cId="3264660548" sldId="268"/>
            <ac:spMk id="471" creationId="{BD9A563C-B2E3-D758-D0A6-11DB28AD1878}"/>
          </ac:spMkLst>
        </pc:spChg>
        <pc:spChg chg="mod">
          <ac:chgData name="Amal R Babu" userId="3a292d0a-112b-4bc3-bf38-7771656893d2" providerId="ADAL" clId="{47334BF3-780A-45D3-A547-8C695EC51C61}" dt="2022-07-15T04:24:32.503" v="52" actId="165"/>
          <ac:spMkLst>
            <pc:docMk/>
            <pc:sldMk cId="3264660548" sldId="268"/>
            <ac:spMk id="472" creationId="{A3F6AF60-B9A9-E718-024D-BC6A935B5F94}"/>
          </ac:spMkLst>
        </pc:spChg>
        <pc:spChg chg="mod">
          <ac:chgData name="Amal R Babu" userId="3a292d0a-112b-4bc3-bf38-7771656893d2" providerId="ADAL" clId="{47334BF3-780A-45D3-A547-8C695EC51C61}" dt="2022-07-15T04:24:32.503" v="52" actId="165"/>
          <ac:spMkLst>
            <pc:docMk/>
            <pc:sldMk cId="3264660548" sldId="268"/>
            <ac:spMk id="473" creationId="{298714B7-85F9-2CAB-4832-08E6FE012E02}"/>
          </ac:spMkLst>
        </pc:spChg>
        <pc:spChg chg="mod">
          <ac:chgData name="Amal R Babu" userId="3a292d0a-112b-4bc3-bf38-7771656893d2" providerId="ADAL" clId="{47334BF3-780A-45D3-A547-8C695EC51C61}" dt="2022-07-15T04:24:32.503" v="52" actId="165"/>
          <ac:spMkLst>
            <pc:docMk/>
            <pc:sldMk cId="3264660548" sldId="268"/>
            <ac:spMk id="474" creationId="{D26767DA-5AF6-2C4B-797B-022830130E52}"/>
          </ac:spMkLst>
        </pc:spChg>
        <pc:spChg chg="mod">
          <ac:chgData name="Amal R Babu" userId="3a292d0a-112b-4bc3-bf38-7771656893d2" providerId="ADAL" clId="{47334BF3-780A-45D3-A547-8C695EC51C61}" dt="2022-07-15T04:24:32.503" v="52" actId="165"/>
          <ac:spMkLst>
            <pc:docMk/>
            <pc:sldMk cId="3264660548" sldId="268"/>
            <ac:spMk id="475" creationId="{89939292-1868-8853-201D-C68ACBF6940F}"/>
          </ac:spMkLst>
        </pc:spChg>
        <pc:spChg chg="mod">
          <ac:chgData name="Amal R Babu" userId="3a292d0a-112b-4bc3-bf38-7771656893d2" providerId="ADAL" clId="{47334BF3-780A-45D3-A547-8C695EC51C61}" dt="2022-07-15T04:24:32.503" v="52" actId="165"/>
          <ac:spMkLst>
            <pc:docMk/>
            <pc:sldMk cId="3264660548" sldId="268"/>
            <ac:spMk id="476" creationId="{C3940F7D-7EE5-654F-059D-D269D0601319}"/>
          </ac:spMkLst>
        </pc:spChg>
        <pc:spChg chg="mod">
          <ac:chgData name="Amal R Babu" userId="3a292d0a-112b-4bc3-bf38-7771656893d2" providerId="ADAL" clId="{47334BF3-780A-45D3-A547-8C695EC51C61}" dt="2022-07-15T04:24:32.503" v="52" actId="165"/>
          <ac:spMkLst>
            <pc:docMk/>
            <pc:sldMk cId="3264660548" sldId="268"/>
            <ac:spMk id="477" creationId="{7CB9723D-BFC3-8174-11E1-2FE08D9B01A3}"/>
          </ac:spMkLst>
        </pc:spChg>
        <pc:spChg chg="mod">
          <ac:chgData name="Amal R Babu" userId="3a292d0a-112b-4bc3-bf38-7771656893d2" providerId="ADAL" clId="{47334BF3-780A-45D3-A547-8C695EC51C61}" dt="2022-07-15T04:24:32.503" v="52" actId="165"/>
          <ac:spMkLst>
            <pc:docMk/>
            <pc:sldMk cId="3264660548" sldId="268"/>
            <ac:spMk id="478" creationId="{AFFDEE8D-BF79-7082-7170-A3CC35CE75ED}"/>
          </ac:spMkLst>
        </pc:spChg>
        <pc:spChg chg="mod">
          <ac:chgData name="Amal R Babu" userId="3a292d0a-112b-4bc3-bf38-7771656893d2" providerId="ADAL" clId="{47334BF3-780A-45D3-A547-8C695EC51C61}" dt="2022-07-15T04:24:32.503" v="52" actId="165"/>
          <ac:spMkLst>
            <pc:docMk/>
            <pc:sldMk cId="3264660548" sldId="268"/>
            <ac:spMk id="479" creationId="{674C5ADF-93CA-03E7-6865-91D1A9CCD220}"/>
          </ac:spMkLst>
        </pc:spChg>
        <pc:spChg chg="mod">
          <ac:chgData name="Amal R Babu" userId="3a292d0a-112b-4bc3-bf38-7771656893d2" providerId="ADAL" clId="{47334BF3-780A-45D3-A547-8C695EC51C61}" dt="2022-07-15T04:24:32.503" v="52" actId="165"/>
          <ac:spMkLst>
            <pc:docMk/>
            <pc:sldMk cId="3264660548" sldId="268"/>
            <ac:spMk id="480" creationId="{F29EF5B6-3316-0F05-8CCF-D95B641ED1DB}"/>
          </ac:spMkLst>
        </pc:spChg>
        <pc:spChg chg="mod">
          <ac:chgData name="Amal R Babu" userId="3a292d0a-112b-4bc3-bf38-7771656893d2" providerId="ADAL" clId="{47334BF3-780A-45D3-A547-8C695EC51C61}" dt="2022-07-15T04:24:32.503" v="52" actId="165"/>
          <ac:spMkLst>
            <pc:docMk/>
            <pc:sldMk cId="3264660548" sldId="268"/>
            <ac:spMk id="481" creationId="{4D9BEBD3-8424-ECC7-E394-EC90BC5C4F8E}"/>
          </ac:spMkLst>
        </pc:spChg>
        <pc:spChg chg="mod">
          <ac:chgData name="Amal R Babu" userId="3a292d0a-112b-4bc3-bf38-7771656893d2" providerId="ADAL" clId="{47334BF3-780A-45D3-A547-8C695EC51C61}" dt="2022-07-15T04:24:32.503" v="52" actId="165"/>
          <ac:spMkLst>
            <pc:docMk/>
            <pc:sldMk cId="3264660548" sldId="268"/>
            <ac:spMk id="482" creationId="{554429E1-F139-EF43-BA1C-4DDFD311900D}"/>
          </ac:spMkLst>
        </pc:spChg>
        <pc:spChg chg="mod">
          <ac:chgData name="Amal R Babu" userId="3a292d0a-112b-4bc3-bf38-7771656893d2" providerId="ADAL" clId="{47334BF3-780A-45D3-A547-8C695EC51C61}" dt="2022-07-15T04:24:32.503" v="52" actId="165"/>
          <ac:spMkLst>
            <pc:docMk/>
            <pc:sldMk cId="3264660548" sldId="268"/>
            <ac:spMk id="483" creationId="{A463736A-591D-8D3E-291D-D9884F5F87E6}"/>
          </ac:spMkLst>
        </pc:spChg>
        <pc:spChg chg="mod">
          <ac:chgData name="Amal R Babu" userId="3a292d0a-112b-4bc3-bf38-7771656893d2" providerId="ADAL" clId="{47334BF3-780A-45D3-A547-8C695EC51C61}" dt="2022-07-15T04:24:32.503" v="52" actId="165"/>
          <ac:spMkLst>
            <pc:docMk/>
            <pc:sldMk cId="3264660548" sldId="268"/>
            <ac:spMk id="484" creationId="{34074FCE-6E56-D636-FA38-D910E735475D}"/>
          </ac:spMkLst>
        </pc:spChg>
        <pc:spChg chg="mod">
          <ac:chgData name="Amal R Babu" userId="3a292d0a-112b-4bc3-bf38-7771656893d2" providerId="ADAL" clId="{47334BF3-780A-45D3-A547-8C695EC51C61}" dt="2022-07-15T04:24:32.503" v="52" actId="165"/>
          <ac:spMkLst>
            <pc:docMk/>
            <pc:sldMk cId="3264660548" sldId="268"/>
            <ac:spMk id="485" creationId="{35B09DD3-FAC9-ED0D-4342-27698459137F}"/>
          </ac:spMkLst>
        </pc:spChg>
        <pc:spChg chg="mod">
          <ac:chgData name="Amal R Babu" userId="3a292d0a-112b-4bc3-bf38-7771656893d2" providerId="ADAL" clId="{47334BF3-780A-45D3-A547-8C695EC51C61}" dt="2022-07-15T04:24:32.503" v="52" actId="165"/>
          <ac:spMkLst>
            <pc:docMk/>
            <pc:sldMk cId="3264660548" sldId="268"/>
            <ac:spMk id="486" creationId="{47A92E88-2BFB-3514-31D6-107D7085E1D9}"/>
          </ac:spMkLst>
        </pc:spChg>
        <pc:spChg chg="mod">
          <ac:chgData name="Amal R Babu" userId="3a292d0a-112b-4bc3-bf38-7771656893d2" providerId="ADAL" clId="{47334BF3-780A-45D3-A547-8C695EC51C61}" dt="2022-07-15T04:24:32.503" v="52" actId="165"/>
          <ac:spMkLst>
            <pc:docMk/>
            <pc:sldMk cId="3264660548" sldId="268"/>
            <ac:spMk id="487" creationId="{C4BAD353-298C-9D20-C23C-F4B69B2456C1}"/>
          </ac:spMkLst>
        </pc:spChg>
        <pc:spChg chg="mod">
          <ac:chgData name="Amal R Babu" userId="3a292d0a-112b-4bc3-bf38-7771656893d2" providerId="ADAL" clId="{47334BF3-780A-45D3-A547-8C695EC51C61}" dt="2022-07-15T04:24:32.503" v="52" actId="165"/>
          <ac:spMkLst>
            <pc:docMk/>
            <pc:sldMk cId="3264660548" sldId="268"/>
            <ac:spMk id="488" creationId="{AA40993D-17BE-CF80-FCA2-DE75E9A512AA}"/>
          </ac:spMkLst>
        </pc:spChg>
        <pc:spChg chg="mod">
          <ac:chgData name="Amal R Babu" userId="3a292d0a-112b-4bc3-bf38-7771656893d2" providerId="ADAL" clId="{47334BF3-780A-45D3-A547-8C695EC51C61}" dt="2022-07-15T04:24:32.503" v="52" actId="165"/>
          <ac:spMkLst>
            <pc:docMk/>
            <pc:sldMk cId="3264660548" sldId="268"/>
            <ac:spMk id="489" creationId="{9381F077-1A0A-827B-9832-47A81D0E4D5C}"/>
          </ac:spMkLst>
        </pc:spChg>
        <pc:spChg chg="mod">
          <ac:chgData name="Amal R Babu" userId="3a292d0a-112b-4bc3-bf38-7771656893d2" providerId="ADAL" clId="{47334BF3-780A-45D3-A547-8C695EC51C61}" dt="2022-07-15T04:24:32.503" v="52" actId="165"/>
          <ac:spMkLst>
            <pc:docMk/>
            <pc:sldMk cId="3264660548" sldId="268"/>
            <ac:spMk id="490" creationId="{69E44BE5-4C00-84DB-EEA0-FC885106DDB4}"/>
          </ac:spMkLst>
        </pc:spChg>
        <pc:spChg chg="mod">
          <ac:chgData name="Amal R Babu" userId="3a292d0a-112b-4bc3-bf38-7771656893d2" providerId="ADAL" clId="{47334BF3-780A-45D3-A547-8C695EC51C61}" dt="2022-07-15T04:24:32.503" v="52" actId="165"/>
          <ac:spMkLst>
            <pc:docMk/>
            <pc:sldMk cId="3264660548" sldId="268"/>
            <ac:spMk id="492" creationId="{37CDCD72-ADA2-7A25-EA22-2CEF14C7916B}"/>
          </ac:spMkLst>
        </pc:spChg>
        <pc:spChg chg="mod">
          <ac:chgData name="Amal R Babu" userId="3a292d0a-112b-4bc3-bf38-7771656893d2" providerId="ADAL" clId="{47334BF3-780A-45D3-A547-8C695EC51C61}" dt="2022-07-15T04:24:32.503" v="52" actId="165"/>
          <ac:spMkLst>
            <pc:docMk/>
            <pc:sldMk cId="3264660548" sldId="268"/>
            <ac:spMk id="493" creationId="{EBD10BE3-F8F9-3C3F-BA0C-99CDDAA6AFD1}"/>
          </ac:spMkLst>
        </pc:spChg>
        <pc:spChg chg="mod">
          <ac:chgData name="Amal R Babu" userId="3a292d0a-112b-4bc3-bf38-7771656893d2" providerId="ADAL" clId="{47334BF3-780A-45D3-A547-8C695EC51C61}" dt="2022-07-15T04:24:32.503" v="52" actId="165"/>
          <ac:spMkLst>
            <pc:docMk/>
            <pc:sldMk cId="3264660548" sldId="268"/>
            <ac:spMk id="494" creationId="{4B28CE9C-BD66-0C5C-B8F8-60323F0DB724}"/>
          </ac:spMkLst>
        </pc:spChg>
        <pc:spChg chg="mod">
          <ac:chgData name="Amal R Babu" userId="3a292d0a-112b-4bc3-bf38-7771656893d2" providerId="ADAL" clId="{47334BF3-780A-45D3-A547-8C695EC51C61}" dt="2022-07-15T04:24:32.503" v="52" actId="165"/>
          <ac:spMkLst>
            <pc:docMk/>
            <pc:sldMk cId="3264660548" sldId="268"/>
            <ac:spMk id="495" creationId="{DEBB57AC-5A22-1B43-B786-F07E508BEADF}"/>
          </ac:spMkLst>
        </pc:spChg>
        <pc:spChg chg="mod">
          <ac:chgData name="Amal R Babu" userId="3a292d0a-112b-4bc3-bf38-7771656893d2" providerId="ADAL" clId="{47334BF3-780A-45D3-A547-8C695EC51C61}" dt="2022-07-15T04:24:32.503" v="52" actId="165"/>
          <ac:spMkLst>
            <pc:docMk/>
            <pc:sldMk cId="3264660548" sldId="268"/>
            <ac:spMk id="496" creationId="{438643B1-11E0-41F5-7052-1CF0797B2477}"/>
          </ac:spMkLst>
        </pc:spChg>
        <pc:spChg chg="mod">
          <ac:chgData name="Amal R Babu" userId="3a292d0a-112b-4bc3-bf38-7771656893d2" providerId="ADAL" clId="{47334BF3-780A-45D3-A547-8C695EC51C61}" dt="2022-07-15T04:24:32.503" v="52" actId="165"/>
          <ac:spMkLst>
            <pc:docMk/>
            <pc:sldMk cId="3264660548" sldId="268"/>
            <ac:spMk id="497" creationId="{1586B860-4336-242D-F7D9-EC202A40F92E}"/>
          </ac:spMkLst>
        </pc:spChg>
        <pc:spChg chg="mod">
          <ac:chgData name="Amal R Babu" userId="3a292d0a-112b-4bc3-bf38-7771656893d2" providerId="ADAL" clId="{47334BF3-780A-45D3-A547-8C695EC51C61}" dt="2022-07-15T04:24:32.503" v="52" actId="165"/>
          <ac:spMkLst>
            <pc:docMk/>
            <pc:sldMk cId="3264660548" sldId="268"/>
            <ac:spMk id="498" creationId="{74B8FC09-BEEB-53A3-4639-6F6949A2583E}"/>
          </ac:spMkLst>
        </pc:spChg>
        <pc:spChg chg="mod">
          <ac:chgData name="Amal R Babu" userId="3a292d0a-112b-4bc3-bf38-7771656893d2" providerId="ADAL" clId="{47334BF3-780A-45D3-A547-8C695EC51C61}" dt="2022-07-15T04:24:32.503" v="52" actId="165"/>
          <ac:spMkLst>
            <pc:docMk/>
            <pc:sldMk cId="3264660548" sldId="268"/>
            <ac:spMk id="499" creationId="{F330D9E3-3203-47F7-21A0-D6E49C6AEE3B}"/>
          </ac:spMkLst>
        </pc:spChg>
        <pc:spChg chg="mod">
          <ac:chgData name="Amal R Babu" userId="3a292d0a-112b-4bc3-bf38-7771656893d2" providerId="ADAL" clId="{47334BF3-780A-45D3-A547-8C695EC51C61}" dt="2022-07-15T04:24:32.503" v="52" actId="165"/>
          <ac:spMkLst>
            <pc:docMk/>
            <pc:sldMk cId="3264660548" sldId="268"/>
            <ac:spMk id="500" creationId="{C82C4023-C680-964B-45AE-011ACA906902}"/>
          </ac:spMkLst>
        </pc:spChg>
        <pc:spChg chg="mod">
          <ac:chgData name="Amal R Babu" userId="3a292d0a-112b-4bc3-bf38-7771656893d2" providerId="ADAL" clId="{47334BF3-780A-45D3-A547-8C695EC51C61}" dt="2022-07-15T04:24:32.503" v="52" actId="165"/>
          <ac:spMkLst>
            <pc:docMk/>
            <pc:sldMk cId="3264660548" sldId="268"/>
            <ac:spMk id="501" creationId="{02BF8D59-95F8-9036-48C2-723457714136}"/>
          </ac:spMkLst>
        </pc:spChg>
        <pc:spChg chg="mod">
          <ac:chgData name="Amal R Babu" userId="3a292d0a-112b-4bc3-bf38-7771656893d2" providerId="ADAL" clId="{47334BF3-780A-45D3-A547-8C695EC51C61}" dt="2022-07-15T04:24:32.503" v="52" actId="165"/>
          <ac:spMkLst>
            <pc:docMk/>
            <pc:sldMk cId="3264660548" sldId="268"/>
            <ac:spMk id="502" creationId="{1A332C05-0166-8589-3A99-3405B0BF1D84}"/>
          </ac:spMkLst>
        </pc:spChg>
        <pc:spChg chg="mod">
          <ac:chgData name="Amal R Babu" userId="3a292d0a-112b-4bc3-bf38-7771656893d2" providerId="ADAL" clId="{47334BF3-780A-45D3-A547-8C695EC51C61}" dt="2022-07-15T04:24:32.503" v="52" actId="165"/>
          <ac:spMkLst>
            <pc:docMk/>
            <pc:sldMk cId="3264660548" sldId="268"/>
            <ac:spMk id="503" creationId="{CAE013C5-C02A-FFB6-B6BC-EAB0233573E0}"/>
          </ac:spMkLst>
        </pc:spChg>
        <pc:spChg chg="mod">
          <ac:chgData name="Amal R Babu" userId="3a292d0a-112b-4bc3-bf38-7771656893d2" providerId="ADAL" clId="{47334BF3-780A-45D3-A547-8C695EC51C61}" dt="2022-07-15T04:24:32.503" v="52" actId="165"/>
          <ac:spMkLst>
            <pc:docMk/>
            <pc:sldMk cId="3264660548" sldId="268"/>
            <ac:spMk id="504" creationId="{8523B2BE-F58A-D5CC-23F6-54169E62ABCC}"/>
          </ac:spMkLst>
        </pc:spChg>
        <pc:spChg chg="mod">
          <ac:chgData name="Amal R Babu" userId="3a292d0a-112b-4bc3-bf38-7771656893d2" providerId="ADAL" clId="{47334BF3-780A-45D3-A547-8C695EC51C61}" dt="2022-07-15T04:24:32.503" v="52" actId="165"/>
          <ac:spMkLst>
            <pc:docMk/>
            <pc:sldMk cId="3264660548" sldId="268"/>
            <ac:spMk id="505" creationId="{6048C855-F6E6-D2C6-7459-082F28773ABB}"/>
          </ac:spMkLst>
        </pc:spChg>
        <pc:spChg chg="mod">
          <ac:chgData name="Amal R Babu" userId="3a292d0a-112b-4bc3-bf38-7771656893d2" providerId="ADAL" clId="{47334BF3-780A-45D3-A547-8C695EC51C61}" dt="2022-07-15T04:24:32.503" v="52" actId="165"/>
          <ac:spMkLst>
            <pc:docMk/>
            <pc:sldMk cId="3264660548" sldId="268"/>
            <ac:spMk id="506" creationId="{182BEAB7-E4D1-00C5-AD3F-68A89C39A5E4}"/>
          </ac:spMkLst>
        </pc:spChg>
        <pc:spChg chg="mod">
          <ac:chgData name="Amal R Babu" userId="3a292d0a-112b-4bc3-bf38-7771656893d2" providerId="ADAL" clId="{47334BF3-780A-45D3-A547-8C695EC51C61}" dt="2022-07-15T04:24:32.503" v="52" actId="165"/>
          <ac:spMkLst>
            <pc:docMk/>
            <pc:sldMk cId="3264660548" sldId="268"/>
            <ac:spMk id="507" creationId="{80666F68-28DB-4A17-7152-0FD6C2ED5509}"/>
          </ac:spMkLst>
        </pc:spChg>
        <pc:spChg chg="mod">
          <ac:chgData name="Amal R Babu" userId="3a292d0a-112b-4bc3-bf38-7771656893d2" providerId="ADAL" clId="{47334BF3-780A-45D3-A547-8C695EC51C61}" dt="2022-07-15T04:24:32.503" v="52" actId="165"/>
          <ac:spMkLst>
            <pc:docMk/>
            <pc:sldMk cId="3264660548" sldId="268"/>
            <ac:spMk id="508" creationId="{3F8E8AB2-CCB8-76ED-5B90-B4AC2E7AF6E2}"/>
          </ac:spMkLst>
        </pc:spChg>
        <pc:spChg chg="mod">
          <ac:chgData name="Amal R Babu" userId="3a292d0a-112b-4bc3-bf38-7771656893d2" providerId="ADAL" clId="{47334BF3-780A-45D3-A547-8C695EC51C61}" dt="2022-07-15T04:24:32.503" v="52" actId="165"/>
          <ac:spMkLst>
            <pc:docMk/>
            <pc:sldMk cId="3264660548" sldId="268"/>
            <ac:spMk id="509" creationId="{7E50F868-B0C7-D1A6-0467-61F3E36D2D83}"/>
          </ac:spMkLst>
        </pc:spChg>
        <pc:spChg chg="mod">
          <ac:chgData name="Amal R Babu" userId="3a292d0a-112b-4bc3-bf38-7771656893d2" providerId="ADAL" clId="{47334BF3-780A-45D3-A547-8C695EC51C61}" dt="2022-07-15T04:24:32.503" v="52" actId="165"/>
          <ac:spMkLst>
            <pc:docMk/>
            <pc:sldMk cId="3264660548" sldId="268"/>
            <ac:spMk id="510" creationId="{ED6D573A-17B3-587E-96AB-2B0F3A3BA870}"/>
          </ac:spMkLst>
        </pc:spChg>
        <pc:spChg chg="mod">
          <ac:chgData name="Amal R Babu" userId="3a292d0a-112b-4bc3-bf38-7771656893d2" providerId="ADAL" clId="{47334BF3-780A-45D3-A547-8C695EC51C61}" dt="2022-07-15T04:24:32.503" v="52" actId="165"/>
          <ac:spMkLst>
            <pc:docMk/>
            <pc:sldMk cId="3264660548" sldId="268"/>
            <ac:spMk id="511" creationId="{5BAB9E9F-F117-FD8A-B77A-5988F1196830}"/>
          </ac:spMkLst>
        </pc:spChg>
        <pc:spChg chg="mod">
          <ac:chgData name="Amal R Babu" userId="3a292d0a-112b-4bc3-bf38-7771656893d2" providerId="ADAL" clId="{47334BF3-780A-45D3-A547-8C695EC51C61}" dt="2022-07-15T04:24:32.503" v="52" actId="165"/>
          <ac:spMkLst>
            <pc:docMk/>
            <pc:sldMk cId="3264660548" sldId="268"/>
            <ac:spMk id="513" creationId="{87BA98C5-BBE9-633A-22EB-70F7BA1CE1B0}"/>
          </ac:spMkLst>
        </pc:spChg>
        <pc:spChg chg="mod">
          <ac:chgData name="Amal R Babu" userId="3a292d0a-112b-4bc3-bf38-7771656893d2" providerId="ADAL" clId="{47334BF3-780A-45D3-A547-8C695EC51C61}" dt="2022-07-15T04:24:32.503" v="52" actId="165"/>
          <ac:spMkLst>
            <pc:docMk/>
            <pc:sldMk cId="3264660548" sldId="268"/>
            <ac:spMk id="514" creationId="{1AC8808A-3105-E1A5-DF48-625CA4A1440B}"/>
          </ac:spMkLst>
        </pc:spChg>
        <pc:spChg chg="mod">
          <ac:chgData name="Amal R Babu" userId="3a292d0a-112b-4bc3-bf38-7771656893d2" providerId="ADAL" clId="{47334BF3-780A-45D3-A547-8C695EC51C61}" dt="2022-07-15T04:24:32.503" v="52" actId="165"/>
          <ac:spMkLst>
            <pc:docMk/>
            <pc:sldMk cId="3264660548" sldId="268"/>
            <ac:spMk id="515" creationId="{DFAF14B5-B50F-21B5-0303-9730B93A8560}"/>
          </ac:spMkLst>
        </pc:spChg>
        <pc:spChg chg="mod">
          <ac:chgData name="Amal R Babu" userId="3a292d0a-112b-4bc3-bf38-7771656893d2" providerId="ADAL" clId="{47334BF3-780A-45D3-A547-8C695EC51C61}" dt="2022-07-15T04:24:32.503" v="52" actId="165"/>
          <ac:spMkLst>
            <pc:docMk/>
            <pc:sldMk cId="3264660548" sldId="268"/>
            <ac:spMk id="516" creationId="{BC0330C6-8673-98FA-E2EF-D2FEF533BB45}"/>
          </ac:spMkLst>
        </pc:spChg>
        <pc:spChg chg="mod">
          <ac:chgData name="Amal R Babu" userId="3a292d0a-112b-4bc3-bf38-7771656893d2" providerId="ADAL" clId="{47334BF3-780A-45D3-A547-8C695EC51C61}" dt="2022-07-15T04:24:32.503" v="52" actId="165"/>
          <ac:spMkLst>
            <pc:docMk/>
            <pc:sldMk cId="3264660548" sldId="268"/>
            <ac:spMk id="517" creationId="{8994E313-5513-3040-4E67-A6666FAAABDC}"/>
          </ac:spMkLst>
        </pc:spChg>
        <pc:spChg chg="mod">
          <ac:chgData name="Amal R Babu" userId="3a292d0a-112b-4bc3-bf38-7771656893d2" providerId="ADAL" clId="{47334BF3-780A-45D3-A547-8C695EC51C61}" dt="2022-07-15T04:24:32.503" v="52" actId="165"/>
          <ac:spMkLst>
            <pc:docMk/>
            <pc:sldMk cId="3264660548" sldId="268"/>
            <ac:spMk id="518" creationId="{F0233851-1E17-9F57-1C73-DD12F27CD2D5}"/>
          </ac:spMkLst>
        </pc:spChg>
        <pc:spChg chg="mod">
          <ac:chgData name="Amal R Babu" userId="3a292d0a-112b-4bc3-bf38-7771656893d2" providerId="ADAL" clId="{47334BF3-780A-45D3-A547-8C695EC51C61}" dt="2022-07-15T04:24:32.503" v="52" actId="165"/>
          <ac:spMkLst>
            <pc:docMk/>
            <pc:sldMk cId="3264660548" sldId="268"/>
            <ac:spMk id="519" creationId="{95732D8E-336D-5AE4-8B26-1296006C5D84}"/>
          </ac:spMkLst>
        </pc:spChg>
        <pc:spChg chg="mod">
          <ac:chgData name="Amal R Babu" userId="3a292d0a-112b-4bc3-bf38-7771656893d2" providerId="ADAL" clId="{47334BF3-780A-45D3-A547-8C695EC51C61}" dt="2022-07-15T04:24:32.503" v="52" actId="165"/>
          <ac:spMkLst>
            <pc:docMk/>
            <pc:sldMk cId="3264660548" sldId="268"/>
            <ac:spMk id="520" creationId="{C7E9A721-4025-E47B-B675-EE5BD4F630FF}"/>
          </ac:spMkLst>
        </pc:spChg>
        <pc:spChg chg="mod">
          <ac:chgData name="Amal R Babu" userId="3a292d0a-112b-4bc3-bf38-7771656893d2" providerId="ADAL" clId="{47334BF3-780A-45D3-A547-8C695EC51C61}" dt="2022-07-15T04:24:32.503" v="52" actId="165"/>
          <ac:spMkLst>
            <pc:docMk/>
            <pc:sldMk cId="3264660548" sldId="268"/>
            <ac:spMk id="521" creationId="{E8626922-B7A7-B31F-453A-523F8CC21A72}"/>
          </ac:spMkLst>
        </pc:spChg>
        <pc:spChg chg="mod">
          <ac:chgData name="Amal R Babu" userId="3a292d0a-112b-4bc3-bf38-7771656893d2" providerId="ADAL" clId="{47334BF3-780A-45D3-A547-8C695EC51C61}" dt="2022-07-15T04:24:32.503" v="52" actId="165"/>
          <ac:spMkLst>
            <pc:docMk/>
            <pc:sldMk cId="3264660548" sldId="268"/>
            <ac:spMk id="522" creationId="{BE811C10-8FFC-21BE-0967-39416B966515}"/>
          </ac:spMkLst>
        </pc:spChg>
        <pc:spChg chg="mod">
          <ac:chgData name="Amal R Babu" userId="3a292d0a-112b-4bc3-bf38-7771656893d2" providerId="ADAL" clId="{47334BF3-780A-45D3-A547-8C695EC51C61}" dt="2022-07-15T04:24:32.503" v="52" actId="165"/>
          <ac:spMkLst>
            <pc:docMk/>
            <pc:sldMk cId="3264660548" sldId="268"/>
            <ac:spMk id="523" creationId="{920241DF-C23D-0F6D-71E9-C055AB6F761F}"/>
          </ac:spMkLst>
        </pc:spChg>
        <pc:spChg chg="mod">
          <ac:chgData name="Amal R Babu" userId="3a292d0a-112b-4bc3-bf38-7771656893d2" providerId="ADAL" clId="{47334BF3-780A-45D3-A547-8C695EC51C61}" dt="2022-07-15T04:24:32.503" v="52" actId="165"/>
          <ac:spMkLst>
            <pc:docMk/>
            <pc:sldMk cId="3264660548" sldId="268"/>
            <ac:spMk id="524" creationId="{4714D105-4166-011A-AB64-24103EF9F7A4}"/>
          </ac:spMkLst>
        </pc:spChg>
        <pc:spChg chg="mod">
          <ac:chgData name="Amal R Babu" userId="3a292d0a-112b-4bc3-bf38-7771656893d2" providerId="ADAL" clId="{47334BF3-780A-45D3-A547-8C695EC51C61}" dt="2022-07-15T04:24:32.503" v="52" actId="165"/>
          <ac:spMkLst>
            <pc:docMk/>
            <pc:sldMk cId="3264660548" sldId="268"/>
            <ac:spMk id="525" creationId="{57EA9894-0D64-1A8A-40FD-8E90FAAF87AC}"/>
          </ac:spMkLst>
        </pc:spChg>
        <pc:spChg chg="mod">
          <ac:chgData name="Amal R Babu" userId="3a292d0a-112b-4bc3-bf38-7771656893d2" providerId="ADAL" clId="{47334BF3-780A-45D3-A547-8C695EC51C61}" dt="2022-07-15T04:24:32.503" v="52" actId="165"/>
          <ac:spMkLst>
            <pc:docMk/>
            <pc:sldMk cId="3264660548" sldId="268"/>
            <ac:spMk id="526" creationId="{23C1F1AE-B672-BF35-FFD8-AA6A70E9958E}"/>
          </ac:spMkLst>
        </pc:spChg>
        <pc:spChg chg="mod">
          <ac:chgData name="Amal R Babu" userId="3a292d0a-112b-4bc3-bf38-7771656893d2" providerId="ADAL" clId="{47334BF3-780A-45D3-A547-8C695EC51C61}" dt="2022-07-15T04:24:32.503" v="52" actId="165"/>
          <ac:spMkLst>
            <pc:docMk/>
            <pc:sldMk cId="3264660548" sldId="268"/>
            <ac:spMk id="527" creationId="{E3BF2364-20AF-FD23-74C9-721CDC9FFF6E}"/>
          </ac:spMkLst>
        </pc:spChg>
        <pc:spChg chg="mod">
          <ac:chgData name="Amal R Babu" userId="3a292d0a-112b-4bc3-bf38-7771656893d2" providerId="ADAL" clId="{47334BF3-780A-45D3-A547-8C695EC51C61}" dt="2022-07-15T04:24:32.503" v="52" actId="165"/>
          <ac:spMkLst>
            <pc:docMk/>
            <pc:sldMk cId="3264660548" sldId="268"/>
            <ac:spMk id="528" creationId="{D1D18D86-BBEC-4524-74D6-2F4DABAB04E2}"/>
          </ac:spMkLst>
        </pc:spChg>
        <pc:spChg chg="mod">
          <ac:chgData name="Amal R Babu" userId="3a292d0a-112b-4bc3-bf38-7771656893d2" providerId="ADAL" clId="{47334BF3-780A-45D3-A547-8C695EC51C61}" dt="2022-07-15T04:24:32.503" v="52" actId="165"/>
          <ac:spMkLst>
            <pc:docMk/>
            <pc:sldMk cId="3264660548" sldId="268"/>
            <ac:spMk id="529" creationId="{DFCA3666-E4D7-F94C-CBD0-5797E5FF9611}"/>
          </ac:spMkLst>
        </pc:spChg>
        <pc:spChg chg="mod">
          <ac:chgData name="Amal R Babu" userId="3a292d0a-112b-4bc3-bf38-7771656893d2" providerId="ADAL" clId="{47334BF3-780A-45D3-A547-8C695EC51C61}" dt="2022-07-15T04:24:32.503" v="52" actId="165"/>
          <ac:spMkLst>
            <pc:docMk/>
            <pc:sldMk cId="3264660548" sldId="268"/>
            <ac:spMk id="530" creationId="{982DCEE4-A020-4758-81AA-A57943FB272E}"/>
          </ac:spMkLst>
        </pc:spChg>
        <pc:spChg chg="mod">
          <ac:chgData name="Amal R Babu" userId="3a292d0a-112b-4bc3-bf38-7771656893d2" providerId="ADAL" clId="{47334BF3-780A-45D3-A547-8C695EC51C61}" dt="2022-07-15T04:24:32.503" v="52" actId="165"/>
          <ac:spMkLst>
            <pc:docMk/>
            <pc:sldMk cId="3264660548" sldId="268"/>
            <ac:spMk id="531" creationId="{2735C0F2-2521-350E-CFD2-3D0F602B789D}"/>
          </ac:spMkLst>
        </pc:spChg>
        <pc:spChg chg="mod">
          <ac:chgData name="Amal R Babu" userId="3a292d0a-112b-4bc3-bf38-7771656893d2" providerId="ADAL" clId="{47334BF3-780A-45D3-A547-8C695EC51C61}" dt="2022-07-15T04:24:32.503" v="52" actId="165"/>
          <ac:spMkLst>
            <pc:docMk/>
            <pc:sldMk cId="3264660548" sldId="268"/>
            <ac:spMk id="532" creationId="{A8B6CC0A-7D30-6F68-8AD7-B0F4F5DCECF7}"/>
          </ac:spMkLst>
        </pc:spChg>
        <pc:spChg chg="mod">
          <ac:chgData name="Amal R Babu" userId="3a292d0a-112b-4bc3-bf38-7771656893d2" providerId="ADAL" clId="{47334BF3-780A-45D3-A547-8C695EC51C61}" dt="2022-07-15T04:24:32.503" v="52" actId="165"/>
          <ac:spMkLst>
            <pc:docMk/>
            <pc:sldMk cId="3264660548" sldId="268"/>
            <ac:spMk id="533" creationId="{E64DB28D-99AA-51AE-33B3-7220637A8758}"/>
          </ac:spMkLst>
        </pc:spChg>
        <pc:spChg chg="mod">
          <ac:chgData name="Amal R Babu" userId="3a292d0a-112b-4bc3-bf38-7771656893d2" providerId="ADAL" clId="{47334BF3-780A-45D3-A547-8C695EC51C61}" dt="2022-07-15T04:24:32.503" v="52" actId="165"/>
          <ac:spMkLst>
            <pc:docMk/>
            <pc:sldMk cId="3264660548" sldId="268"/>
            <ac:spMk id="535" creationId="{C2FF199F-71F3-90A0-294B-6613D22B8BF5}"/>
          </ac:spMkLst>
        </pc:spChg>
        <pc:spChg chg="mod">
          <ac:chgData name="Amal R Babu" userId="3a292d0a-112b-4bc3-bf38-7771656893d2" providerId="ADAL" clId="{47334BF3-780A-45D3-A547-8C695EC51C61}" dt="2022-07-15T04:24:32.503" v="52" actId="165"/>
          <ac:spMkLst>
            <pc:docMk/>
            <pc:sldMk cId="3264660548" sldId="268"/>
            <ac:spMk id="536" creationId="{134C3B60-F1F6-B59A-2C39-2D627BABE7AB}"/>
          </ac:spMkLst>
        </pc:spChg>
        <pc:spChg chg="mod">
          <ac:chgData name="Amal R Babu" userId="3a292d0a-112b-4bc3-bf38-7771656893d2" providerId="ADAL" clId="{47334BF3-780A-45D3-A547-8C695EC51C61}" dt="2022-07-15T04:24:32.503" v="52" actId="165"/>
          <ac:spMkLst>
            <pc:docMk/>
            <pc:sldMk cId="3264660548" sldId="268"/>
            <ac:spMk id="537" creationId="{2BC99635-FBA5-36D4-D06D-FAB756438E6A}"/>
          </ac:spMkLst>
        </pc:spChg>
        <pc:spChg chg="mod">
          <ac:chgData name="Amal R Babu" userId="3a292d0a-112b-4bc3-bf38-7771656893d2" providerId="ADAL" clId="{47334BF3-780A-45D3-A547-8C695EC51C61}" dt="2022-07-15T04:24:32.503" v="52" actId="165"/>
          <ac:spMkLst>
            <pc:docMk/>
            <pc:sldMk cId="3264660548" sldId="268"/>
            <ac:spMk id="538" creationId="{A5919537-4007-CBE4-EC2C-D5830697A9DE}"/>
          </ac:spMkLst>
        </pc:spChg>
        <pc:spChg chg="mod">
          <ac:chgData name="Amal R Babu" userId="3a292d0a-112b-4bc3-bf38-7771656893d2" providerId="ADAL" clId="{47334BF3-780A-45D3-A547-8C695EC51C61}" dt="2022-07-15T04:24:32.503" v="52" actId="165"/>
          <ac:spMkLst>
            <pc:docMk/>
            <pc:sldMk cId="3264660548" sldId="268"/>
            <ac:spMk id="539" creationId="{0102710E-7976-EEDF-B20A-29CC59C0B3EA}"/>
          </ac:spMkLst>
        </pc:spChg>
        <pc:spChg chg="mod">
          <ac:chgData name="Amal R Babu" userId="3a292d0a-112b-4bc3-bf38-7771656893d2" providerId="ADAL" clId="{47334BF3-780A-45D3-A547-8C695EC51C61}" dt="2022-07-15T04:24:32.503" v="52" actId="165"/>
          <ac:spMkLst>
            <pc:docMk/>
            <pc:sldMk cId="3264660548" sldId="268"/>
            <ac:spMk id="540" creationId="{2A58F0F2-B92E-67E1-7D3D-7C20ED4C8CD3}"/>
          </ac:spMkLst>
        </pc:spChg>
        <pc:spChg chg="mod">
          <ac:chgData name="Amal R Babu" userId="3a292d0a-112b-4bc3-bf38-7771656893d2" providerId="ADAL" clId="{47334BF3-780A-45D3-A547-8C695EC51C61}" dt="2022-07-15T04:24:32.503" v="52" actId="165"/>
          <ac:spMkLst>
            <pc:docMk/>
            <pc:sldMk cId="3264660548" sldId="268"/>
            <ac:spMk id="541" creationId="{6E6E52C5-9055-EE65-097C-E4CF1B99C7AE}"/>
          </ac:spMkLst>
        </pc:spChg>
        <pc:spChg chg="mod">
          <ac:chgData name="Amal R Babu" userId="3a292d0a-112b-4bc3-bf38-7771656893d2" providerId="ADAL" clId="{47334BF3-780A-45D3-A547-8C695EC51C61}" dt="2022-07-15T04:24:32.503" v="52" actId="165"/>
          <ac:spMkLst>
            <pc:docMk/>
            <pc:sldMk cId="3264660548" sldId="268"/>
            <ac:spMk id="542" creationId="{FDF77EFB-3A26-6D6D-0A3F-978096A88126}"/>
          </ac:spMkLst>
        </pc:spChg>
        <pc:spChg chg="mod">
          <ac:chgData name="Amal R Babu" userId="3a292d0a-112b-4bc3-bf38-7771656893d2" providerId="ADAL" clId="{47334BF3-780A-45D3-A547-8C695EC51C61}" dt="2022-07-15T04:24:32.503" v="52" actId="165"/>
          <ac:spMkLst>
            <pc:docMk/>
            <pc:sldMk cId="3264660548" sldId="268"/>
            <ac:spMk id="543" creationId="{52B211FE-6CE6-2FF0-D337-A879611F205D}"/>
          </ac:spMkLst>
        </pc:spChg>
        <pc:spChg chg="mod">
          <ac:chgData name="Amal R Babu" userId="3a292d0a-112b-4bc3-bf38-7771656893d2" providerId="ADAL" clId="{47334BF3-780A-45D3-A547-8C695EC51C61}" dt="2022-07-15T04:24:32.503" v="52" actId="165"/>
          <ac:spMkLst>
            <pc:docMk/>
            <pc:sldMk cId="3264660548" sldId="268"/>
            <ac:spMk id="544" creationId="{2CC2D82A-3C4E-8A5F-C185-1C47264C4176}"/>
          </ac:spMkLst>
        </pc:spChg>
        <pc:spChg chg="mod">
          <ac:chgData name="Amal R Babu" userId="3a292d0a-112b-4bc3-bf38-7771656893d2" providerId="ADAL" clId="{47334BF3-780A-45D3-A547-8C695EC51C61}" dt="2022-07-15T04:24:32.503" v="52" actId="165"/>
          <ac:spMkLst>
            <pc:docMk/>
            <pc:sldMk cId="3264660548" sldId="268"/>
            <ac:spMk id="545" creationId="{67908046-0FDF-E67A-664A-AD64F44F9BFC}"/>
          </ac:spMkLst>
        </pc:spChg>
        <pc:spChg chg="mod">
          <ac:chgData name="Amal R Babu" userId="3a292d0a-112b-4bc3-bf38-7771656893d2" providerId="ADAL" clId="{47334BF3-780A-45D3-A547-8C695EC51C61}" dt="2022-07-15T04:24:32.503" v="52" actId="165"/>
          <ac:spMkLst>
            <pc:docMk/>
            <pc:sldMk cId="3264660548" sldId="268"/>
            <ac:spMk id="546" creationId="{524F3F6D-9BF0-10DA-47F2-3C9BE104223C}"/>
          </ac:spMkLst>
        </pc:spChg>
        <pc:spChg chg="mod">
          <ac:chgData name="Amal R Babu" userId="3a292d0a-112b-4bc3-bf38-7771656893d2" providerId="ADAL" clId="{47334BF3-780A-45D3-A547-8C695EC51C61}" dt="2022-07-15T04:24:32.503" v="52" actId="165"/>
          <ac:spMkLst>
            <pc:docMk/>
            <pc:sldMk cId="3264660548" sldId="268"/>
            <ac:spMk id="547" creationId="{86ADB051-2887-C742-A517-BBF9F2C3C1C2}"/>
          </ac:spMkLst>
        </pc:spChg>
        <pc:spChg chg="mod">
          <ac:chgData name="Amal R Babu" userId="3a292d0a-112b-4bc3-bf38-7771656893d2" providerId="ADAL" clId="{47334BF3-780A-45D3-A547-8C695EC51C61}" dt="2022-07-15T04:24:32.503" v="52" actId="165"/>
          <ac:spMkLst>
            <pc:docMk/>
            <pc:sldMk cId="3264660548" sldId="268"/>
            <ac:spMk id="548" creationId="{7A4DEBED-19E5-33E6-E78A-6CA34D1013CC}"/>
          </ac:spMkLst>
        </pc:spChg>
        <pc:spChg chg="mod">
          <ac:chgData name="Amal R Babu" userId="3a292d0a-112b-4bc3-bf38-7771656893d2" providerId="ADAL" clId="{47334BF3-780A-45D3-A547-8C695EC51C61}" dt="2022-07-15T04:24:32.503" v="52" actId="165"/>
          <ac:spMkLst>
            <pc:docMk/>
            <pc:sldMk cId="3264660548" sldId="268"/>
            <ac:spMk id="549" creationId="{F6BFB597-E06C-68F2-806A-95C678A52A28}"/>
          </ac:spMkLst>
        </pc:spChg>
        <pc:spChg chg="mod">
          <ac:chgData name="Amal R Babu" userId="3a292d0a-112b-4bc3-bf38-7771656893d2" providerId="ADAL" clId="{47334BF3-780A-45D3-A547-8C695EC51C61}" dt="2022-07-15T04:24:32.503" v="52" actId="165"/>
          <ac:spMkLst>
            <pc:docMk/>
            <pc:sldMk cId="3264660548" sldId="268"/>
            <ac:spMk id="550" creationId="{59EF8346-AC4E-E53A-BEDD-F47E84690F37}"/>
          </ac:spMkLst>
        </pc:spChg>
        <pc:spChg chg="mod">
          <ac:chgData name="Amal R Babu" userId="3a292d0a-112b-4bc3-bf38-7771656893d2" providerId="ADAL" clId="{47334BF3-780A-45D3-A547-8C695EC51C61}" dt="2022-07-15T04:24:32.503" v="52" actId="165"/>
          <ac:spMkLst>
            <pc:docMk/>
            <pc:sldMk cId="3264660548" sldId="268"/>
            <ac:spMk id="551" creationId="{4DC630CF-3765-1595-D46F-5F8B5B815CFD}"/>
          </ac:spMkLst>
        </pc:spChg>
        <pc:spChg chg="mod">
          <ac:chgData name="Amal R Babu" userId="3a292d0a-112b-4bc3-bf38-7771656893d2" providerId="ADAL" clId="{47334BF3-780A-45D3-A547-8C695EC51C61}" dt="2022-07-15T04:24:32.503" v="52" actId="165"/>
          <ac:spMkLst>
            <pc:docMk/>
            <pc:sldMk cId="3264660548" sldId="268"/>
            <ac:spMk id="552" creationId="{B4158F1F-A843-3957-45B3-4B56C65D41D7}"/>
          </ac:spMkLst>
        </pc:spChg>
        <pc:spChg chg="mod">
          <ac:chgData name="Amal R Babu" userId="3a292d0a-112b-4bc3-bf38-7771656893d2" providerId="ADAL" clId="{47334BF3-780A-45D3-A547-8C695EC51C61}" dt="2022-07-15T04:24:32.503" v="52" actId="165"/>
          <ac:spMkLst>
            <pc:docMk/>
            <pc:sldMk cId="3264660548" sldId="268"/>
            <ac:spMk id="553" creationId="{9CE34909-DC6D-3864-962F-630652BB85D2}"/>
          </ac:spMkLst>
        </pc:spChg>
        <pc:spChg chg="mod">
          <ac:chgData name="Amal R Babu" userId="3a292d0a-112b-4bc3-bf38-7771656893d2" providerId="ADAL" clId="{47334BF3-780A-45D3-A547-8C695EC51C61}" dt="2022-07-15T04:24:32.503" v="52" actId="165"/>
          <ac:spMkLst>
            <pc:docMk/>
            <pc:sldMk cId="3264660548" sldId="268"/>
            <ac:spMk id="554" creationId="{9C2F82E6-888E-ADDF-C491-F402DCB1E99A}"/>
          </ac:spMkLst>
        </pc:spChg>
        <pc:spChg chg="mod">
          <ac:chgData name="Amal R Babu" userId="3a292d0a-112b-4bc3-bf38-7771656893d2" providerId="ADAL" clId="{47334BF3-780A-45D3-A547-8C695EC51C61}" dt="2022-07-15T04:24:32.503" v="52" actId="165"/>
          <ac:spMkLst>
            <pc:docMk/>
            <pc:sldMk cId="3264660548" sldId="268"/>
            <ac:spMk id="556" creationId="{4362F959-D798-4F06-D307-77C70B7E3D48}"/>
          </ac:spMkLst>
        </pc:spChg>
        <pc:spChg chg="mod">
          <ac:chgData name="Amal R Babu" userId="3a292d0a-112b-4bc3-bf38-7771656893d2" providerId="ADAL" clId="{47334BF3-780A-45D3-A547-8C695EC51C61}" dt="2022-07-15T04:24:32.503" v="52" actId="165"/>
          <ac:spMkLst>
            <pc:docMk/>
            <pc:sldMk cId="3264660548" sldId="268"/>
            <ac:spMk id="557" creationId="{67CA035A-936C-FDB2-C0AB-BF66264AC733}"/>
          </ac:spMkLst>
        </pc:spChg>
        <pc:spChg chg="mod">
          <ac:chgData name="Amal R Babu" userId="3a292d0a-112b-4bc3-bf38-7771656893d2" providerId="ADAL" clId="{47334BF3-780A-45D3-A547-8C695EC51C61}" dt="2022-07-15T04:24:32.503" v="52" actId="165"/>
          <ac:spMkLst>
            <pc:docMk/>
            <pc:sldMk cId="3264660548" sldId="268"/>
            <ac:spMk id="558" creationId="{31531086-13C2-E0FC-7A94-2D83783B6587}"/>
          </ac:spMkLst>
        </pc:spChg>
        <pc:spChg chg="mod">
          <ac:chgData name="Amal R Babu" userId="3a292d0a-112b-4bc3-bf38-7771656893d2" providerId="ADAL" clId="{47334BF3-780A-45D3-A547-8C695EC51C61}" dt="2022-07-15T04:24:32.503" v="52" actId="165"/>
          <ac:spMkLst>
            <pc:docMk/>
            <pc:sldMk cId="3264660548" sldId="268"/>
            <ac:spMk id="559" creationId="{2DD40E88-641A-BB43-0228-52394D09E36C}"/>
          </ac:spMkLst>
        </pc:spChg>
        <pc:spChg chg="mod">
          <ac:chgData name="Amal R Babu" userId="3a292d0a-112b-4bc3-bf38-7771656893d2" providerId="ADAL" clId="{47334BF3-780A-45D3-A547-8C695EC51C61}" dt="2022-07-15T04:24:32.503" v="52" actId="165"/>
          <ac:spMkLst>
            <pc:docMk/>
            <pc:sldMk cId="3264660548" sldId="268"/>
            <ac:spMk id="560" creationId="{8B13E103-1319-ECCF-7C2D-711504704732}"/>
          </ac:spMkLst>
        </pc:spChg>
        <pc:spChg chg="mod">
          <ac:chgData name="Amal R Babu" userId="3a292d0a-112b-4bc3-bf38-7771656893d2" providerId="ADAL" clId="{47334BF3-780A-45D3-A547-8C695EC51C61}" dt="2022-07-15T04:24:32.503" v="52" actId="165"/>
          <ac:spMkLst>
            <pc:docMk/>
            <pc:sldMk cId="3264660548" sldId="268"/>
            <ac:spMk id="561" creationId="{D7081FD1-BD19-18B2-1F75-A042752BA81F}"/>
          </ac:spMkLst>
        </pc:spChg>
        <pc:spChg chg="mod">
          <ac:chgData name="Amal R Babu" userId="3a292d0a-112b-4bc3-bf38-7771656893d2" providerId="ADAL" clId="{47334BF3-780A-45D3-A547-8C695EC51C61}" dt="2022-07-15T04:24:32.503" v="52" actId="165"/>
          <ac:spMkLst>
            <pc:docMk/>
            <pc:sldMk cId="3264660548" sldId="268"/>
            <ac:spMk id="562" creationId="{D54CDBFC-8FA1-7089-DCED-5D24FE6B119A}"/>
          </ac:spMkLst>
        </pc:spChg>
        <pc:spChg chg="mod">
          <ac:chgData name="Amal R Babu" userId="3a292d0a-112b-4bc3-bf38-7771656893d2" providerId="ADAL" clId="{47334BF3-780A-45D3-A547-8C695EC51C61}" dt="2022-07-15T04:24:32.503" v="52" actId="165"/>
          <ac:spMkLst>
            <pc:docMk/>
            <pc:sldMk cId="3264660548" sldId="268"/>
            <ac:spMk id="563" creationId="{41644729-D4C2-A007-8814-6085D0C669E5}"/>
          </ac:spMkLst>
        </pc:spChg>
        <pc:spChg chg="mod">
          <ac:chgData name="Amal R Babu" userId="3a292d0a-112b-4bc3-bf38-7771656893d2" providerId="ADAL" clId="{47334BF3-780A-45D3-A547-8C695EC51C61}" dt="2022-07-15T04:24:32.503" v="52" actId="165"/>
          <ac:spMkLst>
            <pc:docMk/>
            <pc:sldMk cId="3264660548" sldId="268"/>
            <ac:spMk id="564" creationId="{F3277115-A22D-C876-0426-5DB416A7C7DB}"/>
          </ac:spMkLst>
        </pc:spChg>
        <pc:spChg chg="mod">
          <ac:chgData name="Amal R Babu" userId="3a292d0a-112b-4bc3-bf38-7771656893d2" providerId="ADAL" clId="{47334BF3-780A-45D3-A547-8C695EC51C61}" dt="2022-07-15T04:24:32.503" v="52" actId="165"/>
          <ac:spMkLst>
            <pc:docMk/>
            <pc:sldMk cId="3264660548" sldId="268"/>
            <ac:spMk id="565" creationId="{F354E88D-65A3-C5EB-6103-381DB16A145D}"/>
          </ac:spMkLst>
        </pc:spChg>
        <pc:spChg chg="mod">
          <ac:chgData name="Amal R Babu" userId="3a292d0a-112b-4bc3-bf38-7771656893d2" providerId="ADAL" clId="{47334BF3-780A-45D3-A547-8C695EC51C61}" dt="2022-07-15T04:24:32.503" v="52" actId="165"/>
          <ac:spMkLst>
            <pc:docMk/>
            <pc:sldMk cId="3264660548" sldId="268"/>
            <ac:spMk id="566" creationId="{872CBD26-D13C-3A02-7742-372BF6B9702A}"/>
          </ac:spMkLst>
        </pc:spChg>
        <pc:spChg chg="mod">
          <ac:chgData name="Amal R Babu" userId="3a292d0a-112b-4bc3-bf38-7771656893d2" providerId="ADAL" clId="{47334BF3-780A-45D3-A547-8C695EC51C61}" dt="2022-07-15T04:24:32.503" v="52" actId="165"/>
          <ac:spMkLst>
            <pc:docMk/>
            <pc:sldMk cId="3264660548" sldId="268"/>
            <ac:spMk id="567" creationId="{56CA0908-59AD-71C4-6EF3-26724E59342F}"/>
          </ac:spMkLst>
        </pc:spChg>
        <pc:spChg chg="mod">
          <ac:chgData name="Amal R Babu" userId="3a292d0a-112b-4bc3-bf38-7771656893d2" providerId="ADAL" clId="{47334BF3-780A-45D3-A547-8C695EC51C61}" dt="2022-07-15T04:24:32.503" v="52" actId="165"/>
          <ac:spMkLst>
            <pc:docMk/>
            <pc:sldMk cId="3264660548" sldId="268"/>
            <ac:spMk id="568" creationId="{A7E39E70-0182-3883-761C-6782FE1D32AC}"/>
          </ac:spMkLst>
        </pc:spChg>
        <pc:spChg chg="mod">
          <ac:chgData name="Amal R Babu" userId="3a292d0a-112b-4bc3-bf38-7771656893d2" providerId="ADAL" clId="{47334BF3-780A-45D3-A547-8C695EC51C61}" dt="2022-07-15T04:24:32.503" v="52" actId="165"/>
          <ac:spMkLst>
            <pc:docMk/>
            <pc:sldMk cId="3264660548" sldId="268"/>
            <ac:spMk id="569" creationId="{E203B880-DC27-825A-FB9D-0AD9417D43F7}"/>
          </ac:spMkLst>
        </pc:spChg>
        <pc:spChg chg="mod">
          <ac:chgData name="Amal R Babu" userId="3a292d0a-112b-4bc3-bf38-7771656893d2" providerId="ADAL" clId="{47334BF3-780A-45D3-A547-8C695EC51C61}" dt="2022-07-15T04:24:32.503" v="52" actId="165"/>
          <ac:spMkLst>
            <pc:docMk/>
            <pc:sldMk cId="3264660548" sldId="268"/>
            <ac:spMk id="570" creationId="{0665C34C-2F8E-EC83-1D86-233C401C5361}"/>
          </ac:spMkLst>
        </pc:spChg>
        <pc:spChg chg="mod">
          <ac:chgData name="Amal R Babu" userId="3a292d0a-112b-4bc3-bf38-7771656893d2" providerId="ADAL" clId="{47334BF3-780A-45D3-A547-8C695EC51C61}" dt="2022-07-15T04:24:32.503" v="52" actId="165"/>
          <ac:spMkLst>
            <pc:docMk/>
            <pc:sldMk cId="3264660548" sldId="268"/>
            <ac:spMk id="571" creationId="{C0C64BFF-699A-DF00-16AD-AF2A3489E654}"/>
          </ac:spMkLst>
        </pc:spChg>
        <pc:spChg chg="mod">
          <ac:chgData name="Amal R Babu" userId="3a292d0a-112b-4bc3-bf38-7771656893d2" providerId="ADAL" clId="{47334BF3-780A-45D3-A547-8C695EC51C61}" dt="2022-07-15T04:24:32.503" v="52" actId="165"/>
          <ac:spMkLst>
            <pc:docMk/>
            <pc:sldMk cId="3264660548" sldId="268"/>
            <ac:spMk id="572" creationId="{C8B34A1D-0C2D-E6CE-4DA3-A0B3B7AA8DEF}"/>
          </ac:spMkLst>
        </pc:spChg>
        <pc:spChg chg="mod">
          <ac:chgData name="Amal R Babu" userId="3a292d0a-112b-4bc3-bf38-7771656893d2" providerId="ADAL" clId="{47334BF3-780A-45D3-A547-8C695EC51C61}" dt="2022-07-15T04:24:32.503" v="52" actId="165"/>
          <ac:spMkLst>
            <pc:docMk/>
            <pc:sldMk cId="3264660548" sldId="268"/>
            <ac:spMk id="573" creationId="{F44B7848-12EC-3ABB-7965-6EE441A31186}"/>
          </ac:spMkLst>
        </pc:spChg>
        <pc:spChg chg="mod">
          <ac:chgData name="Amal R Babu" userId="3a292d0a-112b-4bc3-bf38-7771656893d2" providerId="ADAL" clId="{47334BF3-780A-45D3-A547-8C695EC51C61}" dt="2022-07-15T04:24:32.503" v="52" actId="165"/>
          <ac:spMkLst>
            <pc:docMk/>
            <pc:sldMk cId="3264660548" sldId="268"/>
            <ac:spMk id="574" creationId="{793036D2-0092-87EA-C7D4-76B1CAC8083D}"/>
          </ac:spMkLst>
        </pc:spChg>
        <pc:spChg chg="mod">
          <ac:chgData name="Amal R Babu" userId="3a292d0a-112b-4bc3-bf38-7771656893d2" providerId="ADAL" clId="{47334BF3-780A-45D3-A547-8C695EC51C61}" dt="2022-07-15T04:24:32.503" v="52" actId="165"/>
          <ac:spMkLst>
            <pc:docMk/>
            <pc:sldMk cId="3264660548" sldId="268"/>
            <ac:spMk id="575" creationId="{23C76D30-BE0F-D3C2-6F11-3E690D1285AF}"/>
          </ac:spMkLst>
        </pc:spChg>
        <pc:spChg chg="mod">
          <ac:chgData name="Amal R Babu" userId="3a292d0a-112b-4bc3-bf38-7771656893d2" providerId="ADAL" clId="{47334BF3-780A-45D3-A547-8C695EC51C61}" dt="2022-07-15T04:24:32.503" v="52" actId="165"/>
          <ac:spMkLst>
            <pc:docMk/>
            <pc:sldMk cId="3264660548" sldId="268"/>
            <ac:spMk id="577" creationId="{64D6D5E7-7DEA-C4B5-FFFE-396459E3B587}"/>
          </ac:spMkLst>
        </pc:spChg>
        <pc:spChg chg="mod">
          <ac:chgData name="Amal R Babu" userId="3a292d0a-112b-4bc3-bf38-7771656893d2" providerId="ADAL" clId="{47334BF3-780A-45D3-A547-8C695EC51C61}" dt="2022-07-15T04:24:32.503" v="52" actId="165"/>
          <ac:spMkLst>
            <pc:docMk/>
            <pc:sldMk cId="3264660548" sldId="268"/>
            <ac:spMk id="578" creationId="{EF21AADC-4D1A-0D77-0B6A-9315BB61A873}"/>
          </ac:spMkLst>
        </pc:spChg>
        <pc:spChg chg="mod">
          <ac:chgData name="Amal R Babu" userId="3a292d0a-112b-4bc3-bf38-7771656893d2" providerId="ADAL" clId="{47334BF3-780A-45D3-A547-8C695EC51C61}" dt="2022-07-15T04:24:32.503" v="52" actId="165"/>
          <ac:spMkLst>
            <pc:docMk/>
            <pc:sldMk cId="3264660548" sldId="268"/>
            <ac:spMk id="579" creationId="{301E96C5-F3A9-034B-D0F1-706D05467F1E}"/>
          </ac:spMkLst>
        </pc:spChg>
        <pc:spChg chg="mod">
          <ac:chgData name="Amal R Babu" userId="3a292d0a-112b-4bc3-bf38-7771656893d2" providerId="ADAL" clId="{47334BF3-780A-45D3-A547-8C695EC51C61}" dt="2022-07-15T04:24:32.503" v="52" actId="165"/>
          <ac:spMkLst>
            <pc:docMk/>
            <pc:sldMk cId="3264660548" sldId="268"/>
            <ac:spMk id="580" creationId="{4418ABBB-6A40-74EA-CDB3-EC51AC7FE0DA}"/>
          </ac:spMkLst>
        </pc:spChg>
        <pc:spChg chg="mod">
          <ac:chgData name="Amal R Babu" userId="3a292d0a-112b-4bc3-bf38-7771656893d2" providerId="ADAL" clId="{47334BF3-780A-45D3-A547-8C695EC51C61}" dt="2022-07-15T04:24:32.503" v="52" actId="165"/>
          <ac:spMkLst>
            <pc:docMk/>
            <pc:sldMk cId="3264660548" sldId="268"/>
            <ac:spMk id="581" creationId="{D3C99193-20DA-201F-A63E-8C6FA9D5CDA8}"/>
          </ac:spMkLst>
        </pc:spChg>
        <pc:spChg chg="mod">
          <ac:chgData name="Amal R Babu" userId="3a292d0a-112b-4bc3-bf38-7771656893d2" providerId="ADAL" clId="{47334BF3-780A-45D3-A547-8C695EC51C61}" dt="2022-07-15T04:24:32.503" v="52" actId="165"/>
          <ac:spMkLst>
            <pc:docMk/>
            <pc:sldMk cId="3264660548" sldId="268"/>
            <ac:spMk id="582" creationId="{779F39B4-17ED-6D63-BBC3-D7BA6C98086F}"/>
          </ac:spMkLst>
        </pc:spChg>
        <pc:spChg chg="mod">
          <ac:chgData name="Amal R Babu" userId="3a292d0a-112b-4bc3-bf38-7771656893d2" providerId="ADAL" clId="{47334BF3-780A-45D3-A547-8C695EC51C61}" dt="2022-07-15T04:24:32.503" v="52" actId="165"/>
          <ac:spMkLst>
            <pc:docMk/>
            <pc:sldMk cId="3264660548" sldId="268"/>
            <ac:spMk id="583" creationId="{81DDB9DA-9314-D235-04EF-376D6B2F958C}"/>
          </ac:spMkLst>
        </pc:spChg>
        <pc:spChg chg="mod">
          <ac:chgData name="Amal R Babu" userId="3a292d0a-112b-4bc3-bf38-7771656893d2" providerId="ADAL" clId="{47334BF3-780A-45D3-A547-8C695EC51C61}" dt="2022-07-15T04:24:32.503" v="52" actId="165"/>
          <ac:spMkLst>
            <pc:docMk/>
            <pc:sldMk cId="3264660548" sldId="268"/>
            <ac:spMk id="584" creationId="{21EB4ACC-8076-B25B-CE03-0FC3A82F0C74}"/>
          </ac:spMkLst>
        </pc:spChg>
        <pc:spChg chg="mod">
          <ac:chgData name="Amal R Babu" userId="3a292d0a-112b-4bc3-bf38-7771656893d2" providerId="ADAL" clId="{47334BF3-780A-45D3-A547-8C695EC51C61}" dt="2022-07-15T04:24:32.503" v="52" actId="165"/>
          <ac:spMkLst>
            <pc:docMk/>
            <pc:sldMk cId="3264660548" sldId="268"/>
            <ac:spMk id="585" creationId="{3A4202B3-9321-FFE6-984E-9C675A2CB2BD}"/>
          </ac:spMkLst>
        </pc:spChg>
        <pc:spChg chg="mod">
          <ac:chgData name="Amal R Babu" userId="3a292d0a-112b-4bc3-bf38-7771656893d2" providerId="ADAL" clId="{47334BF3-780A-45D3-A547-8C695EC51C61}" dt="2022-07-15T04:24:32.503" v="52" actId="165"/>
          <ac:spMkLst>
            <pc:docMk/>
            <pc:sldMk cId="3264660548" sldId="268"/>
            <ac:spMk id="586" creationId="{7E02421A-A990-572B-0327-C20107BBA36F}"/>
          </ac:spMkLst>
        </pc:spChg>
        <pc:spChg chg="mod">
          <ac:chgData name="Amal R Babu" userId="3a292d0a-112b-4bc3-bf38-7771656893d2" providerId="ADAL" clId="{47334BF3-780A-45D3-A547-8C695EC51C61}" dt="2022-07-15T04:24:32.503" v="52" actId="165"/>
          <ac:spMkLst>
            <pc:docMk/>
            <pc:sldMk cId="3264660548" sldId="268"/>
            <ac:spMk id="587" creationId="{7E7E210A-99C6-1D6A-7E4D-3AE99B2AFA3A}"/>
          </ac:spMkLst>
        </pc:spChg>
        <pc:spChg chg="mod">
          <ac:chgData name="Amal R Babu" userId="3a292d0a-112b-4bc3-bf38-7771656893d2" providerId="ADAL" clId="{47334BF3-780A-45D3-A547-8C695EC51C61}" dt="2022-07-15T04:24:32.503" v="52" actId="165"/>
          <ac:spMkLst>
            <pc:docMk/>
            <pc:sldMk cId="3264660548" sldId="268"/>
            <ac:spMk id="588" creationId="{B3B07C1B-ADAA-2807-77E6-43CF16B44F80}"/>
          </ac:spMkLst>
        </pc:spChg>
        <pc:spChg chg="mod">
          <ac:chgData name="Amal R Babu" userId="3a292d0a-112b-4bc3-bf38-7771656893d2" providerId="ADAL" clId="{47334BF3-780A-45D3-A547-8C695EC51C61}" dt="2022-07-15T04:24:32.503" v="52" actId="165"/>
          <ac:spMkLst>
            <pc:docMk/>
            <pc:sldMk cId="3264660548" sldId="268"/>
            <ac:spMk id="589" creationId="{E6D5022F-A872-CE29-CEED-5A2BFA1A7E42}"/>
          </ac:spMkLst>
        </pc:spChg>
        <pc:spChg chg="mod">
          <ac:chgData name="Amal R Babu" userId="3a292d0a-112b-4bc3-bf38-7771656893d2" providerId="ADAL" clId="{47334BF3-780A-45D3-A547-8C695EC51C61}" dt="2022-07-15T04:24:32.503" v="52" actId="165"/>
          <ac:spMkLst>
            <pc:docMk/>
            <pc:sldMk cId="3264660548" sldId="268"/>
            <ac:spMk id="590" creationId="{8DC5C84B-D164-C4A2-6173-F3C8DF2A466E}"/>
          </ac:spMkLst>
        </pc:spChg>
        <pc:spChg chg="mod">
          <ac:chgData name="Amal R Babu" userId="3a292d0a-112b-4bc3-bf38-7771656893d2" providerId="ADAL" clId="{47334BF3-780A-45D3-A547-8C695EC51C61}" dt="2022-07-15T04:24:32.503" v="52" actId="165"/>
          <ac:spMkLst>
            <pc:docMk/>
            <pc:sldMk cId="3264660548" sldId="268"/>
            <ac:spMk id="591" creationId="{B5F33B51-F457-50E3-EF15-A31C4D17971F}"/>
          </ac:spMkLst>
        </pc:spChg>
        <pc:spChg chg="mod">
          <ac:chgData name="Amal R Babu" userId="3a292d0a-112b-4bc3-bf38-7771656893d2" providerId="ADAL" clId="{47334BF3-780A-45D3-A547-8C695EC51C61}" dt="2022-07-15T04:24:32.503" v="52" actId="165"/>
          <ac:spMkLst>
            <pc:docMk/>
            <pc:sldMk cId="3264660548" sldId="268"/>
            <ac:spMk id="592" creationId="{0B96430B-FDBF-4DA2-29ED-04E3104346B3}"/>
          </ac:spMkLst>
        </pc:spChg>
        <pc:spChg chg="mod">
          <ac:chgData name="Amal R Babu" userId="3a292d0a-112b-4bc3-bf38-7771656893d2" providerId="ADAL" clId="{47334BF3-780A-45D3-A547-8C695EC51C61}" dt="2022-07-15T04:24:32.503" v="52" actId="165"/>
          <ac:spMkLst>
            <pc:docMk/>
            <pc:sldMk cId="3264660548" sldId="268"/>
            <ac:spMk id="593" creationId="{B7518B0F-0543-1720-7D17-7F5B5647793B}"/>
          </ac:spMkLst>
        </pc:spChg>
        <pc:spChg chg="mod">
          <ac:chgData name="Amal R Babu" userId="3a292d0a-112b-4bc3-bf38-7771656893d2" providerId="ADAL" clId="{47334BF3-780A-45D3-A547-8C695EC51C61}" dt="2022-07-15T04:24:32.503" v="52" actId="165"/>
          <ac:spMkLst>
            <pc:docMk/>
            <pc:sldMk cId="3264660548" sldId="268"/>
            <ac:spMk id="594" creationId="{C197981E-A61F-A9A0-FC4D-AD250AFD92D5}"/>
          </ac:spMkLst>
        </pc:spChg>
        <pc:spChg chg="mod">
          <ac:chgData name="Amal R Babu" userId="3a292d0a-112b-4bc3-bf38-7771656893d2" providerId="ADAL" clId="{47334BF3-780A-45D3-A547-8C695EC51C61}" dt="2022-07-15T04:24:32.503" v="52" actId="165"/>
          <ac:spMkLst>
            <pc:docMk/>
            <pc:sldMk cId="3264660548" sldId="268"/>
            <ac:spMk id="595" creationId="{C7D8E668-9AAB-1787-138A-5149E17434B8}"/>
          </ac:spMkLst>
        </pc:spChg>
        <pc:spChg chg="mod">
          <ac:chgData name="Amal R Babu" userId="3a292d0a-112b-4bc3-bf38-7771656893d2" providerId="ADAL" clId="{47334BF3-780A-45D3-A547-8C695EC51C61}" dt="2022-07-15T04:24:32.503" v="52" actId="165"/>
          <ac:spMkLst>
            <pc:docMk/>
            <pc:sldMk cId="3264660548" sldId="268"/>
            <ac:spMk id="596" creationId="{5B8F79BD-E450-62E1-F476-C72B8867542C}"/>
          </ac:spMkLst>
        </pc:spChg>
        <pc:spChg chg="mod">
          <ac:chgData name="Amal R Babu" userId="3a292d0a-112b-4bc3-bf38-7771656893d2" providerId="ADAL" clId="{47334BF3-780A-45D3-A547-8C695EC51C61}" dt="2022-07-15T04:24:32.503" v="52" actId="165"/>
          <ac:spMkLst>
            <pc:docMk/>
            <pc:sldMk cId="3264660548" sldId="268"/>
            <ac:spMk id="597" creationId="{B382F4B4-E7A7-F4C4-7927-0EBAFA839FF3}"/>
          </ac:spMkLst>
        </pc:spChg>
        <pc:spChg chg="mod">
          <ac:chgData name="Amal R Babu" userId="3a292d0a-112b-4bc3-bf38-7771656893d2" providerId="ADAL" clId="{47334BF3-780A-45D3-A547-8C695EC51C61}" dt="2022-07-15T04:24:32.503" v="52" actId="165"/>
          <ac:spMkLst>
            <pc:docMk/>
            <pc:sldMk cId="3264660548" sldId="268"/>
            <ac:spMk id="598" creationId="{AF38F3A4-C966-0BE5-E86A-0606684721B0}"/>
          </ac:spMkLst>
        </pc:spChg>
        <pc:spChg chg="mod">
          <ac:chgData name="Amal R Babu" userId="3a292d0a-112b-4bc3-bf38-7771656893d2" providerId="ADAL" clId="{47334BF3-780A-45D3-A547-8C695EC51C61}" dt="2022-07-15T04:24:32.503" v="52" actId="165"/>
          <ac:spMkLst>
            <pc:docMk/>
            <pc:sldMk cId="3264660548" sldId="268"/>
            <ac:spMk id="599" creationId="{98C55960-90C3-6E65-B6AA-A8B81F9E78A9}"/>
          </ac:spMkLst>
        </pc:spChg>
        <pc:spChg chg="mod">
          <ac:chgData name="Amal R Babu" userId="3a292d0a-112b-4bc3-bf38-7771656893d2" providerId="ADAL" clId="{47334BF3-780A-45D3-A547-8C695EC51C61}" dt="2022-07-15T04:24:32.503" v="52" actId="165"/>
          <ac:spMkLst>
            <pc:docMk/>
            <pc:sldMk cId="3264660548" sldId="268"/>
            <ac:spMk id="600" creationId="{522AC073-86C5-8F5C-6D79-BCF3EE52F537}"/>
          </ac:spMkLst>
        </pc:spChg>
        <pc:spChg chg="mod">
          <ac:chgData name="Amal R Babu" userId="3a292d0a-112b-4bc3-bf38-7771656893d2" providerId="ADAL" clId="{47334BF3-780A-45D3-A547-8C695EC51C61}" dt="2022-07-15T04:24:32.503" v="52" actId="165"/>
          <ac:spMkLst>
            <pc:docMk/>
            <pc:sldMk cId="3264660548" sldId="268"/>
            <ac:spMk id="601" creationId="{C0FD358E-3A81-A1EF-1FE5-7FF248A63ED8}"/>
          </ac:spMkLst>
        </pc:spChg>
        <pc:spChg chg="mod">
          <ac:chgData name="Amal R Babu" userId="3a292d0a-112b-4bc3-bf38-7771656893d2" providerId="ADAL" clId="{47334BF3-780A-45D3-A547-8C695EC51C61}" dt="2022-07-15T04:24:32.503" v="52" actId="165"/>
          <ac:spMkLst>
            <pc:docMk/>
            <pc:sldMk cId="3264660548" sldId="268"/>
            <ac:spMk id="602" creationId="{8EB76577-F456-5A83-E63A-C628C3C68810}"/>
          </ac:spMkLst>
        </pc:spChg>
        <pc:spChg chg="mod">
          <ac:chgData name="Amal R Babu" userId="3a292d0a-112b-4bc3-bf38-7771656893d2" providerId="ADAL" clId="{47334BF3-780A-45D3-A547-8C695EC51C61}" dt="2022-07-15T04:24:32.503" v="52" actId="165"/>
          <ac:spMkLst>
            <pc:docMk/>
            <pc:sldMk cId="3264660548" sldId="268"/>
            <ac:spMk id="603" creationId="{C4D1613D-D589-62AC-BECE-FD34B7B78B7D}"/>
          </ac:spMkLst>
        </pc:spChg>
        <pc:spChg chg="mod">
          <ac:chgData name="Amal R Babu" userId="3a292d0a-112b-4bc3-bf38-7771656893d2" providerId="ADAL" clId="{47334BF3-780A-45D3-A547-8C695EC51C61}" dt="2022-07-15T04:24:32.503" v="52" actId="165"/>
          <ac:spMkLst>
            <pc:docMk/>
            <pc:sldMk cId="3264660548" sldId="268"/>
            <ac:spMk id="604" creationId="{5FE118B9-BD39-67F5-5D79-EC2F3D894B08}"/>
          </ac:spMkLst>
        </pc:spChg>
        <pc:spChg chg="mod">
          <ac:chgData name="Amal R Babu" userId="3a292d0a-112b-4bc3-bf38-7771656893d2" providerId="ADAL" clId="{47334BF3-780A-45D3-A547-8C695EC51C61}" dt="2022-07-15T04:24:32.503" v="52" actId="165"/>
          <ac:spMkLst>
            <pc:docMk/>
            <pc:sldMk cId="3264660548" sldId="268"/>
            <ac:spMk id="606" creationId="{C145CBC4-5B2A-A9A9-6E94-A222A774F296}"/>
          </ac:spMkLst>
        </pc:spChg>
        <pc:spChg chg="mod">
          <ac:chgData name="Amal R Babu" userId="3a292d0a-112b-4bc3-bf38-7771656893d2" providerId="ADAL" clId="{47334BF3-780A-45D3-A547-8C695EC51C61}" dt="2022-07-15T04:24:32.503" v="52" actId="165"/>
          <ac:spMkLst>
            <pc:docMk/>
            <pc:sldMk cId="3264660548" sldId="268"/>
            <ac:spMk id="607" creationId="{3AD81211-1581-CCAB-F300-33D76F7AB77A}"/>
          </ac:spMkLst>
        </pc:spChg>
        <pc:spChg chg="mod">
          <ac:chgData name="Amal R Babu" userId="3a292d0a-112b-4bc3-bf38-7771656893d2" providerId="ADAL" clId="{47334BF3-780A-45D3-A547-8C695EC51C61}" dt="2022-07-15T04:24:32.503" v="52" actId="165"/>
          <ac:spMkLst>
            <pc:docMk/>
            <pc:sldMk cId="3264660548" sldId="268"/>
            <ac:spMk id="608" creationId="{500686A0-C72D-6D1F-8A0B-6D0A4DF213F0}"/>
          </ac:spMkLst>
        </pc:spChg>
        <pc:spChg chg="mod">
          <ac:chgData name="Amal R Babu" userId="3a292d0a-112b-4bc3-bf38-7771656893d2" providerId="ADAL" clId="{47334BF3-780A-45D3-A547-8C695EC51C61}" dt="2022-07-15T04:24:32.503" v="52" actId="165"/>
          <ac:spMkLst>
            <pc:docMk/>
            <pc:sldMk cId="3264660548" sldId="268"/>
            <ac:spMk id="609" creationId="{6D115D28-E6AE-0EEF-575B-31A9024CF296}"/>
          </ac:spMkLst>
        </pc:spChg>
        <pc:spChg chg="mod">
          <ac:chgData name="Amal R Babu" userId="3a292d0a-112b-4bc3-bf38-7771656893d2" providerId="ADAL" clId="{47334BF3-780A-45D3-A547-8C695EC51C61}" dt="2022-07-15T04:24:32.503" v="52" actId="165"/>
          <ac:spMkLst>
            <pc:docMk/>
            <pc:sldMk cId="3264660548" sldId="268"/>
            <ac:spMk id="610" creationId="{8187C0B9-1A97-18E8-830B-3760DD52805B}"/>
          </ac:spMkLst>
        </pc:spChg>
        <pc:spChg chg="mod">
          <ac:chgData name="Amal R Babu" userId="3a292d0a-112b-4bc3-bf38-7771656893d2" providerId="ADAL" clId="{47334BF3-780A-45D3-A547-8C695EC51C61}" dt="2022-07-15T04:24:32.503" v="52" actId="165"/>
          <ac:spMkLst>
            <pc:docMk/>
            <pc:sldMk cId="3264660548" sldId="268"/>
            <ac:spMk id="611" creationId="{5032BCBA-8330-DF05-EFC5-DDAE1F877503}"/>
          </ac:spMkLst>
        </pc:spChg>
        <pc:spChg chg="mod">
          <ac:chgData name="Amal R Babu" userId="3a292d0a-112b-4bc3-bf38-7771656893d2" providerId="ADAL" clId="{47334BF3-780A-45D3-A547-8C695EC51C61}" dt="2022-07-15T04:24:32.503" v="52" actId="165"/>
          <ac:spMkLst>
            <pc:docMk/>
            <pc:sldMk cId="3264660548" sldId="268"/>
            <ac:spMk id="612" creationId="{FEC93C52-9DB4-80CD-5650-43D688F83267}"/>
          </ac:spMkLst>
        </pc:spChg>
        <pc:spChg chg="mod">
          <ac:chgData name="Amal R Babu" userId="3a292d0a-112b-4bc3-bf38-7771656893d2" providerId="ADAL" clId="{47334BF3-780A-45D3-A547-8C695EC51C61}" dt="2022-07-15T04:24:32.503" v="52" actId="165"/>
          <ac:spMkLst>
            <pc:docMk/>
            <pc:sldMk cId="3264660548" sldId="268"/>
            <ac:spMk id="613" creationId="{1E8D8910-294F-1123-CE78-1B0DF0DF1A0D}"/>
          </ac:spMkLst>
        </pc:spChg>
        <pc:spChg chg="mod">
          <ac:chgData name="Amal R Babu" userId="3a292d0a-112b-4bc3-bf38-7771656893d2" providerId="ADAL" clId="{47334BF3-780A-45D3-A547-8C695EC51C61}" dt="2022-07-15T04:24:32.503" v="52" actId="165"/>
          <ac:spMkLst>
            <pc:docMk/>
            <pc:sldMk cId="3264660548" sldId="268"/>
            <ac:spMk id="614" creationId="{FE7CDD75-9C4C-39E3-AD3B-97A4EACDC847}"/>
          </ac:spMkLst>
        </pc:spChg>
        <pc:spChg chg="mod">
          <ac:chgData name="Amal R Babu" userId="3a292d0a-112b-4bc3-bf38-7771656893d2" providerId="ADAL" clId="{47334BF3-780A-45D3-A547-8C695EC51C61}" dt="2022-07-15T04:24:32.503" v="52" actId="165"/>
          <ac:spMkLst>
            <pc:docMk/>
            <pc:sldMk cId="3264660548" sldId="268"/>
            <ac:spMk id="615" creationId="{C9542F37-7F93-468B-E957-E486A915195D}"/>
          </ac:spMkLst>
        </pc:spChg>
        <pc:spChg chg="mod">
          <ac:chgData name="Amal R Babu" userId="3a292d0a-112b-4bc3-bf38-7771656893d2" providerId="ADAL" clId="{47334BF3-780A-45D3-A547-8C695EC51C61}" dt="2022-07-15T04:24:32.503" v="52" actId="165"/>
          <ac:spMkLst>
            <pc:docMk/>
            <pc:sldMk cId="3264660548" sldId="268"/>
            <ac:spMk id="616" creationId="{7B27F55B-2D77-5F8F-6DC7-DA3B29618C5D}"/>
          </ac:spMkLst>
        </pc:spChg>
        <pc:spChg chg="mod">
          <ac:chgData name="Amal R Babu" userId="3a292d0a-112b-4bc3-bf38-7771656893d2" providerId="ADAL" clId="{47334BF3-780A-45D3-A547-8C695EC51C61}" dt="2022-07-15T04:24:32.503" v="52" actId="165"/>
          <ac:spMkLst>
            <pc:docMk/>
            <pc:sldMk cId="3264660548" sldId="268"/>
            <ac:spMk id="617" creationId="{6F9CF3A9-EED7-FFA0-B2D7-4647043635BF}"/>
          </ac:spMkLst>
        </pc:spChg>
        <pc:spChg chg="mod">
          <ac:chgData name="Amal R Babu" userId="3a292d0a-112b-4bc3-bf38-7771656893d2" providerId="ADAL" clId="{47334BF3-780A-45D3-A547-8C695EC51C61}" dt="2022-07-15T04:24:32.503" v="52" actId="165"/>
          <ac:spMkLst>
            <pc:docMk/>
            <pc:sldMk cId="3264660548" sldId="268"/>
            <ac:spMk id="618" creationId="{143467AE-268F-F6E6-D854-E82AF1ACC1D4}"/>
          </ac:spMkLst>
        </pc:spChg>
        <pc:spChg chg="mod">
          <ac:chgData name="Amal R Babu" userId="3a292d0a-112b-4bc3-bf38-7771656893d2" providerId="ADAL" clId="{47334BF3-780A-45D3-A547-8C695EC51C61}" dt="2022-07-15T04:24:32.503" v="52" actId="165"/>
          <ac:spMkLst>
            <pc:docMk/>
            <pc:sldMk cId="3264660548" sldId="268"/>
            <ac:spMk id="619" creationId="{A8E5A2E4-1F70-4B78-508D-3A5EF30F4E9D}"/>
          </ac:spMkLst>
        </pc:spChg>
        <pc:spChg chg="mod">
          <ac:chgData name="Amal R Babu" userId="3a292d0a-112b-4bc3-bf38-7771656893d2" providerId="ADAL" clId="{47334BF3-780A-45D3-A547-8C695EC51C61}" dt="2022-07-15T04:24:32.503" v="52" actId="165"/>
          <ac:spMkLst>
            <pc:docMk/>
            <pc:sldMk cId="3264660548" sldId="268"/>
            <ac:spMk id="620" creationId="{BCD95EA1-C973-61BF-1752-8B72BDD1E329}"/>
          </ac:spMkLst>
        </pc:spChg>
        <pc:spChg chg="mod">
          <ac:chgData name="Amal R Babu" userId="3a292d0a-112b-4bc3-bf38-7771656893d2" providerId="ADAL" clId="{47334BF3-780A-45D3-A547-8C695EC51C61}" dt="2022-07-15T04:24:32.503" v="52" actId="165"/>
          <ac:spMkLst>
            <pc:docMk/>
            <pc:sldMk cId="3264660548" sldId="268"/>
            <ac:spMk id="621" creationId="{94D32914-00C2-2860-215D-4F67F1566914}"/>
          </ac:spMkLst>
        </pc:spChg>
        <pc:spChg chg="mod">
          <ac:chgData name="Amal R Babu" userId="3a292d0a-112b-4bc3-bf38-7771656893d2" providerId="ADAL" clId="{47334BF3-780A-45D3-A547-8C695EC51C61}" dt="2022-07-15T04:24:32.503" v="52" actId="165"/>
          <ac:spMkLst>
            <pc:docMk/>
            <pc:sldMk cId="3264660548" sldId="268"/>
            <ac:spMk id="622" creationId="{A238CB80-123D-D753-99BF-2B6BBEE8ADE7}"/>
          </ac:spMkLst>
        </pc:spChg>
        <pc:spChg chg="mod">
          <ac:chgData name="Amal R Babu" userId="3a292d0a-112b-4bc3-bf38-7771656893d2" providerId="ADAL" clId="{47334BF3-780A-45D3-A547-8C695EC51C61}" dt="2022-07-15T04:24:32.503" v="52" actId="165"/>
          <ac:spMkLst>
            <pc:docMk/>
            <pc:sldMk cId="3264660548" sldId="268"/>
            <ac:spMk id="623" creationId="{4D8221D4-A52B-F1E4-639E-4C00BD0781B2}"/>
          </ac:spMkLst>
        </pc:spChg>
        <pc:spChg chg="mod">
          <ac:chgData name="Amal R Babu" userId="3a292d0a-112b-4bc3-bf38-7771656893d2" providerId="ADAL" clId="{47334BF3-780A-45D3-A547-8C695EC51C61}" dt="2022-07-15T04:24:32.503" v="52" actId="165"/>
          <ac:spMkLst>
            <pc:docMk/>
            <pc:sldMk cId="3264660548" sldId="268"/>
            <ac:spMk id="624" creationId="{3FDF15F2-3FD4-8F12-D0C3-F15EEFE7E16E}"/>
          </ac:spMkLst>
        </pc:spChg>
        <pc:spChg chg="mod">
          <ac:chgData name="Amal R Babu" userId="3a292d0a-112b-4bc3-bf38-7771656893d2" providerId="ADAL" clId="{47334BF3-780A-45D3-A547-8C695EC51C61}" dt="2022-07-15T04:24:32.503" v="52" actId="165"/>
          <ac:spMkLst>
            <pc:docMk/>
            <pc:sldMk cId="3264660548" sldId="268"/>
            <ac:spMk id="625" creationId="{7E3CDD0E-AF64-5BD2-6E8E-7CF9D9DD7A82}"/>
          </ac:spMkLst>
        </pc:spChg>
        <pc:spChg chg="mod">
          <ac:chgData name="Amal R Babu" userId="3a292d0a-112b-4bc3-bf38-7771656893d2" providerId="ADAL" clId="{47334BF3-780A-45D3-A547-8C695EC51C61}" dt="2022-07-15T04:24:32.503" v="52" actId="165"/>
          <ac:spMkLst>
            <pc:docMk/>
            <pc:sldMk cId="3264660548" sldId="268"/>
            <ac:spMk id="627" creationId="{AF8A07FF-2C1C-8E7F-6E40-45FCEECB36A4}"/>
          </ac:spMkLst>
        </pc:spChg>
        <pc:spChg chg="mod">
          <ac:chgData name="Amal R Babu" userId="3a292d0a-112b-4bc3-bf38-7771656893d2" providerId="ADAL" clId="{47334BF3-780A-45D3-A547-8C695EC51C61}" dt="2022-07-15T04:24:32.503" v="52" actId="165"/>
          <ac:spMkLst>
            <pc:docMk/>
            <pc:sldMk cId="3264660548" sldId="268"/>
            <ac:spMk id="628" creationId="{0F5E631A-2D0A-7AE9-F1C6-38CBEA540F88}"/>
          </ac:spMkLst>
        </pc:spChg>
        <pc:spChg chg="mod">
          <ac:chgData name="Amal R Babu" userId="3a292d0a-112b-4bc3-bf38-7771656893d2" providerId="ADAL" clId="{47334BF3-780A-45D3-A547-8C695EC51C61}" dt="2022-07-15T04:24:32.503" v="52" actId="165"/>
          <ac:spMkLst>
            <pc:docMk/>
            <pc:sldMk cId="3264660548" sldId="268"/>
            <ac:spMk id="629" creationId="{1BC0C9F9-56F9-A257-10B6-D89C6BCF98BF}"/>
          </ac:spMkLst>
        </pc:spChg>
        <pc:spChg chg="mod">
          <ac:chgData name="Amal R Babu" userId="3a292d0a-112b-4bc3-bf38-7771656893d2" providerId="ADAL" clId="{47334BF3-780A-45D3-A547-8C695EC51C61}" dt="2022-07-15T04:24:32.503" v="52" actId="165"/>
          <ac:spMkLst>
            <pc:docMk/>
            <pc:sldMk cId="3264660548" sldId="268"/>
            <ac:spMk id="630" creationId="{2F884FEE-E7E8-15BF-A29E-544B2F0CB80D}"/>
          </ac:spMkLst>
        </pc:spChg>
        <pc:spChg chg="mod">
          <ac:chgData name="Amal R Babu" userId="3a292d0a-112b-4bc3-bf38-7771656893d2" providerId="ADAL" clId="{47334BF3-780A-45D3-A547-8C695EC51C61}" dt="2022-07-15T04:24:32.503" v="52" actId="165"/>
          <ac:spMkLst>
            <pc:docMk/>
            <pc:sldMk cId="3264660548" sldId="268"/>
            <ac:spMk id="631" creationId="{B0959C2C-0D0F-264F-DE45-30B2B1BB2187}"/>
          </ac:spMkLst>
        </pc:spChg>
        <pc:spChg chg="mod">
          <ac:chgData name="Amal R Babu" userId="3a292d0a-112b-4bc3-bf38-7771656893d2" providerId="ADAL" clId="{47334BF3-780A-45D3-A547-8C695EC51C61}" dt="2022-07-15T04:24:32.503" v="52" actId="165"/>
          <ac:spMkLst>
            <pc:docMk/>
            <pc:sldMk cId="3264660548" sldId="268"/>
            <ac:spMk id="632" creationId="{E40AAE1C-AF71-90EA-09C2-9D22114C1C15}"/>
          </ac:spMkLst>
        </pc:spChg>
        <pc:spChg chg="mod">
          <ac:chgData name="Amal R Babu" userId="3a292d0a-112b-4bc3-bf38-7771656893d2" providerId="ADAL" clId="{47334BF3-780A-45D3-A547-8C695EC51C61}" dt="2022-07-15T04:24:32.503" v="52" actId="165"/>
          <ac:spMkLst>
            <pc:docMk/>
            <pc:sldMk cId="3264660548" sldId="268"/>
            <ac:spMk id="633" creationId="{C4BEFE09-068D-76C8-07EB-5730D8C15C3E}"/>
          </ac:spMkLst>
        </pc:spChg>
        <pc:spChg chg="mod">
          <ac:chgData name="Amal R Babu" userId="3a292d0a-112b-4bc3-bf38-7771656893d2" providerId="ADAL" clId="{47334BF3-780A-45D3-A547-8C695EC51C61}" dt="2022-07-15T04:24:32.503" v="52" actId="165"/>
          <ac:spMkLst>
            <pc:docMk/>
            <pc:sldMk cId="3264660548" sldId="268"/>
            <ac:spMk id="634" creationId="{FCAACA07-7D3A-21BD-B609-B52D78CCB169}"/>
          </ac:spMkLst>
        </pc:spChg>
        <pc:spChg chg="mod">
          <ac:chgData name="Amal R Babu" userId="3a292d0a-112b-4bc3-bf38-7771656893d2" providerId="ADAL" clId="{47334BF3-780A-45D3-A547-8C695EC51C61}" dt="2022-07-15T04:24:32.503" v="52" actId="165"/>
          <ac:spMkLst>
            <pc:docMk/>
            <pc:sldMk cId="3264660548" sldId="268"/>
            <ac:spMk id="635" creationId="{6CC05B8C-1C4F-EAF8-45D6-EB736FAC04A8}"/>
          </ac:spMkLst>
        </pc:spChg>
        <pc:spChg chg="mod">
          <ac:chgData name="Amal R Babu" userId="3a292d0a-112b-4bc3-bf38-7771656893d2" providerId="ADAL" clId="{47334BF3-780A-45D3-A547-8C695EC51C61}" dt="2022-07-15T04:24:32.503" v="52" actId="165"/>
          <ac:spMkLst>
            <pc:docMk/>
            <pc:sldMk cId="3264660548" sldId="268"/>
            <ac:spMk id="636" creationId="{C077DCF7-45A5-4119-DF43-84AE49F61CC6}"/>
          </ac:spMkLst>
        </pc:spChg>
        <pc:spChg chg="mod">
          <ac:chgData name="Amal R Babu" userId="3a292d0a-112b-4bc3-bf38-7771656893d2" providerId="ADAL" clId="{47334BF3-780A-45D3-A547-8C695EC51C61}" dt="2022-07-15T04:24:32.503" v="52" actId="165"/>
          <ac:spMkLst>
            <pc:docMk/>
            <pc:sldMk cId="3264660548" sldId="268"/>
            <ac:spMk id="637" creationId="{4A746558-97EC-7C99-16FC-E6574FAF4B19}"/>
          </ac:spMkLst>
        </pc:spChg>
        <pc:spChg chg="mod">
          <ac:chgData name="Amal R Babu" userId="3a292d0a-112b-4bc3-bf38-7771656893d2" providerId="ADAL" clId="{47334BF3-780A-45D3-A547-8C695EC51C61}" dt="2022-07-15T04:24:32.503" v="52" actId="165"/>
          <ac:spMkLst>
            <pc:docMk/>
            <pc:sldMk cId="3264660548" sldId="268"/>
            <ac:spMk id="638" creationId="{CBD4A11A-0DCA-677A-6EC2-85D1409C5DF4}"/>
          </ac:spMkLst>
        </pc:spChg>
        <pc:spChg chg="mod">
          <ac:chgData name="Amal R Babu" userId="3a292d0a-112b-4bc3-bf38-7771656893d2" providerId="ADAL" clId="{47334BF3-780A-45D3-A547-8C695EC51C61}" dt="2022-07-15T04:24:32.503" v="52" actId="165"/>
          <ac:spMkLst>
            <pc:docMk/>
            <pc:sldMk cId="3264660548" sldId="268"/>
            <ac:spMk id="639" creationId="{4EB8337F-7290-14EC-29EF-3E8125D5891B}"/>
          </ac:spMkLst>
        </pc:spChg>
        <pc:spChg chg="mod">
          <ac:chgData name="Amal R Babu" userId="3a292d0a-112b-4bc3-bf38-7771656893d2" providerId="ADAL" clId="{47334BF3-780A-45D3-A547-8C695EC51C61}" dt="2022-07-15T04:24:32.503" v="52" actId="165"/>
          <ac:spMkLst>
            <pc:docMk/>
            <pc:sldMk cId="3264660548" sldId="268"/>
            <ac:spMk id="640" creationId="{66217EBD-0453-1DE9-5B6A-7ACB4E3414FD}"/>
          </ac:spMkLst>
        </pc:spChg>
        <pc:spChg chg="mod">
          <ac:chgData name="Amal R Babu" userId="3a292d0a-112b-4bc3-bf38-7771656893d2" providerId="ADAL" clId="{47334BF3-780A-45D3-A547-8C695EC51C61}" dt="2022-07-15T04:24:32.503" v="52" actId="165"/>
          <ac:spMkLst>
            <pc:docMk/>
            <pc:sldMk cId="3264660548" sldId="268"/>
            <ac:spMk id="641" creationId="{F750F421-AC89-5693-68AF-123023BA9723}"/>
          </ac:spMkLst>
        </pc:spChg>
        <pc:spChg chg="mod">
          <ac:chgData name="Amal R Babu" userId="3a292d0a-112b-4bc3-bf38-7771656893d2" providerId="ADAL" clId="{47334BF3-780A-45D3-A547-8C695EC51C61}" dt="2022-07-15T04:24:32.503" v="52" actId="165"/>
          <ac:spMkLst>
            <pc:docMk/>
            <pc:sldMk cId="3264660548" sldId="268"/>
            <ac:spMk id="643" creationId="{EDC13E43-FBB9-5143-DB4B-DB7C1AC6B4D0}"/>
          </ac:spMkLst>
        </pc:spChg>
        <pc:spChg chg="mod">
          <ac:chgData name="Amal R Babu" userId="3a292d0a-112b-4bc3-bf38-7771656893d2" providerId="ADAL" clId="{47334BF3-780A-45D3-A547-8C695EC51C61}" dt="2022-07-15T04:24:32.503" v="52" actId="165"/>
          <ac:spMkLst>
            <pc:docMk/>
            <pc:sldMk cId="3264660548" sldId="268"/>
            <ac:spMk id="644" creationId="{9B864819-9D5D-DF97-10DE-CF3A6D0C8A1A}"/>
          </ac:spMkLst>
        </pc:spChg>
        <pc:spChg chg="mod">
          <ac:chgData name="Amal R Babu" userId="3a292d0a-112b-4bc3-bf38-7771656893d2" providerId="ADAL" clId="{47334BF3-780A-45D3-A547-8C695EC51C61}" dt="2022-07-15T04:24:32.503" v="52" actId="165"/>
          <ac:spMkLst>
            <pc:docMk/>
            <pc:sldMk cId="3264660548" sldId="268"/>
            <ac:spMk id="645" creationId="{3C02ED1D-2C56-2ED6-3BF5-21EC1CD4FF81}"/>
          </ac:spMkLst>
        </pc:spChg>
        <pc:spChg chg="mod">
          <ac:chgData name="Amal R Babu" userId="3a292d0a-112b-4bc3-bf38-7771656893d2" providerId="ADAL" clId="{47334BF3-780A-45D3-A547-8C695EC51C61}" dt="2022-07-15T04:24:32.503" v="52" actId="165"/>
          <ac:spMkLst>
            <pc:docMk/>
            <pc:sldMk cId="3264660548" sldId="268"/>
            <ac:spMk id="646" creationId="{EAB77CAA-28A3-B47E-A13A-82387C48D8EA}"/>
          </ac:spMkLst>
        </pc:spChg>
        <pc:spChg chg="mod">
          <ac:chgData name="Amal R Babu" userId="3a292d0a-112b-4bc3-bf38-7771656893d2" providerId="ADAL" clId="{47334BF3-780A-45D3-A547-8C695EC51C61}" dt="2022-07-15T04:24:32.503" v="52" actId="165"/>
          <ac:spMkLst>
            <pc:docMk/>
            <pc:sldMk cId="3264660548" sldId="268"/>
            <ac:spMk id="647" creationId="{8F4FAF86-E989-8A74-9C56-00ED94A6822A}"/>
          </ac:spMkLst>
        </pc:spChg>
        <pc:spChg chg="mod">
          <ac:chgData name="Amal R Babu" userId="3a292d0a-112b-4bc3-bf38-7771656893d2" providerId="ADAL" clId="{47334BF3-780A-45D3-A547-8C695EC51C61}" dt="2022-07-15T04:24:32.503" v="52" actId="165"/>
          <ac:spMkLst>
            <pc:docMk/>
            <pc:sldMk cId="3264660548" sldId="268"/>
            <ac:spMk id="648" creationId="{E06548C3-D843-A14C-AF0F-B35344B119A2}"/>
          </ac:spMkLst>
        </pc:spChg>
        <pc:spChg chg="mod">
          <ac:chgData name="Amal R Babu" userId="3a292d0a-112b-4bc3-bf38-7771656893d2" providerId="ADAL" clId="{47334BF3-780A-45D3-A547-8C695EC51C61}" dt="2022-07-15T04:24:32.503" v="52" actId="165"/>
          <ac:spMkLst>
            <pc:docMk/>
            <pc:sldMk cId="3264660548" sldId="268"/>
            <ac:spMk id="649" creationId="{B6A573E9-8CE9-AD62-7C9E-9FF6C8AE0FB6}"/>
          </ac:spMkLst>
        </pc:spChg>
        <pc:spChg chg="mod">
          <ac:chgData name="Amal R Babu" userId="3a292d0a-112b-4bc3-bf38-7771656893d2" providerId="ADAL" clId="{47334BF3-780A-45D3-A547-8C695EC51C61}" dt="2022-07-15T04:24:32.503" v="52" actId="165"/>
          <ac:spMkLst>
            <pc:docMk/>
            <pc:sldMk cId="3264660548" sldId="268"/>
            <ac:spMk id="650" creationId="{1882B1A6-665C-4916-1609-395C85358F94}"/>
          </ac:spMkLst>
        </pc:spChg>
        <pc:spChg chg="mod">
          <ac:chgData name="Amal R Babu" userId="3a292d0a-112b-4bc3-bf38-7771656893d2" providerId="ADAL" clId="{47334BF3-780A-45D3-A547-8C695EC51C61}" dt="2022-07-15T04:24:32.503" v="52" actId="165"/>
          <ac:spMkLst>
            <pc:docMk/>
            <pc:sldMk cId="3264660548" sldId="268"/>
            <ac:spMk id="651" creationId="{9C057D0D-379A-75EA-7D7A-5EE984AA1F00}"/>
          </ac:spMkLst>
        </pc:spChg>
        <pc:spChg chg="mod">
          <ac:chgData name="Amal R Babu" userId="3a292d0a-112b-4bc3-bf38-7771656893d2" providerId="ADAL" clId="{47334BF3-780A-45D3-A547-8C695EC51C61}" dt="2022-07-15T04:24:32.503" v="52" actId="165"/>
          <ac:spMkLst>
            <pc:docMk/>
            <pc:sldMk cId="3264660548" sldId="268"/>
            <ac:spMk id="652" creationId="{0B69A494-C572-D4B4-E250-BF5D4793DACA}"/>
          </ac:spMkLst>
        </pc:spChg>
        <pc:spChg chg="mod">
          <ac:chgData name="Amal R Babu" userId="3a292d0a-112b-4bc3-bf38-7771656893d2" providerId="ADAL" clId="{47334BF3-780A-45D3-A547-8C695EC51C61}" dt="2022-07-15T04:24:32.503" v="52" actId="165"/>
          <ac:spMkLst>
            <pc:docMk/>
            <pc:sldMk cId="3264660548" sldId="268"/>
            <ac:spMk id="653" creationId="{42B68782-E011-2430-D97F-FCC365E955B8}"/>
          </ac:spMkLst>
        </pc:spChg>
        <pc:spChg chg="mod">
          <ac:chgData name="Amal R Babu" userId="3a292d0a-112b-4bc3-bf38-7771656893d2" providerId="ADAL" clId="{47334BF3-780A-45D3-A547-8C695EC51C61}" dt="2022-07-15T04:24:32.503" v="52" actId="165"/>
          <ac:spMkLst>
            <pc:docMk/>
            <pc:sldMk cId="3264660548" sldId="268"/>
            <ac:spMk id="654" creationId="{BD8C1CD4-2849-2B7D-FC0D-2CAE64B42FA4}"/>
          </ac:spMkLst>
        </pc:spChg>
        <pc:spChg chg="mod">
          <ac:chgData name="Amal R Babu" userId="3a292d0a-112b-4bc3-bf38-7771656893d2" providerId="ADAL" clId="{47334BF3-780A-45D3-A547-8C695EC51C61}" dt="2022-07-15T04:24:32.503" v="52" actId="165"/>
          <ac:spMkLst>
            <pc:docMk/>
            <pc:sldMk cId="3264660548" sldId="268"/>
            <ac:spMk id="655" creationId="{7CD3DA8E-3AB9-5808-B260-B41157497362}"/>
          </ac:spMkLst>
        </pc:spChg>
        <pc:spChg chg="mod">
          <ac:chgData name="Amal R Babu" userId="3a292d0a-112b-4bc3-bf38-7771656893d2" providerId="ADAL" clId="{47334BF3-780A-45D3-A547-8C695EC51C61}" dt="2022-07-15T04:24:32.503" v="52" actId="165"/>
          <ac:spMkLst>
            <pc:docMk/>
            <pc:sldMk cId="3264660548" sldId="268"/>
            <ac:spMk id="656" creationId="{EA450168-AE96-A179-D225-F29E646803BA}"/>
          </ac:spMkLst>
        </pc:spChg>
        <pc:spChg chg="mod">
          <ac:chgData name="Amal R Babu" userId="3a292d0a-112b-4bc3-bf38-7771656893d2" providerId="ADAL" clId="{47334BF3-780A-45D3-A547-8C695EC51C61}" dt="2022-07-15T04:24:32.503" v="52" actId="165"/>
          <ac:spMkLst>
            <pc:docMk/>
            <pc:sldMk cId="3264660548" sldId="268"/>
            <ac:spMk id="657" creationId="{6AEC4626-414D-E3E7-33C5-D2EDAA269A46}"/>
          </ac:spMkLst>
        </pc:spChg>
        <pc:spChg chg="mod">
          <ac:chgData name="Amal R Babu" userId="3a292d0a-112b-4bc3-bf38-7771656893d2" providerId="ADAL" clId="{47334BF3-780A-45D3-A547-8C695EC51C61}" dt="2022-07-15T04:24:32.503" v="52" actId="165"/>
          <ac:spMkLst>
            <pc:docMk/>
            <pc:sldMk cId="3264660548" sldId="268"/>
            <ac:spMk id="658" creationId="{563EF815-3F91-22D8-C478-71851236EAB4}"/>
          </ac:spMkLst>
        </pc:spChg>
        <pc:spChg chg="mod">
          <ac:chgData name="Amal R Babu" userId="3a292d0a-112b-4bc3-bf38-7771656893d2" providerId="ADAL" clId="{47334BF3-780A-45D3-A547-8C695EC51C61}" dt="2022-07-15T04:24:32.503" v="52" actId="165"/>
          <ac:spMkLst>
            <pc:docMk/>
            <pc:sldMk cId="3264660548" sldId="268"/>
            <ac:spMk id="659" creationId="{3CAB4F28-CFA6-23AD-04D1-3DA22C5B08F8}"/>
          </ac:spMkLst>
        </pc:spChg>
        <pc:spChg chg="mod">
          <ac:chgData name="Amal R Babu" userId="3a292d0a-112b-4bc3-bf38-7771656893d2" providerId="ADAL" clId="{47334BF3-780A-45D3-A547-8C695EC51C61}" dt="2022-07-15T04:24:32.503" v="52" actId="165"/>
          <ac:spMkLst>
            <pc:docMk/>
            <pc:sldMk cId="3264660548" sldId="268"/>
            <ac:spMk id="660" creationId="{8BF9AA78-68FE-A09B-B936-C435CAF4868E}"/>
          </ac:spMkLst>
        </pc:spChg>
        <pc:spChg chg="mod">
          <ac:chgData name="Amal R Babu" userId="3a292d0a-112b-4bc3-bf38-7771656893d2" providerId="ADAL" clId="{47334BF3-780A-45D3-A547-8C695EC51C61}" dt="2022-07-15T04:24:32.503" v="52" actId="165"/>
          <ac:spMkLst>
            <pc:docMk/>
            <pc:sldMk cId="3264660548" sldId="268"/>
            <ac:spMk id="662" creationId="{7276CD24-FCC4-EF8E-0DCC-6BDA413CFDBF}"/>
          </ac:spMkLst>
        </pc:spChg>
        <pc:spChg chg="mod">
          <ac:chgData name="Amal R Babu" userId="3a292d0a-112b-4bc3-bf38-7771656893d2" providerId="ADAL" clId="{47334BF3-780A-45D3-A547-8C695EC51C61}" dt="2022-07-15T04:24:32.503" v="52" actId="165"/>
          <ac:spMkLst>
            <pc:docMk/>
            <pc:sldMk cId="3264660548" sldId="268"/>
            <ac:spMk id="663" creationId="{73E6B907-BC93-8F41-CD39-637211485777}"/>
          </ac:spMkLst>
        </pc:spChg>
        <pc:spChg chg="mod">
          <ac:chgData name="Amal R Babu" userId="3a292d0a-112b-4bc3-bf38-7771656893d2" providerId="ADAL" clId="{47334BF3-780A-45D3-A547-8C695EC51C61}" dt="2022-07-15T04:24:32.503" v="52" actId="165"/>
          <ac:spMkLst>
            <pc:docMk/>
            <pc:sldMk cId="3264660548" sldId="268"/>
            <ac:spMk id="664" creationId="{74E34F26-952A-68CD-DFEB-7ECDA37BB64D}"/>
          </ac:spMkLst>
        </pc:spChg>
        <pc:spChg chg="mod">
          <ac:chgData name="Amal R Babu" userId="3a292d0a-112b-4bc3-bf38-7771656893d2" providerId="ADAL" clId="{47334BF3-780A-45D3-A547-8C695EC51C61}" dt="2022-07-15T04:24:32.503" v="52" actId="165"/>
          <ac:spMkLst>
            <pc:docMk/>
            <pc:sldMk cId="3264660548" sldId="268"/>
            <ac:spMk id="665" creationId="{7DA1F111-3213-42BE-8F08-4FA527D6AD8F}"/>
          </ac:spMkLst>
        </pc:spChg>
        <pc:spChg chg="mod">
          <ac:chgData name="Amal R Babu" userId="3a292d0a-112b-4bc3-bf38-7771656893d2" providerId="ADAL" clId="{47334BF3-780A-45D3-A547-8C695EC51C61}" dt="2022-07-15T04:24:32.503" v="52" actId="165"/>
          <ac:spMkLst>
            <pc:docMk/>
            <pc:sldMk cId="3264660548" sldId="268"/>
            <ac:spMk id="666" creationId="{F39A7135-4E79-D462-B7B2-89B44F08225C}"/>
          </ac:spMkLst>
        </pc:spChg>
        <pc:spChg chg="mod">
          <ac:chgData name="Amal R Babu" userId="3a292d0a-112b-4bc3-bf38-7771656893d2" providerId="ADAL" clId="{47334BF3-780A-45D3-A547-8C695EC51C61}" dt="2022-07-15T04:24:32.503" v="52" actId="165"/>
          <ac:spMkLst>
            <pc:docMk/>
            <pc:sldMk cId="3264660548" sldId="268"/>
            <ac:spMk id="667" creationId="{AA09850F-AA37-5E3D-E4C2-5B993E7514AE}"/>
          </ac:spMkLst>
        </pc:spChg>
        <pc:spChg chg="mod">
          <ac:chgData name="Amal R Babu" userId="3a292d0a-112b-4bc3-bf38-7771656893d2" providerId="ADAL" clId="{47334BF3-780A-45D3-A547-8C695EC51C61}" dt="2022-07-15T04:24:32.503" v="52" actId="165"/>
          <ac:spMkLst>
            <pc:docMk/>
            <pc:sldMk cId="3264660548" sldId="268"/>
            <ac:spMk id="668" creationId="{372D5BAB-2686-D5E7-6010-0C055C521BFE}"/>
          </ac:spMkLst>
        </pc:spChg>
        <pc:spChg chg="mod">
          <ac:chgData name="Amal R Babu" userId="3a292d0a-112b-4bc3-bf38-7771656893d2" providerId="ADAL" clId="{47334BF3-780A-45D3-A547-8C695EC51C61}" dt="2022-07-15T04:24:32.503" v="52" actId="165"/>
          <ac:spMkLst>
            <pc:docMk/>
            <pc:sldMk cId="3264660548" sldId="268"/>
            <ac:spMk id="669" creationId="{82D59650-C58D-0F37-3049-F806BBCFBD7B}"/>
          </ac:spMkLst>
        </pc:spChg>
        <pc:spChg chg="mod">
          <ac:chgData name="Amal R Babu" userId="3a292d0a-112b-4bc3-bf38-7771656893d2" providerId="ADAL" clId="{47334BF3-780A-45D3-A547-8C695EC51C61}" dt="2022-07-15T04:24:32.503" v="52" actId="165"/>
          <ac:spMkLst>
            <pc:docMk/>
            <pc:sldMk cId="3264660548" sldId="268"/>
            <ac:spMk id="670" creationId="{74248746-38B8-6C40-3DCB-DA4A30347D9F}"/>
          </ac:spMkLst>
        </pc:spChg>
        <pc:spChg chg="mod">
          <ac:chgData name="Amal R Babu" userId="3a292d0a-112b-4bc3-bf38-7771656893d2" providerId="ADAL" clId="{47334BF3-780A-45D3-A547-8C695EC51C61}" dt="2022-07-15T04:24:32.503" v="52" actId="165"/>
          <ac:spMkLst>
            <pc:docMk/>
            <pc:sldMk cId="3264660548" sldId="268"/>
            <ac:spMk id="671" creationId="{A5A298D3-2F8D-CCB7-02EE-C11DA1B3C272}"/>
          </ac:spMkLst>
        </pc:spChg>
        <pc:spChg chg="mod">
          <ac:chgData name="Amal R Babu" userId="3a292d0a-112b-4bc3-bf38-7771656893d2" providerId="ADAL" clId="{47334BF3-780A-45D3-A547-8C695EC51C61}" dt="2022-07-15T04:24:32.503" v="52" actId="165"/>
          <ac:spMkLst>
            <pc:docMk/>
            <pc:sldMk cId="3264660548" sldId="268"/>
            <ac:spMk id="672" creationId="{F24C6305-1D57-45F6-4589-8F7B4254436E}"/>
          </ac:spMkLst>
        </pc:spChg>
        <pc:spChg chg="mod">
          <ac:chgData name="Amal R Babu" userId="3a292d0a-112b-4bc3-bf38-7771656893d2" providerId="ADAL" clId="{47334BF3-780A-45D3-A547-8C695EC51C61}" dt="2022-07-15T04:24:32.503" v="52" actId="165"/>
          <ac:spMkLst>
            <pc:docMk/>
            <pc:sldMk cId="3264660548" sldId="268"/>
            <ac:spMk id="673" creationId="{846410C8-9174-DCB3-68C7-6D145FC599FB}"/>
          </ac:spMkLst>
        </pc:spChg>
        <pc:spChg chg="mod">
          <ac:chgData name="Amal R Babu" userId="3a292d0a-112b-4bc3-bf38-7771656893d2" providerId="ADAL" clId="{47334BF3-780A-45D3-A547-8C695EC51C61}" dt="2022-07-15T04:24:32.503" v="52" actId="165"/>
          <ac:spMkLst>
            <pc:docMk/>
            <pc:sldMk cId="3264660548" sldId="268"/>
            <ac:spMk id="674" creationId="{BD4E0557-9197-41D8-BA5E-93A9829BC46B}"/>
          </ac:spMkLst>
        </pc:spChg>
        <pc:spChg chg="mod">
          <ac:chgData name="Amal R Babu" userId="3a292d0a-112b-4bc3-bf38-7771656893d2" providerId="ADAL" clId="{47334BF3-780A-45D3-A547-8C695EC51C61}" dt="2022-07-15T04:24:32.503" v="52" actId="165"/>
          <ac:spMkLst>
            <pc:docMk/>
            <pc:sldMk cId="3264660548" sldId="268"/>
            <ac:spMk id="675" creationId="{8B9CAEEA-3930-4DE5-1BC7-2F2B7DAB83BE}"/>
          </ac:spMkLst>
        </pc:spChg>
        <pc:spChg chg="mod">
          <ac:chgData name="Amal R Babu" userId="3a292d0a-112b-4bc3-bf38-7771656893d2" providerId="ADAL" clId="{47334BF3-780A-45D3-A547-8C695EC51C61}" dt="2022-07-15T04:24:32.503" v="52" actId="165"/>
          <ac:spMkLst>
            <pc:docMk/>
            <pc:sldMk cId="3264660548" sldId="268"/>
            <ac:spMk id="676" creationId="{4260D644-5745-7C93-E74D-B2001A88DDD1}"/>
          </ac:spMkLst>
        </pc:spChg>
        <pc:spChg chg="mod">
          <ac:chgData name="Amal R Babu" userId="3a292d0a-112b-4bc3-bf38-7771656893d2" providerId="ADAL" clId="{47334BF3-780A-45D3-A547-8C695EC51C61}" dt="2022-07-15T04:24:32.503" v="52" actId="165"/>
          <ac:spMkLst>
            <pc:docMk/>
            <pc:sldMk cId="3264660548" sldId="268"/>
            <ac:spMk id="677" creationId="{3509AF85-FA75-4D0F-0240-1D74C8EBB9B8}"/>
          </ac:spMkLst>
        </pc:spChg>
        <pc:spChg chg="mod">
          <ac:chgData name="Amal R Babu" userId="3a292d0a-112b-4bc3-bf38-7771656893d2" providerId="ADAL" clId="{47334BF3-780A-45D3-A547-8C695EC51C61}" dt="2022-07-15T04:24:32.503" v="52" actId="165"/>
          <ac:spMkLst>
            <pc:docMk/>
            <pc:sldMk cId="3264660548" sldId="268"/>
            <ac:spMk id="678" creationId="{73CA880D-0B6C-1984-1026-FC43D3083BAB}"/>
          </ac:spMkLst>
        </pc:spChg>
        <pc:spChg chg="mod">
          <ac:chgData name="Amal R Babu" userId="3a292d0a-112b-4bc3-bf38-7771656893d2" providerId="ADAL" clId="{47334BF3-780A-45D3-A547-8C695EC51C61}" dt="2022-07-15T04:24:32.503" v="52" actId="165"/>
          <ac:spMkLst>
            <pc:docMk/>
            <pc:sldMk cId="3264660548" sldId="268"/>
            <ac:spMk id="679" creationId="{C2186165-2C9F-FC17-F5DB-84EBCD3E9204}"/>
          </ac:spMkLst>
        </pc:spChg>
        <pc:spChg chg="mod">
          <ac:chgData name="Amal R Babu" userId="3a292d0a-112b-4bc3-bf38-7771656893d2" providerId="ADAL" clId="{47334BF3-780A-45D3-A547-8C695EC51C61}" dt="2022-07-15T04:24:32.503" v="52" actId="165"/>
          <ac:spMkLst>
            <pc:docMk/>
            <pc:sldMk cId="3264660548" sldId="268"/>
            <ac:spMk id="680" creationId="{B4DFA722-ADAE-11CA-16CD-376852CECA22}"/>
          </ac:spMkLst>
        </pc:spChg>
        <pc:spChg chg="mod">
          <ac:chgData name="Amal R Babu" userId="3a292d0a-112b-4bc3-bf38-7771656893d2" providerId="ADAL" clId="{47334BF3-780A-45D3-A547-8C695EC51C61}" dt="2022-07-15T04:24:32.503" v="52" actId="165"/>
          <ac:spMkLst>
            <pc:docMk/>
            <pc:sldMk cId="3264660548" sldId="268"/>
            <ac:spMk id="681" creationId="{03739F73-6494-B502-80DB-E1AD76FB7E1C}"/>
          </ac:spMkLst>
        </pc:spChg>
        <pc:spChg chg="mod">
          <ac:chgData name="Amal R Babu" userId="3a292d0a-112b-4bc3-bf38-7771656893d2" providerId="ADAL" clId="{47334BF3-780A-45D3-A547-8C695EC51C61}" dt="2022-07-15T04:24:32.503" v="52" actId="165"/>
          <ac:spMkLst>
            <pc:docMk/>
            <pc:sldMk cId="3264660548" sldId="268"/>
            <ac:spMk id="682" creationId="{3C5FA71B-3A6A-CCA3-DC86-EACD66B8F628}"/>
          </ac:spMkLst>
        </pc:spChg>
        <pc:spChg chg="mod">
          <ac:chgData name="Amal R Babu" userId="3a292d0a-112b-4bc3-bf38-7771656893d2" providerId="ADAL" clId="{47334BF3-780A-45D3-A547-8C695EC51C61}" dt="2022-07-15T04:24:32.503" v="52" actId="165"/>
          <ac:spMkLst>
            <pc:docMk/>
            <pc:sldMk cId="3264660548" sldId="268"/>
            <ac:spMk id="683" creationId="{36E9F331-A1D3-B7AB-975D-D1892C1E7DAB}"/>
          </ac:spMkLst>
        </pc:spChg>
        <pc:spChg chg="mod">
          <ac:chgData name="Amal R Babu" userId="3a292d0a-112b-4bc3-bf38-7771656893d2" providerId="ADAL" clId="{47334BF3-780A-45D3-A547-8C695EC51C61}" dt="2022-07-15T04:24:32.503" v="52" actId="165"/>
          <ac:spMkLst>
            <pc:docMk/>
            <pc:sldMk cId="3264660548" sldId="268"/>
            <ac:spMk id="684" creationId="{C5A699AF-78F5-0628-20B3-1883627F525E}"/>
          </ac:spMkLst>
        </pc:spChg>
        <pc:spChg chg="mod">
          <ac:chgData name="Amal R Babu" userId="3a292d0a-112b-4bc3-bf38-7771656893d2" providerId="ADAL" clId="{47334BF3-780A-45D3-A547-8C695EC51C61}" dt="2022-07-15T04:24:32.503" v="52" actId="165"/>
          <ac:spMkLst>
            <pc:docMk/>
            <pc:sldMk cId="3264660548" sldId="268"/>
            <ac:spMk id="685" creationId="{C65D88E7-9EA3-D7EA-1956-6C5E19A72FFA}"/>
          </ac:spMkLst>
        </pc:spChg>
        <pc:spChg chg="mod">
          <ac:chgData name="Amal R Babu" userId="3a292d0a-112b-4bc3-bf38-7771656893d2" providerId="ADAL" clId="{47334BF3-780A-45D3-A547-8C695EC51C61}" dt="2022-07-15T04:24:32.503" v="52" actId="165"/>
          <ac:spMkLst>
            <pc:docMk/>
            <pc:sldMk cId="3264660548" sldId="268"/>
            <ac:spMk id="686" creationId="{213D13D0-8523-87C6-1B81-AA376B27047A}"/>
          </ac:spMkLst>
        </pc:spChg>
        <pc:spChg chg="mod">
          <ac:chgData name="Amal R Babu" userId="3a292d0a-112b-4bc3-bf38-7771656893d2" providerId="ADAL" clId="{47334BF3-780A-45D3-A547-8C695EC51C61}" dt="2022-07-15T04:24:32.503" v="52" actId="165"/>
          <ac:spMkLst>
            <pc:docMk/>
            <pc:sldMk cId="3264660548" sldId="268"/>
            <ac:spMk id="687" creationId="{6EB06728-C14A-6A73-9D53-0ADF659D3AF4}"/>
          </ac:spMkLst>
        </pc:spChg>
        <pc:spChg chg="mod">
          <ac:chgData name="Amal R Babu" userId="3a292d0a-112b-4bc3-bf38-7771656893d2" providerId="ADAL" clId="{47334BF3-780A-45D3-A547-8C695EC51C61}" dt="2022-07-15T04:24:32.503" v="52" actId="165"/>
          <ac:spMkLst>
            <pc:docMk/>
            <pc:sldMk cId="3264660548" sldId="268"/>
            <ac:spMk id="689" creationId="{8D205649-4720-76C7-2215-6B2DEB815B29}"/>
          </ac:spMkLst>
        </pc:spChg>
        <pc:spChg chg="mod">
          <ac:chgData name="Amal R Babu" userId="3a292d0a-112b-4bc3-bf38-7771656893d2" providerId="ADAL" clId="{47334BF3-780A-45D3-A547-8C695EC51C61}" dt="2022-07-15T04:24:32.503" v="52" actId="165"/>
          <ac:spMkLst>
            <pc:docMk/>
            <pc:sldMk cId="3264660548" sldId="268"/>
            <ac:spMk id="690" creationId="{7A7AE984-1CF8-8997-2727-81435961B82B}"/>
          </ac:spMkLst>
        </pc:spChg>
        <pc:spChg chg="mod">
          <ac:chgData name="Amal R Babu" userId="3a292d0a-112b-4bc3-bf38-7771656893d2" providerId="ADAL" clId="{47334BF3-780A-45D3-A547-8C695EC51C61}" dt="2022-07-15T04:24:32.503" v="52" actId="165"/>
          <ac:spMkLst>
            <pc:docMk/>
            <pc:sldMk cId="3264660548" sldId="268"/>
            <ac:spMk id="691" creationId="{714E9C08-9906-F726-7C9D-A0CA0A0429A4}"/>
          </ac:spMkLst>
        </pc:spChg>
        <pc:spChg chg="mod">
          <ac:chgData name="Amal R Babu" userId="3a292d0a-112b-4bc3-bf38-7771656893d2" providerId="ADAL" clId="{47334BF3-780A-45D3-A547-8C695EC51C61}" dt="2022-07-15T04:24:32.503" v="52" actId="165"/>
          <ac:spMkLst>
            <pc:docMk/>
            <pc:sldMk cId="3264660548" sldId="268"/>
            <ac:spMk id="692" creationId="{91F6DCA5-0085-4DB9-B32A-38FC670EA23F}"/>
          </ac:spMkLst>
        </pc:spChg>
        <pc:spChg chg="mod">
          <ac:chgData name="Amal R Babu" userId="3a292d0a-112b-4bc3-bf38-7771656893d2" providerId="ADAL" clId="{47334BF3-780A-45D3-A547-8C695EC51C61}" dt="2022-07-15T04:24:32.503" v="52" actId="165"/>
          <ac:spMkLst>
            <pc:docMk/>
            <pc:sldMk cId="3264660548" sldId="268"/>
            <ac:spMk id="693" creationId="{2C611B2F-3ADC-FD9D-7B67-4F421BF24D10}"/>
          </ac:spMkLst>
        </pc:spChg>
        <pc:spChg chg="mod">
          <ac:chgData name="Amal R Babu" userId="3a292d0a-112b-4bc3-bf38-7771656893d2" providerId="ADAL" clId="{47334BF3-780A-45D3-A547-8C695EC51C61}" dt="2022-07-15T04:24:32.503" v="52" actId="165"/>
          <ac:spMkLst>
            <pc:docMk/>
            <pc:sldMk cId="3264660548" sldId="268"/>
            <ac:spMk id="694" creationId="{D130BA78-4123-C950-22B1-76B5D7727A90}"/>
          </ac:spMkLst>
        </pc:spChg>
        <pc:spChg chg="mod">
          <ac:chgData name="Amal R Babu" userId="3a292d0a-112b-4bc3-bf38-7771656893d2" providerId="ADAL" clId="{47334BF3-780A-45D3-A547-8C695EC51C61}" dt="2022-07-15T04:24:32.503" v="52" actId="165"/>
          <ac:spMkLst>
            <pc:docMk/>
            <pc:sldMk cId="3264660548" sldId="268"/>
            <ac:spMk id="695" creationId="{74671305-28F2-BEDA-EDF1-7B88367B5802}"/>
          </ac:spMkLst>
        </pc:spChg>
        <pc:spChg chg="mod">
          <ac:chgData name="Amal R Babu" userId="3a292d0a-112b-4bc3-bf38-7771656893d2" providerId="ADAL" clId="{47334BF3-780A-45D3-A547-8C695EC51C61}" dt="2022-07-15T04:24:32.503" v="52" actId="165"/>
          <ac:spMkLst>
            <pc:docMk/>
            <pc:sldMk cId="3264660548" sldId="268"/>
            <ac:spMk id="696" creationId="{313D21EA-1F74-4E0C-3596-63944D41C14C}"/>
          </ac:spMkLst>
        </pc:spChg>
        <pc:spChg chg="mod">
          <ac:chgData name="Amal R Babu" userId="3a292d0a-112b-4bc3-bf38-7771656893d2" providerId="ADAL" clId="{47334BF3-780A-45D3-A547-8C695EC51C61}" dt="2022-07-15T04:24:32.503" v="52" actId="165"/>
          <ac:spMkLst>
            <pc:docMk/>
            <pc:sldMk cId="3264660548" sldId="268"/>
            <ac:spMk id="697" creationId="{BD289B69-29F1-1BFC-668C-8F2335A7D738}"/>
          </ac:spMkLst>
        </pc:spChg>
        <pc:spChg chg="mod">
          <ac:chgData name="Amal R Babu" userId="3a292d0a-112b-4bc3-bf38-7771656893d2" providerId="ADAL" clId="{47334BF3-780A-45D3-A547-8C695EC51C61}" dt="2022-07-15T04:24:32.503" v="52" actId="165"/>
          <ac:spMkLst>
            <pc:docMk/>
            <pc:sldMk cId="3264660548" sldId="268"/>
            <ac:spMk id="698" creationId="{9F97F228-86D0-2BEB-6FD2-43014966C988}"/>
          </ac:spMkLst>
        </pc:spChg>
        <pc:spChg chg="mod">
          <ac:chgData name="Amal R Babu" userId="3a292d0a-112b-4bc3-bf38-7771656893d2" providerId="ADAL" clId="{47334BF3-780A-45D3-A547-8C695EC51C61}" dt="2022-07-15T04:24:32.503" v="52" actId="165"/>
          <ac:spMkLst>
            <pc:docMk/>
            <pc:sldMk cId="3264660548" sldId="268"/>
            <ac:spMk id="699" creationId="{84E5924F-2063-82E1-ED05-9E2F9F839337}"/>
          </ac:spMkLst>
        </pc:spChg>
        <pc:spChg chg="mod">
          <ac:chgData name="Amal R Babu" userId="3a292d0a-112b-4bc3-bf38-7771656893d2" providerId="ADAL" clId="{47334BF3-780A-45D3-A547-8C695EC51C61}" dt="2022-07-15T04:24:32.503" v="52" actId="165"/>
          <ac:spMkLst>
            <pc:docMk/>
            <pc:sldMk cId="3264660548" sldId="268"/>
            <ac:spMk id="700" creationId="{DABFDC1B-0708-C2C8-1C13-0CC44A8C1E64}"/>
          </ac:spMkLst>
        </pc:spChg>
        <pc:spChg chg="mod">
          <ac:chgData name="Amal R Babu" userId="3a292d0a-112b-4bc3-bf38-7771656893d2" providerId="ADAL" clId="{47334BF3-780A-45D3-A547-8C695EC51C61}" dt="2022-07-15T04:24:32.503" v="52" actId="165"/>
          <ac:spMkLst>
            <pc:docMk/>
            <pc:sldMk cId="3264660548" sldId="268"/>
            <ac:spMk id="701" creationId="{DFF92DE4-93D0-F676-135D-BC3F90182953}"/>
          </ac:spMkLst>
        </pc:spChg>
        <pc:spChg chg="mod">
          <ac:chgData name="Amal R Babu" userId="3a292d0a-112b-4bc3-bf38-7771656893d2" providerId="ADAL" clId="{47334BF3-780A-45D3-A547-8C695EC51C61}" dt="2022-07-15T04:24:32.503" v="52" actId="165"/>
          <ac:spMkLst>
            <pc:docMk/>
            <pc:sldMk cId="3264660548" sldId="268"/>
            <ac:spMk id="702" creationId="{9F47EA23-C7BB-3C1F-F2C5-95BA058573ED}"/>
          </ac:spMkLst>
        </pc:spChg>
        <pc:spChg chg="mod">
          <ac:chgData name="Amal R Babu" userId="3a292d0a-112b-4bc3-bf38-7771656893d2" providerId="ADAL" clId="{47334BF3-780A-45D3-A547-8C695EC51C61}" dt="2022-07-15T04:24:32.503" v="52" actId="165"/>
          <ac:spMkLst>
            <pc:docMk/>
            <pc:sldMk cId="3264660548" sldId="268"/>
            <ac:spMk id="703" creationId="{995CE5D2-AA58-6356-7768-CF6DD1EEFE02}"/>
          </ac:spMkLst>
        </pc:spChg>
        <pc:spChg chg="mod">
          <ac:chgData name="Amal R Babu" userId="3a292d0a-112b-4bc3-bf38-7771656893d2" providerId="ADAL" clId="{47334BF3-780A-45D3-A547-8C695EC51C61}" dt="2022-07-15T04:24:32.503" v="52" actId="165"/>
          <ac:spMkLst>
            <pc:docMk/>
            <pc:sldMk cId="3264660548" sldId="268"/>
            <ac:spMk id="704" creationId="{4823DA82-131E-4953-1CB7-172D9BFA5DF0}"/>
          </ac:spMkLst>
        </pc:spChg>
        <pc:spChg chg="mod">
          <ac:chgData name="Amal R Babu" userId="3a292d0a-112b-4bc3-bf38-7771656893d2" providerId="ADAL" clId="{47334BF3-780A-45D3-A547-8C695EC51C61}" dt="2022-07-15T04:24:32.503" v="52" actId="165"/>
          <ac:spMkLst>
            <pc:docMk/>
            <pc:sldMk cId="3264660548" sldId="268"/>
            <ac:spMk id="705" creationId="{7441B67D-995A-4D6F-609A-BA27805E6327}"/>
          </ac:spMkLst>
        </pc:spChg>
        <pc:spChg chg="mod">
          <ac:chgData name="Amal R Babu" userId="3a292d0a-112b-4bc3-bf38-7771656893d2" providerId="ADAL" clId="{47334BF3-780A-45D3-A547-8C695EC51C61}" dt="2022-07-15T04:24:32.503" v="52" actId="165"/>
          <ac:spMkLst>
            <pc:docMk/>
            <pc:sldMk cId="3264660548" sldId="268"/>
            <ac:spMk id="706" creationId="{B9F607BB-C58F-5AD8-7F28-F57915D3D7F1}"/>
          </ac:spMkLst>
        </pc:spChg>
        <pc:spChg chg="mod">
          <ac:chgData name="Amal R Babu" userId="3a292d0a-112b-4bc3-bf38-7771656893d2" providerId="ADAL" clId="{47334BF3-780A-45D3-A547-8C695EC51C61}" dt="2022-07-15T04:24:32.503" v="52" actId="165"/>
          <ac:spMkLst>
            <pc:docMk/>
            <pc:sldMk cId="3264660548" sldId="268"/>
            <ac:spMk id="707" creationId="{4D1E3847-663F-9A0C-96FF-E69C9A08D3E6}"/>
          </ac:spMkLst>
        </pc:spChg>
        <pc:spChg chg="mod">
          <ac:chgData name="Amal R Babu" userId="3a292d0a-112b-4bc3-bf38-7771656893d2" providerId="ADAL" clId="{47334BF3-780A-45D3-A547-8C695EC51C61}" dt="2022-07-15T04:24:32.503" v="52" actId="165"/>
          <ac:spMkLst>
            <pc:docMk/>
            <pc:sldMk cId="3264660548" sldId="268"/>
            <ac:spMk id="708" creationId="{4867ABB5-839C-B2B6-7165-F8E73CCD1E4C}"/>
          </ac:spMkLst>
        </pc:spChg>
        <pc:spChg chg="mod">
          <ac:chgData name="Amal R Babu" userId="3a292d0a-112b-4bc3-bf38-7771656893d2" providerId="ADAL" clId="{47334BF3-780A-45D3-A547-8C695EC51C61}" dt="2022-07-15T04:24:32.503" v="52" actId="165"/>
          <ac:spMkLst>
            <pc:docMk/>
            <pc:sldMk cId="3264660548" sldId="268"/>
            <ac:spMk id="709" creationId="{3C85CA34-6BC7-BA8D-65C0-5EB8C808BC9F}"/>
          </ac:spMkLst>
        </pc:spChg>
        <pc:spChg chg="mod">
          <ac:chgData name="Amal R Babu" userId="3a292d0a-112b-4bc3-bf38-7771656893d2" providerId="ADAL" clId="{47334BF3-780A-45D3-A547-8C695EC51C61}" dt="2022-07-15T04:24:32.503" v="52" actId="165"/>
          <ac:spMkLst>
            <pc:docMk/>
            <pc:sldMk cId="3264660548" sldId="268"/>
            <ac:spMk id="710" creationId="{195201D2-5F8C-92C1-A383-A0F17F77AFE2}"/>
          </ac:spMkLst>
        </pc:spChg>
        <pc:spChg chg="mod">
          <ac:chgData name="Amal R Babu" userId="3a292d0a-112b-4bc3-bf38-7771656893d2" providerId="ADAL" clId="{47334BF3-780A-45D3-A547-8C695EC51C61}" dt="2022-07-15T04:24:32.503" v="52" actId="165"/>
          <ac:spMkLst>
            <pc:docMk/>
            <pc:sldMk cId="3264660548" sldId="268"/>
            <ac:spMk id="711" creationId="{BC1876C3-3F52-35F1-C55D-16A3BDA43CC8}"/>
          </ac:spMkLst>
        </pc:spChg>
        <pc:spChg chg="mod">
          <ac:chgData name="Amal R Babu" userId="3a292d0a-112b-4bc3-bf38-7771656893d2" providerId="ADAL" clId="{47334BF3-780A-45D3-A547-8C695EC51C61}" dt="2022-07-15T04:24:32.503" v="52" actId="165"/>
          <ac:spMkLst>
            <pc:docMk/>
            <pc:sldMk cId="3264660548" sldId="268"/>
            <ac:spMk id="712" creationId="{AB409217-03A5-ED03-5A0A-625B9BB8D224}"/>
          </ac:spMkLst>
        </pc:spChg>
        <pc:spChg chg="mod">
          <ac:chgData name="Amal R Babu" userId="3a292d0a-112b-4bc3-bf38-7771656893d2" providerId="ADAL" clId="{47334BF3-780A-45D3-A547-8C695EC51C61}" dt="2022-07-15T04:24:32.503" v="52" actId="165"/>
          <ac:spMkLst>
            <pc:docMk/>
            <pc:sldMk cId="3264660548" sldId="268"/>
            <ac:spMk id="714" creationId="{8EEECF3B-5088-99BA-A0A1-1DF8E29CF59E}"/>
          </ac:spMkLst>
        </pc:spChg>
        <pc:spChg chg="mod">
          <ac:chgData name="Amal R Babu" userId="3a292d0a-112b-4bc3-bf38-7771656893d2" providerId="ADAL" clId="{47334BF3-780A-45D3-A547-8C695EC51C61}" dt="2022-07-15T04:24:32.503" v="52" actId="165"/>
          <ac:spMkLst>
            <pc:docMk/>
            <pc:sldMk cId="3264660548" sldId="268"/>
            <ac:spMk id="715" creationId="{F8F8BBFB-96A4-FA3F-45D8-ECF41F0AF392}"/>
          </ac:spMkLst>
        </pc:spChg>
        <pc:spChg chg="mod">
          <ac:chgData name="Amal R Babu" userId="3a292d0a-112b-4bc3-bf38-7771656893d2" providerId="ADAL" clId="{47334BF3-780A-45D3-A547-8C695EC51C61}" dt="2022-07-15T04:24:32.503" v="52" actId="165"/>
          <ac:spMkLst>
            <pc:docMk/>
            <pc:sldMk cId="3264660548" sldId="268"/>
            <ac:spMk id="716" creationId="{A0289AD3-79AA-FB05-920F-DC29F29167D0}"/>
          </ac:spMkLst>
        </pc:spChg>
        <pc:spChg chg="mod">
          <ac:chgData name="Amal R Babu" userId="3a292d0a-112b-4bc3-bf38-7771656893d2" providerId="ADAL" clId="{47334BF3-780A-45D3-A547-8C695EC51C61}" dt="2022-07-15T04:24:32.503" v="52" actId="165"/>
          <ac:spMkLst>
            <pc:docMk/>
            <pc:sldMk cId="3264660548" sldId="268"/>
            <ac:spMk id="717" creationId="{D1087A27-A270-204F-E6A6-0A12F4553BDA}"/>
          </ac:spMkLst>
        </pc:spChg>
        <pc:spChg chg="mod">
          <ac:chgData name="Amal R Babu" userId="3a292d0a-112b-4bc3-bf38-7771656893d2" providerId="ADAL" clId="{47334BF3-780A-45D3-A547-8C695EC51C61}" dt="2022-07-15T04:24:32.503" v="52" actId="165"/>
          <ac:spMkLst>
            <pc:docMk/>
            <pc:sldMk cId="3264660548" sldId="268"/>
            <ac:spMk id="718" creationId="{DA8A2827-DB2A-6054-1E79-EF8188D1202B}"/>
          </ac:spMkLst>
        </pc:spChg>
        <pc:spChg chg="mod">
          <ac:chgData name="Amal R Babu" userId="3a292d0a-112b-4bc3-bf38-7771656893d2" providerId="ADAL" clId="{47334BF3-780A-45D3-A547-8C695EC51C61}" dt="2022-07-15T04:24:32.503" v="52" actId="165"/>
          <ac:spMkLst>
            <pc:docMk/>
            <pc:sldMk cId="3264660548" sldId="268"/>
            <ac:spMk id="719" creationId="{BC4F5990-B47C-F98C-806D-7D48501FD65B}"/>
          </ac:spMkLst>
        </pc:spChg>
        <pc:spChg chg="mod">
          <ac:chgData name="Amal R Babu" userId="3a292d0a-112b-4bc3-bf38-7771656893d2" providerId="ADAL" clId="{47334BF3-780A-45D3-A547-8C695EC51C61}" dt="2022-07-15T04:24:32.503" v="52" actId="165"/>
          <ac:spMkLst>
            <pc:docMk/>
            <pc:sldMk cId="3264660548" sldId="268"/>
            <ac:spMk id="720" creationId="{CD4A4AC1-854B-636C-E2E3-C8489A5F316E}"/>
          </ac:spMkLst>
        </pc:spChg>
        <pc:spChg chg="mod">
          <ac:chgData name="Amal R Babu" userId="3a292d0a-112b-4bc3-bf38-7771656893d2" providerId="ADAL" clId="{47334BF3-780A-45D3-A547-8C695EC51C61}" dt="2022-07-15T04:24:32.503" v="52" actId="165"/>
          <ac:spMkLst>
            <pc:docMk/>
            <pc:sldMk cId="3264660548" sldId="268"/>
            <ac:spMk id="721" creationId="{C2667DCB-1BFD-B08C-7943-670CB9D3E757}"/>
          </ac:spMkLst>
        </pc:spChg>
        <pc:spChg chg="mod">
          <ac:chgData name="Amal R Babu" userId="3a292d0a-112b-4bc3-bf38-7771656893d2" providerId="ADAL" clId="{47334BF3-780A-45D3-A547-8C695EC51C61}" dt="2022-07-15T04:24:32.503" v="52" actId="165"/>
          <ac:spMkLst>
            <pc:docMk/>
            <pc:sldMk cId="3264660548" sldId="268"/>
            <ac:spMk id="722" creationId="{5813F772-9C8F-2A7A-CF4E-4CA9D58A994C}"/>
          </ac:spMkLst>
        </pc:spChg>
        <pc:spChg chg="mod">
          <ac:chgData name="Amal R Babu" userId="3a292d0a-112b-4bc3-bf38-7771656893d2" providerId="ADAL" clId="{47334BF3-780A-45D3-A547-8C695EC51C61}" dt="2022-07-15T04:24:32.503" v="52" actId="165"/>
          <ac:spMkLst>
            <pc:docMk/>
            <pc:sldMk cId="3264660548" sldId="268"/>
            <ac:spMk id="723" creationId="{D79E1C10-77F8-3A4A-FDFF-EEA88F482B03}"/>
          </ac:spMkLst>
        </pc:spChg>
        <pc:spChg chg="mod">
          <ac:chgData name="Amal R Babu" userId="3a292d0a-112b-4bc3-bf38-7771656893d2" providerId="ADAL" clId="{47334BF3-780A-45D3-A547-8C695EC51C61}" dt="2022-07-15T04:24:32.503" v="52" actId="165"/>
          <ac:spMkLst>
            <pc:docMk/>
            <pc:sldMk cId="3264660548" sldId="268"/>
            <ac:spMk id="724" creationId="{208AE44A-AF76-2A53-FFBA-88AE507BCADA}"/>
          </ac:spMkLst>
        </pc:spChg>
        <pc:spChg chg="mod">
          <ac:chgData name="Amal R Babu" userId="3a292d0a-112b-4bc3-bf38-7771656893d2" providerId="ADAL" clId="{47334BF3-780A-45D3-A547-8C695EC51C61}" dt="2022-07-15T04:24:32.503" v="52" actId="165"/>
          <ac:spMkLst>
            <pc:docMk/>
            <pc:sldMk cId="3264660548" sldId="268"/>
            <ac:spMk id="725" creationId="{2CEEFF98-CDE6-0968-8CD8-C0FB505CA66C}"/>
          </ac:spMkLst>
        </pc:spChg>
        <pc:spChg chg="mod">
          <ac:chgData name="Amal R Babu" userId="3a292d0a-112b-4bc3-bf38-7771656893d2" providerId="ADAL" clId="{47334BF3-780A-45D3-A547-8C695EC51C61}" dt="2022-07-15T04:24:32.503" v="52" actId="165"/>
          <ac:spMkLst>
            <pc:docMk/>
            <pc:sldMk cId="3264660548" sldId="268"/>
            <ac:spMk id="726" creationId="{F0682EEA-2C29-49BA-A9DC-D8A2E2074E0F}"/>
          </ac:spMkLst>
        </pc:spChg>
        <pc:spChg chg="mod">
          <ac:chgData name="Amal R Babu" userId="3a292d0a-112b-4bc3-bf38-7771656893d2" providerId="ADAL" clId="{47334BF3-780A-45D3-A547-8C695EC51C61}" dt="2022-07-15T04:24:32.503" v="52" actId="165"/>
          <ac:spMkLst>
            <pc:docMk/>
            <pc:sldMk cId="3264660548" sldId="268"/>
            <ac:spMk id="727" creationId="{E5D3FFBD-687B-79CC-880F-EB94EAF654D0}"/>
          </ac:spMkLst>
        </pc:spChg>
        <pc:spChg chg="mod">
          <ac:chgData name="Amal R Babu" userId="3a292d0a-112b-4bc3-bf38-7771656893d2" providerId="ADAL" clId="{47334BF3-780A-45D3-A547-8C695EC51C61}" dt="2022-07-15T04:24:32.503" v="52" actId="165"/>
          <ac:spMkLst>
            <pc:docMk/>
            <pc:sldMk cId="3264660548" sldId="268"/>
            <ac:spMk id="728" creationId="{5E328D31-5F6C-E4B4-836A-D9188340BDB9}"/>
          </ac:spMkLst>
        </pc:spChg>
        <pc:spChg chg="mod">
          <ac:chgData name="Amal R Babu" userId="3a292d0a-112b-4bc3-bf38-7771656893d2" providerId="ADAL" clId="{47334BF3-780A-45D3-A547-8C695EC51C61}" dt="2022-07-15T04:24:32.503" v="52" actId="165"/>
          <ac:spMkLst>
            <pc:docMk/>
            <pc:sldMk cId="3264660548" sldId="268"/>
            <ac:spMk id="729" creationId="{165E69C3-673C-EC31-40C5-B431DAB3D641}"/>
          </ac:spMkLst>
        </pc:spChg>
        <pc:spChg chg="mod">
          <ac:chgData name="Amal R Babu" userId="3a292d0a-112b-4bc3-bf38-7771656893d2" providerId="ADAL" clId="{47334BF3-780A-45D3-A547-8C695EC51C61}" dt="2022-07-15T04:24:32.503" v="52" actId="165"/>
          <ac:spMkLst>
            <pc:docMk/>
            <pc:sldMk cId="3264660548" sldId="268"/>
            <ac:spMk id="730" creationId="{338B9668-9678-CFC0-A455-BD7C8CE3F548}"/>
          </ac:spMkLst>
        </pc:spChg>
        <pc:spChg chg="mod">
          <ac:chgData name="Amal R Babu" userId="3a292d0a-112b-4bc3-bf38-7771656893d2" providerId="ADAL" clId="{47334BF3-780A-45D3-A547-8C695EC51C61}" dt="2022-07-15T04:24:32.503" v="52" actId="165"/>
          <ac:spMkLst>
            <pc:docMk/>
            <pc:sldMk cId="3264660548" sldId="268"/>
            <ac:spMk id="731" creationId="{9573BFDA-4837-6567-1038-FDEA87EDEB12}"/>
          </ac:spMkLst>
        </pc:spChg>
        <pc:spChg chg="mod">
          <ac:chgData name="Amal R Babu" userId="3a292d0a-112b-4bc3-bf38-7771656893d2" providerId="ADAL" clId="{47334BF3-780A-45D3-A547-8C695EC51C61}" dt="2022-07-15T04:24:32.503" v="52" actId="165"/>
          <ac:spMkLst>
            <pc:docMk/>
            <pc:sldMk cId="3264660548" sldId="268"/>
            <ac:spMk id="732" creationId="{800D7AE9-5F87-E835-9504-4A3C1677FEFF}"/>
          </ac:spMkLst>
        </pc:spChg>
        <pc:spChg chg="mod">
          <ac:chgData name="Amal R Babu" userId="3a292d0a-112b-4bc3-bf38-7771656893d2" providerId="ADAL" clId="{47334BF3-780A-45D3-A547-8C695EC51C61}" dt="2022-07-15T04:24:32.503" v="52" actId="165"/>
          <ac:spMkLst>
            <pc:docMk/>
            <pc:sldMk cId="3264660548" sldId="268"/>
            <ac:spMk id="733" creationId="{70241814-3C4D-4519-DC5C-115A557FD0D6}"/>
          </ac:spMkLst>
        </pc:spChg>
        <pc:spChg chg="mod">
          <ac:chgData name="Amal R Babu" userId="3a292d0a-112b-4bc3-bf38-7771656893d2" providerId="ADAL" clId="{47334BF3-780A-45D3-A547-8C695EC51C61}" dt="2022-07-15T04:24:32.503" v="52" actId="165"/>
          <ac:spMkLst>
            <pc:docMk/>
            <pc:sldMk cId="3264660548" sldId="268"/>
            <ac:spMk id="734" creationId="{E8C996BF-3044-843A-C23B-CCE8146E76E3}"/>
          </ac:spMkLst>
        </pc:spChg>
        <pc:spChg chg="mod">
          <ac:chgData name="Amal R Babu" userId="3a292d0a-112b-4bc3-bf38-7771656893d2" providerId="ADAL" clId="{47334BF3-780A-45D3-A547-8C695EC51C61}" dt="2022-07-15T04:24:32.503" v="52" actId="165"/>
          <ac:spMkLst>
            <pc:docMk/>
            <pc:sldMk cId="3264660548" sldId="268"/>
            <ac:spMk id="735" creationId="{0CBE6CDB-AC91-5E83-9193-A85CEDAF2E45}"/>
          </ac:spMkLst>
        </pc:spChg>
        <pc:spChg chg="mod">
          <ac:chgData name="Amal R Babu" userId="3a292d0a-112b-4bc3-bf38-7771656893d2" providerId="ADAL" clId="{47334BF3-780A-45D3-A547-8C695EC51C61}" dt="2022-07-15T04:24:32.503" v="52" actId="165"/>
          <ac:spMkLst>
            <pc:docMk/>
            <pc:sldMk cId="3264660548" sldId="268"/>
            <ac:spMk id="736" creationId="{2F8BD1B4-F091-B048-0164-7D65322F8427}"/>
          </ac:spMkLst>
        </pc:spChg>
        <pc:spChg chg="mod">
          <ac:chgData name="Amal R Babu" userId="3a292d0a-112b-4bc3-bf38-7771656893d2" providerId="ADAL" clId="{47334BF3-780A-45D3-A547-8C695EC51C61}" dt="2022-07-15T04:24:32.503" v="52" actId="165"/>
          <ac:spMkLst>
            <pc:docMk/>
            <pc:sldMk cId="3264660548" sldId="268"/>
            <ac:spMk id="737" creationId="{95A6E774-7973-5FF7-978A-BD8E2B1D0741}"/>
          </ac:spMkLst>
        </pc:spChg>
        <pc:spChg chg="mod">
          <ac:chgData name="Amal R Babu" userId="3a292d0a-112b-4bc3-bf38-7771656893d2" providerId="ADAL" clId="{47334BF3-780A-45D3-A547-8C695EC51C61}" dt="2022-07-15T04:24:32.503" v="52" actId="165"/>
          <ac:spMkLst>
            <pc:docMk/>
            <pc:sldMk cId="3264660548" sldId="268"/>
            <ac:spMk id="738" creationId="{E66AA19B-2FF4-5F1F-D44F-020A6CCF16D0}"/>
          </ac:spMkLst>
        </pc:spChg>
        <pc:spChg chg="mod">
          <ac:chgData name="Amal R Babu" userId="3a292d0a-112b-4bc3-bf38-7771656893d2" providerId="ADAL" clId="{47334BF3-780A-45D3-A547-8C695EC51C61}" dt="2022-07-15T04:24:32.503" v="52" actId="165"/>
          <ac:spMkLst>
            <pc:docMk/>
            <pc:sldMk cId="3264660548" sldId="268"/>
            <ac:spMk id="739" creationId="{DBF3205B-BD98-F7F6-F2DB-BCB8C7402A23}"/>
          </ac:spMkLst>
        </pc:spChg>
        <pc:spChg chg="mod">
          <ac:chgData name="Amal R Babu" userId="3a292d0a-112b-4bc3-bf38-7771656893d2" providerId="ADAL" clId="{47334BF3-780A-45D3-A547-8C695EC51C61}" dt="2022-07-15T04:24:32.503" v="52" actId="165"/>
          <ac:spMkLst>
            <pc:docMk/>
            <pc:sldMk cId="3264660548" sldId="268"/>
            <ac:spMk id="741" creationId="{798F9EC7-6197-B89C-435F-CC6D3FB917AB}"/>
          </ac:spMkLst>
        </pc:spChg>
        <pc:spChg chg="mod">
          <ac:chgData name="Amal R Babu" userId="3a292d0a-112b-4bc3-bf38-7771656893d2" providerId="ADAL" clId="{47334BF3-780A-45D3-A547-8C695EC51C61}" dt="2022-07-15T04:24:32.503" v="52" actId="165"/>
          <ac:spMkLst>
            <pc:docMk/>
            <pc:sldMk cId="3264660548" sldId="268"/>
            <ac:spMk id="742" creationId="{16ECABA2-1760-36F9-34DE-D33536753F13}"/>
          </ac:spMkLst>
        </pc:spChg>
        <pc:spChg chg="mod">
          <ac:chgData name="Amal R Babu" userId="3a292d0a-112b-4bc3-bf38-7771656893d2" providerId="ADAL" clId="{47334BF3-780A-45D3-A547-8C695EC51C61}" dt="2022-07-15T04:24:32.503" v="52" actId="165"/>
          <ac:spMkLst>
            <pc:docMk/>
            <pc:sldMk cId="3264660548" sldId="268"/>
            <ac:spMk id="743" creationId="{6A01E254-AFAD-BC6A-7E05-5FBED535A269}"/>
          </ac:spMkLst>
        </pc:spChg>
        <pc:spChg chg="mod">
          <ac:chgData name="Amal R Babu" userId="3a292d0a-112b-4bc3-bf38-7771656893d2" providerId="ADAL" clId="{47334BF3-780A-45D3-A547-8C695EC51C61}" dt="2022-07-15T04:24:32.503" v="52" actId="165"/>
          <ac:spMkLst>
            <pc:docMk/>
            <pc:sldMk cId="3264660548" sldId="268"/>
            <ac:spMk id="744" creationId="{E22C3D02-2AD0-1600-AB0C-FBAF48F5984C}"/>
          </ac:spMkLst>
        </pc:spChg>
        <pc:spChg chg="mod">
          <ac:chgData name="Amal R Babu" userId="3a292d0a-112b-4bc3-bf38-7771656893d2" providerId="ADAL" clId="{47334BF3-780A-45D3-A547-8C695EC51C61}" dt="2022-07-15T04:24:32.503" v="52" actId="165"/>
          <ac:spMkLst>
            <pc:docMk/>
            <pc:sldMk cId="3264660548" sldId="268"/>
            <ac:spMk id="745" creationId="{DDCE6DEF-5149-49DC-B57B-952D03CB09A7}"/>
          </ac:spMkLst>
        </pc:spChg>
        <pc:spChg chg="mod">
          <ac:chgData name="Amal R Babu" userId="3a292d0a-112b-4bc3-bf38-7771656893d2" providerId="ADAL" clId="{47334BF3-780A-45D3-A547-8C695EC51C61}" dt="2022-07-15T04:24:32.503" v="52" actId="165"/>
          <ac:spMkLst>
            <pc:docMk/>
            <pc:sldMk cId="3264660548" sldId="268"/>
            <ac:spMk id="746" creationId="{0B6C58F2-7A40-550D-ADD3-EEC435C9C245}"/>
          </ac:spMkLst>
        </pc:spChg>
        <pc:spChg chg="mod">
          <ac:chgData name="Amal R Babu" userId="3a292d0a-112b-4bc3-bf38-7771656893d2" providerId="ADAL" clId="{47334BF3-780A-45D3-A547-8C695EC51C61}" dt="2022-07-15T04:24:32.503" v="52" actId="165"/>
          <ac:spMkLst>
            <pc:docMk/>
            <pc:sldMk cId="3264660548" sldId="268"/>
            <ac:spMk id="747" creationId="{973A0B45-0150-95CC-217D-535A41C8E93D}"/>
          </ac:spMkLst>
        </pc:spChg>
        <pc:spChg chg="mod">
          <ac:chgData name="Amal R Babu" userId="3a292d0a-112b-4bc3-bf38-7771656893d2" providerId="ADAL" clId="{47334BF3-780A-45D3-A547-8C695EC51C61}" dt="2022-07-15T04:24:32.503" v="52" actId="165"/>
          <ac:spMkLst>
            <pc:docMk/>
            <pc:sldMk cId="3264660548" sldId="268"/>
            <ac:spMk id="748" creationId="{4CF89078-A5B1-D66D-284E-C4820DDC592B}"/>
          </ac:spMkLst>
        </pc:spChg>
        <pc:spChg chg="mod">
          <ac:chgData name="Amal R Babu" userId="3a292d0a-112b-4bc3-bf38-7771656893d2" providerId="ADAL" clId="{47334BF3-780A-45D3-A547-8C695EC51C61}" dt="2022-07-15T04:24:32.503" v="52" actId="165"/>
          <ac:spMkLst>
            <pc:docMk/>
            <pc:sldMk cId="3264660548" sldId="268"/>
            <ac:spMk id="749" creationId="{EDBAAFC4-54CD-6108-5533-3262579A4AF9}"/>
          </ac:spMkLst>
        </pc:spChg>
        <pc:spChg chg="mod">
          <ac:chgData name="Amal R Babu" userId="3a292d0a-112b-4bc3-bf38-7771656893d2" providerId="ADAL" clId="{47334BF3-780A-45D3-A547-8C695EC51C61}" dt="2022-07-15T04:24:32.503" v="52" actId="165"/>
          <ac:spMkLst>
            <pc:docMk/>
            <pc:sldMk cId="3264660548" sldId="268"/>
            <ac:spMk id="750" creationId="{24453C05-354D-92F6-8592-2A39DA4634EE}"/>
          </ac:spMkLst>
        </pc:spChg>
        <pc:spChg chg="mod">
          <ac:chgData name="Amal R Babu" userId="3a292d0a-112b-4bc3-bf38-7771656893d2" providerId="ADAL" clId="{47334BF3-780A-45D3-A547-8C695EC51C61}" dt="2022-07-15T04:24:32.503" v="52" actId="165"/>
          <ac:spMkLst>
            <pc:docMk/>
            <pc:sldMk cId="3264660548" sldId="268"/>
            <ac:spMk id="751" creationId="{3F0F224F-5F08-FAF0-1EBD-BCF2CB559002}"/>
          </ac:spMkLst>
        </pc:spChg>
        <pc:spChg chg="mod">
          <ac:chgData name="Amal R Babu" userId="3a292d0a-112b-4bc3-bf38-7771656893d2" providerId="ADAL" clId="{47334BF3-780A-45D3-A547-8C695EC51C61}" dt="2022-07-15T04:24:32.503" v="52" actId="165"/>
          <ac:spMkLst>
            <pc:docMk/>
            <pc:sldMk cId="3264660548" sldId="268"/>
            <ac:spMk id="752" creationId="{DB681A0B-B393-5229-080A-9417EA56A33A}"/>
          </ac:spMkLst>
        </pc:spChg>
        <pc:spChg chg="mod">
          <ac:chgData name="Amal R Babu" userId="3a292d0a-112b-4bc3-bf38-7771656893d2" providerId="ADAL" clId="{47334BF3-780A-45D3-A547-8C695EC51C61}" dt="2022-07-15T04:24:32.503" v="52" actId="165"/>
          <ac:spMkLst>
            <pc:docMk/>
            <pc:sldMk cId="3264660548" sldId="268"/>
            <ac:spMk id="753" creationId="{083F74DA-84EC-EDE3-6937-B8BF5ED17C74}"/>
          </ac:spMkLst>
        </pc:spChg>
        <pc:spChg chg="mod">
          <ac:chgData name="Amal R Babu" userId="3a292d0a-112b-4bc3-bf38-7771656893d2" providerId="ADAL" clId="{47334BF3-780A-45D3-A547-8C695EC51C61}" dt="2022-07-15T04:24:32.503" v="52" actId="165"/>
          <ac:spMkLst>
            <pc:docMk/>
            <pc:sldMk cId="3264660548" sldId="268"/>
            <ac:spMk id="754" creationId="{26289B5B-1831-89E5-CDB2-A806A4EE83A6}"/>
          </ac:spMkLst>
        </pc:spChg>
        <pc:spChg chg="mod">
          <ac:chgData name="Amal R Babu" userId="3a292d0a-112b-4bc3-bf38-7771656893d2" providerId="ADAL" clId="{47334BF3-780A-45D3-A547-8C695EC51C61}" dt="2022-07-15T04:24:32.503" v="52" actId="165"/>
          <ac:spMkLst>
            <pc:docMk/>
            <pc:sldMk cId="3264660548" sldId="268"/>
            <ac:spMk id="755" creationId="{956CB469-0D9D-DEBA-B800-6DD8D4401F13}"/>
          </ac:spMkLst>
        </pc:spChg>
        <pc:spChg chg="mod">
          <ac:chgData name="Amal R Babu" userId="3a292d0a-112b-4bc3-bf38-7771656893d2" providerId="ADAL" clId="{47334BF3-780A-45D3-A547-8C695EC51C61}" dt="2022-07-15T04:24:32.503" v="52" actId="165"/>
          <ac:spMkLst>
            <pc:docMk/>
            <pc:sldMk cId="3264660548" sldId="268"/>
            <ac:spMk id="756" creationId="{E6F79FAB-2640-6BB4-D583-47C6D1A41D7F}"/>
          </ac:spMkLst>
        </pc:spChg>
        <pc:spChg chg="mod">
          <ac:chgData name="Amal R Babu" userId="3a292d0a-112b-4bc3-bf38-7771656893d2" providerId="ADAL" clId="{47334BF3-780A-45D3-A547-8C695EC51C61}" dt="2022-07-15T04:24:32.503" v="52" actId="165"/>
          <ac:spMkLst>
            <pc:docMk/>
            <pc:sldMk cId="3264660548" sldId="268"/>
            <ac:spMk id="757" creationId="{5C5B39E3-D621-4C95-64EB-4FB8863EDABA}"/>
          </ac:spMkLst>
        </pc:spChg>
        <pc:spChg chg="mod">
          <ac:chgData name="Amal R Babu" userId="3a292d0a-112b-4bc3-bf38-7771656893d2" providerId="ADAL" clId="{47334BF3-780A-45D3-A547-8C695EC51C61}" dt="2022-07-15T04:24:32.503" v="52" actId="165"/>
          <ac:spMkLst>
            <pc:docMk/>
            <pc:sldMk cId="3264660548" sldId="268"/>
            <ac:spMk id="758" creationId="{D05DCB79-4E70-F564-F298-6EC23BCC1DBA}"/>
          </ac:spMkLst>
        </pc:spChg>
        <pc:spChg chg="mod">
          <ac:chgData name="Amal R Babu" userId="3a292d0a-112b-4bc3-bf38-7771656893d2" providerId="ADAL" clId="{47334BF3-780A-45D3-A547-8C695EC51C61}" dt="2022-07-15T04:24:32.503" v="52" actId="165"/>
          <ac:spMkLst>
            <pc:docMk/>
            <pc:sldMk cId="3264660548" sldId="268"/>
            <ac:spMk id="759" creationId="{4506EE06-B628-E81B-9CFB-A99BF88C2297}"/>
          </ac:spMkLst>
        </pc:spChg>
        <pc:spChg chg="mod">
          <ac:chgData name="Amal R Babu" userId="3a292d0a-112b-4bc3-bf38-7771656893d2" providerId="ADAL" clId="{47334BF3-780A-45D3-A547-8C695EC51C61}" dt="2022-07-15T04:24:32.503" v="52" actId="165"/>
          <ac:spMkLst>
            <pc:docMk/>
            <pc:sldMk cId="3264660548" sldId="268"/>
            <ac:spMk id="760" creationId="{FB022289-1B62-27B9-6ECB-77CEBE7EECFA}"/>
          </ac:spMkLst>
        </pc:spChg>
        <pc:spChg chg="mod">
          <ac:chgData name="Amal R Babu" userId="3a292d0a-112b-4bc3-bf38-7771656893d2" providerId="ADAL" clId="{47334BF3-780A-45D3-A547-8C695EC51C61}" dt="2022-07-15T04:24:32.503" v="52" actId="165"/>
          <ac:spMkLst>
            <pc:docMk/>
            <pc:sldMk cId="3264660548" sldId="268"/>
            <ac:spMk id="761" creationId="{8FF6A305-FAF0-369E-A19A-0461689269D1}"/>
          </ac:spMkLst>
        </pc:spChg>
        <pc:spChg chg="mod">
          <ac:chgData name="Amal R Babu" userId="3a292d0a-112b-4bc3-bf38-7771656893d2" providerId="ADAL" clId="{47334BF3-780A-45D3-A547-8C695EC51C61}" dt="2022-07-15T04:24:32.503" v="52" actId="165"/>
          <ac:spMkLst>
            <pc:docMk/>
            <pc:sldMk cId="3264660548" sldId="268"/>
            <ac:spMk id="762" creationId="{4F50C2E5-774F-2658-50BE-BB15F26CD409}"/>
          </ac:spMkLst>
        </pc:spChg>
        <pc:spChg chg="mod">
          <ac:chgData name="Amal R Babu" userId="3a292d0a-112b-4bc3-bf38-7771656893d2" providerId="ADAL" clId="{47334BF3-780A-45D3-A547-8C695EC51C61}" dt="2022-07-15T04:24:32.503" v="52" actId="165"/>
          <ac:spMkLst>
            <pc:docMk/>
            <pc:sldMk cId="3264660548" sldId="268"/>
            <ac:spMk id="763" creationId="{9C58276D-6732-A3D3-A391-56556C2142E4}"/>
          </ac:spMkLst>
        </pc:spChg>
        <pc:spChg chg="mod">
          <ac:chgData name="Amal R Babu" userId="3a292d0a-112b-4bc3-bf38-7771656893d2" providerId="ADAL" clId="{47334BF3-780A-45D3-A547-8C695EC51C61}" dt="2022-07-15T04:24:32.503" v="52" actId="165"/>
          <ac:spMkLst>
            <pc:docMk/>
            <pc:sldMk cId="3264660548" sldId="268"/>
            <ac:spMk id="764" creationId="{9AEF0FDF-0FB8-12AE-63B3-CA145720F39E}"/>
          </ac:spMkLst>
        </pc:spChg>
        <pc:spChg chg="mod">
          <ac:chgData name="Amal R Babu" userId="3a292d0a-112b-4bc3-bf38-7771656893d2" providerId="ADAL" clId="{47334BF3-780A-45D3-A547-8C695EC51C61}" dt="2022-07-15T04:24:32.503" v="52" actId="165"/>
          <ac:spMkLst>
            <pc:docMk/>
            <pc:sldMk cId="3264660548" sldId="268"/>
            <ac:spMk id="765" creationId="{8C1C7466-89D1-7CE6-179C-81267CCE2DAD}"/>
          </ac:spMkLst>
        </pc:spChg>
        <pc:spChg chg="mod">
          <ac:chgData name="Amal R Babu" userId="3a292d0a-112b-4bc3-bf38-7771656893d2" providerId="ADAL" clId="{47334BF3-780A-45D3-A547-8C695EC51C61}" dt="2022-07-15T04:24:32.503" v="52" actId="165"/>
          <ac:spMkLst>
            <pc:docMk/>
            <pc:sldMk cId="3264660548" sldId="268"/>
            <ac:spMk id="767" creationId="{0AE62797-8428-A7E8-F30C-28D3591352C2}"/>
          </ac:spMkLst>
        </pc:spChg>
        <pc:spChg chg="mod">
          <ac:chgData name="Amal R Babu" userId="3a292d0a-112b-4bc3-bf38-7771656893d2" providerId="ADAL" clId="{47334BF3-780A-45D3-A547-8C695EC51C61}" dt="2022-07-15T04:24:32.503" v="52" actId="165"/>
          <ac:spMkLst>
            <pc:docMk/>
            <pc:sldMk cId="3264660548" sldId="268"/>
            <ac:spMk id="768" creationId="{786545A4-3ED1-9D41-507A-B3B15DC71AA7}"/>
          </ac:spMkLst>
        </pc:spChg>
        <pc:spChg chg="mod">
          <ac:chgData name="Amal R Babu" userId="3a292d0a-112b-4bc3-bf38-7771656893d2" providerId="ADAL" clId="{47334BF3-780A-45D3-A547-8C695EC51C61}" dt="2022-07-15T04:24:32.503" v="52" actId="165"/>
          <ac:spMkLst>
            <pc:docMk/>
            <pc:sldMk cId="3264660548" sldId="268"/>
            <ac:spMk id="769" creationId="{EF6751E9-C9E7-F716-E3CD-83ED11605B8F}"/>
          </ac:spMkLst>
        </pc:spChg>
        <pc:spChg chg="mod">
          <ac:chgData name="Amal R Babu" userId="3a292d0a-112b-4bc3-bf38-7771656893d2" providerId="ADAL" clId="{47334BF3-780A-45D3-A547-8C695EC51C61}" dt="2022-07-15T04:24:32.503" v="52" actId="165"/>
          <ac:spMkLst>
            <pc:docMk/>
            <pc:sldMk cId="3264660548" sldId="268"/>
            <ac:spMk id="770" creationId="{921D80DF-7DFD-BD5C-55A1-7C4F30EE9A60}"/>
          </ac:spMkLst>
        </pc:spChg>
        <pc:spChg chg="mod">
          <ac:chgData name="Amal R Babu" userId="3a292d0a-112b-4bc3-bf38-7771656893d2" providerId="ADAL" clId="{47334BF3-780A-45D3-A547-8C695EC51C61}" dt="2022-07-15T04:24:32.503" v="52" actId="165"/>
          <ac:spMkLst>
            <pc:docMk/>
            <pc:sldMk cId="3264660548" sldId="268"/>
            <ac:spMk id="771" creationId="{709D40F2-0C45-10A2-DEB2-81564D00FDA5}"/>
          </ac:spMkLst>
        </pc:spChg>
        <pc:spChg chg="mod">
          <ac:chgData name="Amal R Babu" userId="3a292d0a-112b-4bc3-bf38-7771656893d2" providerId="ADAL" clId="{47334BF3-780A-45D3-A547-8C695EC51C61}" dt="2022-07-15T04:24:32.503" v="52" actId="165"/>
          <ac:spMkLst>
            <pc:docMk/>
            <pc:sldMk cId="3264660548" sldId="268"/>
            <ac:spMk id="772" creationId="{D0602748-1905-F9F5-2104-92304FD870B9}"/>
          </ac:spMkLst>
        </pc:spChg>
        <pc:spChg chg="mod">
          <ac:chgData name="Amal R Babu" userId="3a292d0a-112b-4bc3-bf38-7771656893d2" providerId="ADAL" clId="{47334BF3-780A-45D3-A547-8C695EC51C61}" dt="2022-07-15T04:24:32.503" v="52" actId="165"/>
          <ac:spMkLst>
            <pc:docMk/>
            <pc:sldMk cId="3264660548" sldId="268"/>
            <ac:spMk id="773" creationId="{C382DCED-854C-29C9-A485-9A611251AE40}"/>
          </ac:spMkLst>
        </pc:spChg>
        <pc:spChg chg="mod">
          <ac:chgData name="Amal R Babu" userId="3a292d0a-112b-4bc3-bf38-7771656893d2" providerId="ADAL" clId="{47334BF3-780A-45D3-A547-8C695EC51C61}" dt="2022-07-15T04:24:32.503" v="52" actId="165"/>
          <ac:spMkLst>
            <pc:docMk/>
            <pc:sldMk cId="3264660548" sldId="268"/>
            <ac:spMk id="774" creationId="{6C2BF930-632C-F7BC-B8B6-9246049AF449}"/>
          </ac:spMkLst>
        </pc:spChg>
        <pc:spChg chg="mod">
          <ac:chgData name="Amal R Babu" userId="3a292d0a-112b-4bc3-bf38-7771656893d2" providerId="ADAL" clId="{47334BF3-780A-45D3-A547-8C695EC51C61}" dt="2022-07-15T04:24:32.503" v="52" actId="165"/>
          <ac:spMkLst>
            <pc:docMk/>
            <pc:sldMk cId="3264660548" sldId="268"/>
            <ac:spMk id="775" creationId="{F6E6DE9F-4BF3-7DD6-B88F-5B4DED6C36AA}"/>
          </ac:spMkLst>
        </pc:spChg>
        <pc:spChg chg="mod">
          <ac:chgData name="Amal R Babu" userId="3a292d0a-112b-4bc3-bf38-7771656893d2" providerId="ADAL" clId="{47334BF3-780A-45D3-A547-8C695EC51C61}" dt="2022-07-15T04:24:32.503" v="52" actId="165"/>
          <ac:spMkLst>
            <pc:docMk/>
            <pc:sldMk cId="3264660548" sldId="268"/>
            <ac:spMk id="776" creationId="{0912EE3D-73EB-06CB-F789-229D7C834B26}"/>
          </ac:spMkLst>
        </pc:spChg>
        <pc:spChg chg="mod">
          <ac:chgData name="Amal R Babu" userId="3a292d0a-112b-4bc3-bf38-7771656893d2" providerId="ADAL" clId="{47334BF3-780A-45D3-A547-8C695EC51C61}" dt="2022-07-15T04:24:32.503" v="52" actId="165"/>
          <ac:spMkLst>
            <pc:docMk/>
            <pc:sldMk cId="3264660548" sldId="268"/>
            <ac:spMk id="777" creationId="{7470CD60-0E03-CB49-F622-C81212E2BD44}"/>
          </ac:spMkLst>
        </pc:spChg>
        <pc:spChg chg="mod">
          <ac:chgData name="Amal R Babu" userId="3a292d0a-112b-4bc3-bf38-7771656893d2" providerId="ADAL" clId="{47334BF3-780A-45D3-A547-8C695EC51C61}" dt="2022-07-15T04:24:32.503" v="52" actId="165"/>
          <ac:spMkLst>
            <pc:docMk/>
            <pc:sldMk cId="3264660548" sldId="268"/>
            <ac:spMk id="778" creationId="{EB005412-6096-E58B-D546-86752F689E3E}"/>
          </ac:spMkLst>
        </pc:spChg>
        <pc:spChg chg="mod">
          <ac:chgData name="Amal R Babu" userId="3a292d0a-112b-4bc3-bf38-7771656893d2" providerId="ADAL" clId="{47334BF3-780A-45D3-A547-8C695EC51C61}" dt="2022-07-15T04:24:32.503" v="52" actId="165"/>
          <ac:spMkLst>
            <pc:docMk/>
            <pc:sldMk cId="3264660548" sldId="268"/>
            <ac:spMk id="779" creationId="{B8F5F3E1-99DA-3396-674E-F5719682AC7A}"/>
          </ac:spMkLst>
        </pc:spChg>
        <pc:spChg chg="mod">
          <ac:chgData name="Amal R Babu" userId="3a292d0a-112b-4bc3-bf38-7771656893d2" providerId="ADAL" clId="{47334BF3-780A-45D3-A547-8C695EC51C61}" dt="2022-07-15T04:24:32.503" v="52" actId="165"/>
          <ac:spMkLst>
            <pc:docMk/>
            <pc:sldMk cId="3264660548" sldId="268"/>
            <ac:spMk id="780" creationId="{878E6F77-8001-7FDC-B777-B3DF99C35284}"/>
          </ac:spMkLst>
        </pc:spChg>
        <pc:spChg chg="mod">
          <ac:chgData name="Amal R Babu" userId="3a292d0a-112b-4bc3-bf38-7771656893d2" providerId="ADAL" clId="{47334BF3-780A-45D3-A547-8C695EC51C61}" dt="2022-07-15T04:24:32.503" v="52" actId="165"/>
          <ac:spMkLst>
            <pc:docMk/>
            <pc:sldMk cId="3264660548" sldId="268"/>
            <ac:spMk id="781" creationId="{2A39026D-94A8-5211-458B-7D2F660F2384}"/>
          </ac:spMkLst>
        </pc:spChg>
        <pc:spChg chg="mod">
          <ac:chgData name="Amal R Babu" userId="3a292d0a-112b-4bc3-bf38-7771656893d2" providerId="ADAL" clId="{47334BF3-780A-45D3-A547-8C695EC51C61}" dt="2022-07-15T04:24:32.503" v="52" actId="165"/>
          <ac:spMkLst>
            <pc:docMk/>
            <pc:sldMk cId="3264660548" sldId="268"/>
            <ac:spMk id="782" creationId="{59D3B536-708E-FF7F-D8C8-B4B03B5F575F}"/>
          </ac:spMkLst>
        </pc:spChg>
        <pc:spChg chg="mod">
          <ac:chgData name="Amal R Babu" userId="3a292d0a-112b-4bc3-bf38-7771656893d2" providerId="ADAL" clId="{47334BF3-780A-45D3-A547-8C695EC51C61}" dt="2022-07-15T04:24:32.503" v="52" actId="165"/>
          <ac:spMkLst>
            <pc:docMk/>
            <pc:sldMk cId="3264660548" sldId="268"/>
            <ac:spMk id="783" creationId="{670DEBA2-6CE0-FACC-D5DE-CD9491407BCE}"/>
          </ac:spMkLst>
        </pc:spChg>
        <pc:spChg chg="mod">
          <ac:chgData name="Amal R Babu" userId="3a292d0a-112b-4bc3-bf38-7771656893d2" providerId="ADAL" clId="{47334BF3-780A-45D3-A547-8C695EC51C61}" dt="2022-07-15T04:24:32.503" v="52" actId="165"/>
          <ac:spMkLst>
            <pc:docMk/>
            <pc:sldMk cId="3264660548" sldId="268"/>
            <ac:spMk id="784" creationId="{7B63B209-739E-9DC4-5C8D-D45D89851929}"/>
          </ac:spMkLst>
        </pc:spChg>
        <pc:spChg chg="mod">
          <ac:chgData name="Amal R Babu" userId="3a292d0a-112b-4bc3-bf38-7771656893d2" providerId="ADAL" clId="{47334BF3-780A-45D3-A547-8C695EC51C61}" dt="2022-07-15T04:24:32.503" v="52" actId="165"/>
          <ac:spMkLst>
            <pc:docMk/>
            <pc:sldMk cId="3264660548" sldId="268"/>
            <ac:spMk id="785" creationId="{31D30003-037E-4FB0-4FD5-BD84199C617A}"/>
          </ac:spMkLst>
        </pc:spChg>
        <pc:spChg chg="mod">
          <ac:chgData name="Amal R Babu" userId="3a292d0a-112b-4bc3-bf38-7771656893d2" providerId="ADAL" clId="{47334BF3-780A-45D3-A547-8C695EC51C61}" dt="2022-07-15T04:24:32.503" v="52" actId="165"/>
          <ac:spMkLst>
            <pc:docMk/>
            <pc:sldMk cId="3264660548" sldId="268"/>
            <ac:spMk id="786" creationId="{A1B2B006-ACEF-60CD-B697-DC7CCEDAC66F}"/>
          </ac:spMkLst>
        </pc:spChg>
        <pc:spChg chg="mod">
          <ac:chgData name="Amal R Babu" userId="3a292d0a-112b-4bc3-bf38-7771656893d2" providerId="ADAL" clId="{47334BF3-780A-45D3-A547-8C695EC51C61}" dt="2022-07-15T04:24:32.503" v="52" actId="165"/>
          <ac:spMkLst>
            <pc:docMk/>
            <pc:sldMk cId="3264660548" sldId="268"/>
            <ac:spMk id="787" creationId="{35C692F8-8179-4ABB-CB24-30BCB18295F1}"/>
          </ac:spMkLst>
        </pc:spChg>
        <pc:spChg chg="mod">
          <ac:chgData name="Amal R Babu" userId="3a292d0a-112b-4bc3-bf38-7771656893d2" providerId="ADAL" clId="{47334BF3-780A-45D3-A547-8C695EC51C61}" dt="2022-07-15T04:24:32.503" v="52" actId="165"/>
          <ac:spMkLst>
            <pc:docMk/>
            <pc:sldMk cId="3264660548" sldId="268"/>
            <ac:spMk id="788" creationId="{88F5D0EC-75A1-A8A9-C0BA-DC4D3F062BC9}"/>
          </ac:spMkLst>
        </pc:spChg>
        <pc:spChg chg="mod">
          <ac:chgData name="Amal R Babu" userId="3a292d0a-112b-4bc3-bf38-7771656893d2" providerId="ADAL" clId="{47334BF3-780A-45D3-A547-8C695EC51C61}" dt="2022-07-15T04:24:32.503" v="52" actId="165"/>
          <ac:spMkLst>
            <pc:docMk/>
            <pc:sldMk cId="3264660548" sldId="268"/>
            <ac:spMk id="789" creationId="{5DD14030-93B1-E39C-AC3A-C1188E3EF8D5}"/>
          </ac:spMkLst>
        </pc:spChg>
        <pc:spChg chg="mod">
          <ac:chgData name="Amal R Babu" userId="3a292d0a-112b-4bc3-bf38-7771656893d2" providerId="ADAL" clId="{47334BF3-780A-45D3-A547-8C695EC51C61}" dt="2022-07-15T04:24:32.503" v="52" actId="165"/>
          <ac:spMkLst>
            <pc:docMk/>
            <pc:sldMk cId="3264660548" sldId="268"/>
            <ac:spMk id="790" creationId="{FFC42418-6026-F97C-9B0D-C8AED30F4621}"/>
          </ac:spMkLst>
        </pc:spChg>
        <pc:spChg chg="mod">
          <ac:chgData name="Amal R Babu" userId="3a292d0a-112b-4bc3-bf38-7771656893d2" providerId="ADAL" clId="{47334BF3-780A-45D3-A547-8C695EC51C61}" dt="2022-07-15T04:24:32.503" v="52" actId="165"/>
          <ac:spMkLst>
            <pc:docMk/>
            <pc:sldMk cId="3264660548" sldId="268"/>
            <ac:spMk id="791" creationId="{AD8C3DD9-04EC-E793-29E6-587EB3F18911}"/>
          </ac:spMkLst>
        </pc:spChg>
        <pc:spChg chg="mod">
          <ac:chgData name="Amal R Babu" userId="3a292d0a-112b-4bc3-bf38-7771656893d2" providerId="ADAL" clId="{47334BF3-780A-45D3-A547-8C695EC51C61}" dt="2022-07-15T04:24:32.503" v="52" actId="165"/>
          <ac:spMkLst>
            <pc:docMk/>
            <pc:sldMk cId="3264660548" sldId="268"/>
            <ac:spMk id="793" creationId="{C06B699B-1959-28B5-83AE-E30F13F47EBB}"/>
          </ac:spMkLst>
        </pc:spChg>
        <pc:spChg chg="mod">
          <ac:chgData name="Amal R Babu" userId="3a292d0a-112b-4bc3-bf38-7771656893d2" providerId="ADAL" clId="{47334BF3-780A-45D3-A547-8C695EC51C61}" dt="2022-07-15T04:24:32.503" v="52" actId="165"/>
          <ac:spMkLst>
            <pc:docMk/>
            <pc:sldMk cId="3264660548" sldId="268"/>
            <ac:spMk id="794" creationId="{F267D04E-FD51-075D-1DBA-C0A01320E6E4}"/>
          </ac:spMkLst>
        </pc:spChg>
        <pc:spChg chg="mod">
          <ac:chgData name="Amal R Babu" userId="3a292d0a-112b-4bc3-bf38-7771656893d2" providerId="ADAL" clId="{47334BF3-780A-45D3-A547-8C695EC51C61}" dt="2022-07-15T04:24:32.503" v="52" actId="165"/>
          <ac:spMkLst>
            <pc:docMk/>
            <pc:sldMk cId="3264660548" sldId="268"/>
            <ac:spMk id="795" creationId="{7EA6002C-BA1C-05CE-860F-FCA82DB6C453}"/>
          </ac:spMkLst>
        </pc:spChg>
        <pc:spChg chg="mod">
          <ac:chgData name="Amal R Babu" userId="3a292d0a-112b-4bc3-bf38-7771656893d2" providerId="ADAL" clId="{47334BF3-780A-45D3-A547-8C695EC51C61}" dt="2022-07-15T04:24:32.503" v="52" actId="165"/>
          <ac:spMkLst>
            <pc:docMk/>
            <pc:sldMk cId="3264660548" sldId="268"/>
            <ac:spMk id="796" creationId="{E3717DEC-A165-ED6F-A105-7F0D3236DCBA}"/>
          </ac:spMkLst>
        </pc:spChg>
        <pc:spChg chg="mod">
          <ac:chgData name="Amal R Babu" userId="3a292d0a-112b-4bc3-bf38-7771656893d2" providerId="ADAL" clId="{47334BF3-780A-45D3-A547-8C695EC51C61}" dt="2022-07-15T04:24:32.503" v="52" actId="165"/>
          <ac:spMkLst>
            <pc:docMk/>
            <pc:sldMk cId="3264660548" sldId="268"/>
            <ac:spMk id="797" creationId="{E345E6DD-195A-EDBB-E377-ECEEA7116FFD}"/>
          </ac:spMkLst>
        </pc:spChg>
        <pc:spChg chg="mod">
          <ac:chgData name="Amal R Babu" userId="3a292d0a-112b-4bc3-bf38-7771656893d2" providerId="ADAL" clId="{47334BF3-780A-45D3-A547-8C695EC51C61}" dt="2022-07-15T04:24:32.503" v="52" actId="165"/>
          <ac:spMkLst>
            <pc:docMk/>
            <pc:sldMk cId="3264660548" sldId="268"/>
            <ac:spMk id="798" creationId="{1A9E354F-7D18-7F24-DEAF-E1CB90EDF60C}"/>
          </ac:spMkLst>
        </pc:spChg>
        <pc:spChg chg="mod">
          <ac:chgData name="Amal R Babu" userId="3a292d0a-112b-4bc3-bf38-7771656893d2" providerId="ADAL" clId="{47334BF3-780A-45D3-A547-8C695EC51C61}" dt="2022-07-15T04:24:32.503" v="52" actId="165"/>
          <ac:spMkLst>
            <pc:docMk/>
            <pc:sldMk cId="3264660548" sldId="268"/>
            <ac:spMk id="799" creationId="{509D7322-FFC9-744A-BBB1-806B54E159B6}"/>
          </ac:spMkLst>
        </pc:spChg>
        <pc:spChg chg="mod">
          <ac:chgData name="Amal R Babu" userId="3a292d0a-112b-4bc3-bf38-7771656893d2" providerId="ADAL" clId="{47334BF3-780A-45D3-A547-8C695EC51C61}" dt="2022-07-15T04:24:32.503" v="52" actId="165"/>
          <ac:spMkLst>
            <pc:docMk/>
            <pc:sldMk cId="3264660548" sldId="268"/>
            <ac:spMk id="800" creationId="{497FC047-3AF0-C7F6-6DB9-A917FF884930}"/>
          </ac:spMkLst>
        </pc:spChg>
        <pc:spChg chg="mod">
          <ac:chgData name="Amal R Babu" userId="3a292d0a-112b-4bc3-bf38-7771656893d2" providerId="ADAL" clId="{47334BF3-780A-45D3-A547-8C695EC51C61}" dt="2022-07-15T04:24:32.503" v="52" actId="165"/>
          <ac:spMkLst>
            <pc:docMk/>
            <pc:sldMk cId="3264660548" sldId="268"/>
            <ac:spMk id="801" creationId="{ED71BA7A-CE93-5261-FA2E-862264E107BB}"/>
          </ac:spMkLst>
        </pc:spChg>
        <pc:spChg chg="mod">
          <ac:chgData name="Amal R Babu" userId="3a292d0a-112b-4bc3-bf38-7771656893d2" providerId="ADAL" clId="{47334BF3-780A-45D3-A547-8C695EC51C61}" dt="2022-07-15T04:24:32.503" v="52" actId="165"/>
          <ac:spMkLst>
            <pc:docMk/>
            <pc:sldMk cId="3264660548" sldId="268"/>
            <ac:spMk id="802" creationId="{56ABA335-9154-191B-A04E-6888C1E1F25F}"/>
          </ac:spMkLst>
        </pc:spChg>
        <pc:spChg chg="mod">
          <ac:chgData name="Amal R Babu" userId="3a292d0a-112b-4bc3-bf38-7771656893d2" providerId="ADAL" clId="{47334BF3-780A-45D3-A547-8C695EC51C61}" dt="2022-07-15T04:24:32.503" v="52" actId="165"/>
          <ac:spMkLst>
            <pc:docMk/>
            <pc:sldMk cId="3264660548" sldId="268"/>
            <ac:spMk id="803" creationId="{4DC78443-D9BA-B107-D1EE-1980A64542E8}"/>
          </ac:spMkLst>
        </pc:spChg>
        <pc:spChg chg="mod">
          <ac:chgData name="Amal R Babu" userId="3a292d0a-112b-4bc3-bf38-7771656893d2" providerId="ADAL" clId="{47334BF3-780A-45D3-A547-8C695EC51C61}" dt="2022-07-15T04:24:32.503" v="52" actId="165"/>
          <ac:spMkLst>
            <pc:docMk/>
            <pc:sldMk cId="3264660548" sldId="268"/>
            <ac:spMk id="804" creationId="{EA784E8A-D483-46EB-883D-A65965909E6D}"/>
          </ac:spMkLst>
        </pc:spChg>
        <pc:spChg chg="mod">
          <ac:chgData name="Amal R Babu" userId="3a292d0a-112b-4bc3-bf38-7771656893d2" providerId="ADAL" clId="{47334BF3-780A-45D3-A547-8C695EC51C61}" dt="2022-07-15T04:24:32.503" v="52" actId="165"/>
          <ac:spMkLst>
            <pc:docMk/>
            <pc:sldMk cId="3264660548" sldId="268"/>
            <ac:spMk id="805" creationId="{9BAE0F79-D923-5BC2-00F2-334D5246A32F}"/>
          </ac:spMkLst>
        </pc:spChg>
        <pc:spChg chg="mod">
          <ac:chgData name="Amal R Babu" userId="3a292d0a-112b-4bc3-bf38-7771656893d2" providerId="ADAL" clId="{47334BF3-780A-45D3-A547-8C695EC51C61}" dt="2022-07-15T04:24:32.503" v="52" actId="165"/>
          <ac:spMkLst>
            <pc:docMk/>
            <pc:sldMk cId="3264660548" sldId="268"/>
            <ac:spMk id="806" creationId="{14747EDE-EAD6-C394-7D6F-867FEF9C5ADA}"/>
          </ac:spMkLst>
        </pc:spChg>
        <pc:spChg chg="mod">
          <ac:chgData name="Amal R Babu" userId="3a292d0a-112b-4bc3-bf38-7771656893d2" providerId="ADAL" clId="{47334BF3-780A-45D3-A547-8C695EC51C61}" dt="2022-07-15T04:24:32.503" v="52" actId="165"/>
          <ac:spMkLst>
            <pc:docMk/>
            <pc:sldMk cId="3264660548" sldId="268"/>
            <ac:spMk id="807" creationId="{252A33E4-DB82-87E1-2CAE-3183D5021481}"/>
          </ac:spMkLst>
        </pc:spChg>
        <pc:spChg chg="mod">
          <ac:chgData name="Amal R Babu" userId="3a292d0a-112b-4bc3-bf38-7771656893d2" providerId="ADAL" clId="{47334BF3-780A-45D3-A547-8C695EC51C61}" dt="2022-07-15T04:24:32.503" v="52" actId="165"/>
          <ac:spMkLst>
            <pc:docMk/>
            <pc:sldMk cId="3264660548" sldId="268"/>
            <ac:spMk id="808" creationId="{C1B64FB0-327B-2440-7F68-CDBA8D7505C9}"/>
          </ac:spMkLst>
        </pc:spChg>
        <pc:spChg chg="mod">
          <ac:chgData name="Amal R Babu" userId="3a292d0a-112b-4bc3-bf38-7771656893d2" providerId="ADAL" clId="{47334BF3-780A-45D3-A547-8C695EC51C61}" dt="2022-07-15T04:24:32.503" v="52" actId="165"/>
          <ac:spMkLst>
            <pc:docMk/>
            <pc:sldMk cId="3264660548" sldId="268"/>
            <ac:spMk id="809" creationId="{49C296F8-AF5E-478A-2376-98290F8A61F6}"/>
          </ac:spMkLst>
        </pc:spChg>
        <pc:spChg chg="mod">
          <ac:chgData name="Amal R Babu" userId="3a292d0a-112b-4bc3-bf38-7771656893d2" providerId="ADAL" clId="{47334BF3-780A-45D3-A547-8C695EC51C61}" dt="2022-07-15T04:24:32.503" v="52" actId="165"/>
          <ac:spMkLst>
            <pc:docMk/>
            <pc:sldMk cId="3264660548" sldId="268"/>
            <ac:spMk id="810" creationId="{C62822EB-777B-7F25-67A5-F14B8BAFE20A}"/>
          </ac:spMkLst>
        </pc:spChg>
        <pc:spChg chg="mod">
          <ac:chgData name="Amal R Babu" userId="3a292d0a-112b-4bc3-bf38-7771656893d2" providerId="ADAL" clId="{47334BF3-780A-45D3-A547-8C695EC51C61}" dt="2022-07-15T04:24:32.503" v="52" actId="165"/>
          <ac:spMkLst>
            <pc:docMk/>
            <pc:sldMk cId="3264660548" sldId="268"/>
            <ac:spMk id="811" creationId="{7CCB07C9-5EF2-5E52-39E4-347DDCC70B9C}"/>
          </ac:spMkLst>
        </pc:spChg>
        <pc:spChg chg="mod">
          <ac:chgData name="Amal R Babu" userId="3a292d0a-112b-4bc3-bf38-7771656893d2" providerId="ADAL" clId="{47334BF3-780A-45D3-A547-8C695EC51C61}" dt="2022-07-15T04:24:32.503" v="52" actId="165"/>
          <ac:spMkLst>
            <pc:docMk/>
            <pc:sldMk cId="3264660548" sldId="268"/>
            <ac:spMk id="812" creationId="{F4652CCF-EBBA-9270-120A-B10534952F2D}"/>
          </ac:spMkLst>
        </pc:spChg>
        <pc:spChg chg="mod">
          <ac:chgData name="Amal R Babu" userId="3a292d0a-112b-4bc3-bf38-7771656893d2" providerId="ADAL" clId="{47334BF3-780A-45D3-A547-8C695EC51C61}" dt="2022-07-15T04:24:32.503" v="52" actId="165"/>
          <ac:spMkLst>
            <pc:docMk/>
            <pc:sldMk cId="3264660548" sldId="268"/>
            <ac:spMk id="814" creationId="{E2A0CCB1-CB75-ABD6-42BA-3C7847536DFF}"/>
          </ac:spMkLst>
        </pc:spChg>
        <pc:spChg chg="mod">
          <ac:chgData name="Amal R Babu" userId="3a292d0a-112b-4bc3-bf38-7771656893d2" providerId="ADAL" clId="{47334BF3-780A-45D3-A547-8C695EC51C61}" dt="2022-07-15T04:24:32.503" v="52" actId="165"/>
          <ac:spMkLst>
            <pc:docMk/>
            <pc:sldMk cId="3264660548" sldId="268"/>
            <ac:spMk id="815" creationId="{0900A3BB-2E36-0F83-72AA-74E714CFEB81}"/>
          </ac:spMkLst>
        </pc:spChg>
        <pc:spChg chg="mod">
          <ac:chgData name="Amal R Babu" userId="3a292d0a-112b-4bc3-bf38-7771656893d2" providerId="ADAL" clId="{47334BF3-780A-45D3-A547-8C695EC51C61}" dt="2022-07-15T04:24:32.503" v="52" actId="165"/>
          <ac:spMkLst>
            <pc:docMk/>
            <pc:sldMk cId="3264660548" sldId="268"/>
            <ac:spMk id="816" creationId="{E6CC2A6D-3830-DC28-07DF-9D42E7ED58EA}"/>
          </ac:spMkLst>
        </pc:spChg>
        <pc:spChg chg="mod">
          <ac:chgData name="Amal R Babu" userId="3a292d0a-112b-4bc3-bf38-7771656893d2" providerId="ADAL" clId="{47334BF3-780A-45D3-A547-8C695EC51C61}" dt="2022-07-15T04:24:32.503" v="52" actId="165"/>
          <ac:spMkLst>
            <pc:docMk/>
            <pc:sldMk cId="3264660548" sldId="268"/>
            <ac:spMk id="817" creationId="{14C936AA-7D23-96E3-2B46-52180F54A58B}"/>
          </ac:spMkLst>
        </pc:spChg>
        <pc:spChg chg="mod">
          <ac:chgData name="Amal R Babu" userId="3a292d0a-112b-4bc3-bf38-7771656893d2" providerId="ADAL" clId="{47334BF3-780A-45D3-A547-8C695EC51C61}" dt="2022-07-15T04:24:32.503" v="52" actId="165"/>
          <ac:spMkLst>
            <pc:docMk/>
            <pc:sldMk cId="3264660548" sldId="268"/>
            <ac:spMk id="818" creationId="{79F6DD64-453F-3005-8CD0-C1040C28C080}"/>
          </ac:spMkLst>
        </pc:spChg>
        <pc:spChg chg="mod">
          <ac:chgData name="Amal R Babu" userId="3a292d0a-112b-4bc3-bf38-7771656893d2" providerId="ADAL" clId="{47334BF3-780A-45D3-A547-8C695EC51C61}" dt="2022-07-15T04:24:32.503" v="52" actId="165"/>
          <ac:spMkLst>
            <pc:docMk/>
            <pc:sldMk cId="3264660548" sldId="268"/>
            <ac:spMk id="819" creationId="{0D5B5373-AFA0-6C1D-8E21-54887D1F19D4}"/>
          </ac:spMkLst>
        </pc:spChg>
        <pc:spChg chg="mod">
          <ac:chgData name="Amal R Babu" userId="3a292d0a-112b-4bc3-bf38-7771656893d2" providerId="ADAL" clId="{47334BF3-780A-45D3-A547-8C695EC51C61}" dt="2022-07-15T04:24:32.503" v="52" actId="165"/>
          <ac:spMkLst>
            <pc:docMk/>
            <pc:sldMk cId="3264660548" sldId="268"/>
            <ac:spMk id="820" creationId="{9B15597D-CF9B-D365-3286-CA35F16025CA}"/>
          </ac:spMkLst>
        </pc:spChg>
        <pc:spChg chg="mod">
          <ac:chgData name="Amal R Babu" userId="3a292d0a-112b-4bc3-bf38-7771656893d2" providerId="ADAL" clId="{47334BF3-780A-45D3-A547-8C695EC51C61}" dt="2022-07-15T04:24:32.503" v="52" actId="165"/>
          <ac:spMkLst>
            <pc:docMk/>
            <pc:sldMk cId="3264660548" sldId="268"/>
            <ac:spMk id="821" creationId="{363A466E-3927-B081-979D-32B3BAECA59B}"/>
          </ac:spMkLst>
        </pc:spChg>
        <pc:spChg chg="mod">
          <ac:chgData name="Amal R Babu" userId="3a292d0a-112b-4bc3-bf38-7771656893d2" providerId="ADAL" clId="{47334BF3-780A-45D3-A547-8C695EC51C61}" dt="2022-07-15T04:24:32.503" v="52" actId="165"/>
          <ac:spMkLst>
            <pc:docMk/>
            <pc:sldMk cId="3264660548" sldId="268"/>
            <ac:spMk id="822" creationId="{135093C3-71AE-6461-C30E-17A1C740EC26}"/>
          </ac:spMkLst>
        </pc:spChg>
        <pc:spChg chg="mod">
          <ac:chgData name="Amal R Babu" userId="3a292d0a-112b-4bc3-bf38-7771656893d2" providerId="ADAL" clId="{47334BF3-780A-45D3-A547-8C695EC51C61}" dt="2022-07-15T04:24:32.503" v="52" actId="165"/>
          <ac:spMkLst>
            <pc:docMk/>
            <pc:sldMk cId="3264660548" sldId="268"/>
            <ac:spMk id="823" creationId="{D8A9712B-9362-A21A-1782-DA3716CBF0FA}"/>
          </ac:spMkLst>
        </pc:spChg>
        <pc:spChg chg="mod">
          <ac:chgData name="Amal R Babu" userId="3a292d0a-112b-4bc3-bf38-7771656893d2" providerId="ADAL" clId="{47334BF3-780A-45D3-A547-8C695EC51C61}" dt="2022-07-15T04:24:32.503" v="52" actId="165"/>
          <ac:spMkLst>
            <pc:docMk/>
            <pc:sldMk cId="3264660548" sldId="268"/>
            <ac:spMk id="824" creationId="{DA7C1E0C-B174-E8D4-8FD8-5743D44B584E}"/>
          </ac:spMkLst>
        </pc:spChg>
        <pc:spChg chg="mod">
          <ac:chgData name="Amal R Babu" userId="3a292d0a-112b-4bc3-bf38-7771656893d2" providerId="ADAL" clId="{47334BF3-780A-45D3-A547-8C695EC51C61}" dt="2022-07-15T04:24:32.503" v="52" actId="165"/>
          <ac:spMkLst>
            <pc:docMk/>
            <pc:sldMk cId="3264660548" sldId="268"/>
            <ac:spMk id="825" creationId="{437322BB-D76D-7493-51D4-2464F43CA28D}"/>
          </ac:spMkLst>
        </pc:spChg>
        <pc:spChg chg="mod">
          <ac:chgData name="Amal R Babu" userId="3a292d0a-112b-4bc3-bf38-7771656893d2" providerId="ADAL" clId="{47334BF3-780A-45D3-A547-8C695EC51C61}" dt="2022-07-15T04:24:32.503" v="52" actId="165"/>
          <ac:spMkLst>
            <pc:docMk/>
            <pc:sldMk cId="3264660548" sldId="268"/>
            <ac:spMk id="826" creationId="{B2791006-C71C-E5E4-0425-B64E1F050CD0}"/>
          </ac:spMkLst>
        </pc:spChg>
        <pc:spChg chg="mod">
          <ac:chgData name="Amal R Babu" userId="3a292d0a-112b-4bc3-bf38-7771656893d2" providerId="ADAL" clId="{47334BF3-780A-45D3-A547-8C695EC51C61}" dt="2022-07-15T04:24:32.503" v="52" actId="165"/>
          <ac:spMkLst>
            <pc:docMk/>
            <pc:sldMk cId="3264660548" sldId="268"/>
            <ac:spMk id="827" creationId="{3C6F0393-25A3-AC47-655C-872199F1E2B3}"/>
          </ac:spMkLst>
        </pc:spChg>
        <pc:spChg chg="mod">
          <ac:chgData name="Amal R Babu" userId="3a292d0a-112b-4bc3-bf38-7771656893d2" providerId="ADAL" clId="{47334BF3-780A-45D3-A547-8C695EC51C61}" dt="2022-07-15T04:24:32.503" v="52" actId="165"/>
          <ac:spMkLst>
            <pc:docMk/>
            <pc:sldMk cId="3264660548" sldId="268"/>
            <ac:spMk id="828" creationId="{B407AF8D-2811-BDCB-2267-5D2E37309B40}"/>
          </ac:spMkLst>
        </pc:spChg>
        <pc:spChg chg="mod">
          <ac:chgData name="Amal R Babu" userId="3a292d0a-112b-4bc3-bf38-7771656893d2" providerId="ADAL" clId="{47334BF3-780A-45D3-A547-8C695EC51C61}" dt="2022-07-15T04:24:32.503" v="52" actId="165"/>
          <ac:spMkLst>
            <pc:docMk/>
            <pc:sldMk cId="3264660548" sldId="268"/>
            <ac:spMk id="829" creationId="{CA4DCF2B-26F6-20AF-36C4-171950D5FAC5}"/>
          </ac:spMkLst>
        </pc:spChg>
        <pc:spChg chg="mod">
          <ac:chgData name="Amal R Babu" userId="3a292d0a-112b-4bc3-bf38-7771656893d2" providerId="ADAL" clId="{47334BF3-780A-45D3-A547-8C695EC51C61}" dt="2022-07-15T04:24:32.503" v="52" actId="165"/>
          <ac:spMkLst>
            <pc:docMk/>
            <pc:sldMk cId="3264660548" sldId="268"/>
            <ac:spMk id="830" creationId="{E907DD3E-D585-9C10-7D01-2FCD5C17F374}"/>
          </ac:spMkLst>
        </pc:spChg>
        <pc:spChg chg="mod">
          <ac:chgData name="Amal R Babu" userId="3a292d0a-112b-4bc3-bf38-7771656893d2" providerId="ADAL" clId="{47334BF3-780A-45D3-A547-8C695EC51C61}" dt="2022-07-15T04:24:32.503" v="52" actId="165"/>
          <ac:spMkLst>
            <pc:docMk/>
            <pc:sldMk cId="3264660548" sldId="268"/>
            <ac:spMk id="831" creationId="{40018A0A-8DAB-DC2F-25C9-1CCC352C8D43}"/>
          </ac:spMkLst>
        </pc:spChg>
        <pc:spChg chg="mod">
          <ac:chgData name="Amal R Babu" userId="3a292d0a-112b-4bc3-bf38-7771656893d2" providerId="ADAL" clId="{47334BF3-780A-45D3-A547-8C695EC51C61}" dt="2022-07-15T04:24:32.503" v="52" actId="165"/>
          <ac:spMkLst>
            <pc:docMk/>
            <pc:sldMk cId="3264660548" sldId="268"/>
            <ac:spMk id="832" creationId="{13D3FB22-71D5-0DA7-4D45-16783DE51800}"/>
          </ac:spMkLst>
        </pc:spChg>
        <pc:spChg chg="mod">
          <ac:chgData name="Amal R Babu" userId="3a292d0a-112b-4bc3-bf38-7771656893d2" providerId="ADAL" clId="{47334BF3-780A-45D3-A547-8C695EC51C61}" dt="2022-07-15T04:24:32.503" v="52" actId="165"/>
          <ac:spMkLst>
            <pc:docMk/>
            <pc:sldMk cId="3264660548" sldId="268"/>
            <ac:spMk id="833" creationId="{E490F161-BCA4-31CF-EF01-B05A9A0EEFE2}"/>
          </ac:spMkLst>
        </pc:spChg>
        <pc:spChg chg="mod">
          <ac:chgData name="Amal R Babu" userId="3a292d0a-112b-4bc3-bf38-7771656893d2" providerId="ADAL" clId="{47334BF3-780A-45D3-A547-8C695EC51C61}" dt="2022-07-15T04:24:32.503" v="52" actId="165"/>
          <ac:spMkLst>
            <pc:docMk/>
            <pc:sldMk cId="3264660548" sldId="268"/>
            <ac:spMk id="835" creationId="{88A6BE74-0584-6862-0553-912B0CDA8015}"/>
          </ac:spMkLst>
        </pc:spChg>
        <pc:spChg chg="mod">
          <ac:chgData name="Amal R Babu" userId="3a292d0a-112b-4bc3-bf38-7771656893d2" providerId="ADAL" clId="{47334BF3-780A-45D3-A547-8C695EC51C61}" dt="2022-07-15T04:24:32.503" v="52" actId="165"/>
          <ac:spMkLst>
            <pc:docMk/>
            <pc:sldMk cId="3264660548" sldId="268"/>
            <ac:spMk id="836" creationId="{E152B26C-881C-3F15-C4FA-746A7BE8883C}"/>
          </ac:spMkLst>
        </pc:spChg>
        <pc:spChg chg="mod">
          <ac:chgData name="Amal R Babu" userId="3a292d0a-112b-4bc3-bf38-7771656893d2" providerId="ADAL" clId="{47334BF3-780A-45D3-A547-8C695EC51C61}" dt="2022-07-15T04:24:32.503" v="52" actId="165"/>
          <ac:spMkLst>
            <pc:docMk/>
            <pc:sldMk cId="3264660548" sldId="268"/>
            <ac:spMk id="837" creationId="{CE006945-0578-7624-1C8F-C8D8C8501A16}"/>
          </ac:spMkLst>
        </pc:spChg>
        <pc:spChg chg="mod">
          <ac:chgData name="Amal R Babu" userId="3a292d0a-112b-4bc3-bf38-7771656893d2" providerId="ADAL" clId="{47334BF3-780A-45D3-A547-8C695EC51C61}" dt="2022-07-15T04:24:32.503" v="52" actId="165"/>
          <ac:spMkLst>
            <pc:docMk/>
            <pc:sldMk cId="3264660548" sldId="268"/>
            <ac:spMk id="838" creationId="{C4F0B642-BC3A-FDD8-5C04-9102D67E3926}"/>
          </ac:spMkLst>
        </pc:spChg>
        <pc:spChg chg="mod">
          <ac:chgData name="Amal R Babu" userId="3a292d0a-112b-4bc3-bf38-7771656893d2" providerId="ADAL" clId="{47334BF3-780A-45D3-A547-8C695EC51C61}" dt="2022-07-15T04:24:32.503" v="52" actId="165"/>
          <ac:spMkLst>
            <pc:docMk/>
            <pc:sldMk cId="3264660548" sldId="268"/>
            <ac:spMk id="839" creationId="{0F65E5FA-48A6-50CE-8ED9-E98E1CF6273F}"/>
          </ac:spMkLst>
        </pc:spChg>
        <pc:spChg chg="mod">
          <ac:chgData name="Amal R Babu" userId="3a292d0a-112b-4bc3-bf38-7771656893d2" providerId="ADAL" clId="{47334BF3-780A-45D3-A547-8C695EC51C61}" dt="2022-07-15T04:24:32.503" v="52" actId="165"/>
          <ac:spMkLst>
            <pc:docMk/>
            <pc:sldMk cId="3264660548" sldId="268"/>
            <ac:spMk id="840" creationId="{35B72CE5-FA42-B2FC-8C19-6933C4CB04E5}"/>
          </ac:spMkLst>
        </pc:spChg>
        <pc:spChg chg="mod">
          <ac:chgData name="Amal R Babu" userId="3a292d0a-112b-4bc3-bf38-7771656893d2" providerId="ADAL" clId="{47334BF3-780A-45D3-A547-8C695EC51C61}" dt="2022-07-15T04:24:32.503" v="52" actId="165"/>
          <ac:spMkLst>
            <pc:docMk/>
            <pc:sldMk cId="3264660548" sldId="268"/>
            <ac:spMk id="841" creationId="{4E341F68-87B3-7D97-D028-19A3F5A0C822}"/>
          </ac:spMkLst>
        </pc:spChg>
        <pc:spChg chg="mod">
          <ac:chgData name="Amal R Babu" userId="3a292d0a-112b-4bc3-bf38-7771656893d2" providerId="ADAL" clId="{47334BF3-780A-45D3-A547-8C695EC51C61}" dt="2022-07-15T04:24:32.503" v="52" actId="165"/>
          <ac:spMkLst>
            <pc:docMk/>
            <pc:sldMk cId="3264660548" sldId="268"/>
            <ac:spMk id="842" creationId="{FD58D62B-E842-CF38-24AE-752A1264215A}"/>
          </ac:spMkLst>
        </pc:spChg>
        <pc:spChg chg="mod">
          <ac:chgData name="Amal R Babu" userId="3a292d0a-112b-4bc3-bf38-7771656893d2" providerId="ADAL" clId="{47334BF3-780A-45D3-A547-8C695EC51C61}" dt="2022-07-15T04:24:32.503" v="52" actId="165"/>
          <ac:spMkLst>
            <pc:docMk/>
            <pc:sldMk cId="3264660548" sldId="268"/>
            <ac:spMk id="843" creationId="{6A3DFA2F-9D20-1337-332E-F0FFF2DE0D4E}"/>
          </ac:spMkLst>
        </pc:spChg>
        <pc:spChg chg="mod">
          <ac:chgData name="Amal R Babu" userId="3a292d0a-112b-4bc3-bf38-7771656893d2" providerId="ADAL" clId="{47334BF3-780A-45D3-A547-8C695EC51C61}" dt="2022-07-15T04:24:32.503" v="52" actId="165"/>
          <ac:spMkLst>
            <pc:docMk/>
            <pc:sldMk cId="3264660548" sldId="268"/>
            <ac:spMk id="844" creationId="{A8F0719D-402C-21A4-3366-D67BC51A8928}"/>
          </ac:spMkLst>
        </pc:spChg>
        <pc:spChg chg="mod">
          <ac:chgData name="Amal R Babu" userId="3a292d0a-112b-4bc3-bf38-7771656893d2" providerId="ADAL" clId="{47334BF3-780A-45D3-A547-8C695EC51C61}" dt="2022-07-15T04:24:32.503" v="52" actId="165"/>
          <ac:spMkLst>
            <pc:docMk/>
            <pc:sldMk cId="3264660548" sldId="268"/>
            <ac:spMk id="845" creationId="{A42B7318-526A-06B2-F142-275B4BC63590}"/>
          </ac:spMkLst>
        </pc:spChg>
        <pc:spChg chg="mod">
          <ac:chgData name="Amal R Babu" userId="3a292d0a-112b-4bc3-bf38-7771656893d2" providerId="ADAL" clId="{47334BF3-780A-45D3-A547-8C695EC51C61}" dt="2022-07-15T04:24:32.503" v="52" actId="165"/>
          <ac:spMkLst>
            <pc:docMk/>
            <pc:sldMk cId="3264660548" sldId="268"/>
            <ac:spMk id="846" creationId="{CF1C3D20-8A67-F1D4-8B2E-EBC2F91AECE5}"/>
          </ac:spMkLst>
        </pc:spChg>
        <pc:spChg chg="mod">
          <ac:chgData name="Amal R Babu" userId="3a292d0a-112b-4bc3-bf38-7771656893d2" providerId="ADAL" clId="{47334BF3-780A-45D3-A547-8C695EC51C61}" dt="2022-07-15T04:24:32.503" v="52" actId="165"/>
          <ac:spMkLst>
            <pc:docMk/>
            <pc:sldMk cId="3264660548" sldId="268"/>
            <ac:spMk id="847" creationId="{BB694DEF-9EB7-32D3-9D1A-F2CCB73E9A8E}"/>
          </ac:spMkLst>
        </pc:spChg>
        <pc:spChg chg="mod">
          <ac:chgData name="Amal R Babu" userId="3a292d0a-112b-4bc3-bf38-7771656893d2" providerId="ADAL" clId="{47334BF3-780A-45D3-A547-8C695EC51C61}" dt="2022-07-15T04:24:32.503" v="52" actId="165"/>
          <ac:spMkLst>
            <pc:docMk/>
            <pc:sldMk cId="3264660548" sldId="268"/>
            <ac:spMk id="848" creationId="{239945E3-9065-3E45-389C-1652305D21D4}"/>
          </ac:spMkLst>
        </pc:spChg>
        <pc:spChg chg="mod">
          <ac:chgData name="Amal R Babu" userId="3a292d0a-112b-4bc3-bf38-7771656893d2" providerId="ADAL" clId="{47334BF3-780A-45D3-A547-8C695EC51C61}" dt="2022-07-15T04:24:32.503" v="52" actId="165"/>
          <ac:spMkLst>
            <pc:docMk/>
            <pc:sldMk cId="3264660548" sldId="268"/>
            <ac:spMk id="849" creationId="{2F029F10-DB5A-4AFD-CC7B-92436C3F1475}"/>
          </ac:spMkLst>
        </pc:spChg>
        <pc:spChg chg="mod">
          <ac:chgData name="Amal R Babu" userId="3a292d0a-112b-4bc3-bf38-7771656893d2" providerId="ADAL" clId="{47334BF3-780A-45D3-A547-8C695EC51C61}" dt="2022-07-15T04:24:32.503" v="52" actId="165"/>
          <ac:spMkLst>
            <pc:docMk/>
            <pc:sldMk cId="3264660548" sldId="268"/>
            <ac:spMk id="850" creationId="{6C1B86E9-CE2A-09E6-0EBC-720F4F6140FC}"/>
          </ac:spMkLst>
        </pc:spChg>
        <pc:spChg chg="mod">
          <ac:chgData name="Amal R Babu" userId="3a292d0a-112b-4bc3-bf38-7771656893d2" providerId="ADAL" clId="{47334BF3-780A-45D3-A547-8C695EC51C61}" dt="2022-07-15T04:24:32.503" v="52" actId="165"/>
          <ac:spMkLst>
            <pc:docMk/>
            <pc:sldMk cId="3264660548" sldId="268"/>
            <ac:spMk id="851" creationId="{B5BBFBDD-B00E-6768-323A-CE9A7B08A63C}"/>
          </ac:spMkLst>
        </pc:spChg>
        <pc:spChg chg="mod">
          <ac:chgData name="Amal R Babu" userId="3a292d0a-112b-4bc3-bf38-7771656893d2" providerId="ADAL" clId="{47334BF3-780A-45D3-A547-8C695EC51C61}" dt="2022-07-15T04:24:32.503" v="52" actId="165"/>
          <ac:spMkLst>
            <pc:docMk/>
            <pc:sldMk cId="3264660548" sldId="268"/>
            <ac:spMk id="852" creationId="{451B8146-9C36-4426-F8F3-EA2C4F2F1DA8}"/>
          </ac:spMkLst>
        </pc:spChg>
        <pc:spChg chg="mod">
          <ac:chgData name="Amal R Babu" userId="3a292d0a-112b-4bc3-bf38-7771656893d2" providerId="ADAL" clId="{47334BF3-780A-45D3-A547-8C695EC51C61}" dt="2022-07-15T04:24:32.503" v="52" actId="165"/>
          <ac:spMkLst>
            <pc:docMk/>
            <pc:sldMk cId="3264660548" sldId="268"/>
            <ac:spMk id="853" creationId="{62529A91-1C16-6814-21E3-4318335DBB1A}"/>
          </ac:spMkLst>
        </pc:spChg>
        <pc:spChg chg="mod">
          <ac:chgData name="Amal R Babu" userId="3a292d0a-112b-4bc3-bf38-7771656893d2" providerId="ADAL" clId="{47334BF3-780A-45D3-A547-8C695EC51C61}" dt="2022-07-15T04:24:32.503" v="52" actId="165"/>
          <ac:spMkLst>
            <pc:docMk/>
            <pc:sldMk cId="3264660548" sldId="268"/>
            <ac:spMk id="854" creationId="{076E5485-C070-6A76-08D4-67B812F956AC}"/>
          </ac:spMkLst>
        </pc:spChg>
        <pc:spChg chg="mod">
          <ac:chgData name="Amal R Babu" userId="3a292d0a-112b-4bc3-bf38-7771656893d2" providerId="ADAL" clId="{47334BF3-780A-45D3-A547-8C695EC51C61}" dt="2022-07-15T04:24:32.503" v="52" actId="165"/>
          <ac:spMkLst>
            <pc:docMk/>
            <pc:sldMk cId="3264660548" sldId="268"/>
            <ac:spMk id="855" creationId="{E257A0DC-ECB6-B3F6-2EC3-859E1A5CEA65}"/>
          </ac:spMkLst>
        </pc:spChg>
        <pc:spChg chg="mod">
          <ac:chgData name="Amal R Babu" userId="3a292d0a-112b-4bc3-bf38-7771656893d2" providerId="ADAL" clId="{47334BF3-780A-45D3-A547-8C695EC51C61}" dt="2022-07-15T04:24:32.503" v="52" actId="165"/>
          <ac:spMkLst>
            <pc:docMk/>
            <pc:sldMk cId="3264660548" sldId="268"/>
            <ac:spMk id="856" creationId="{CAEC662A-D69A-67F0-B76A-72C5C50857D7}"/>
          </ac:spMkLst>
        </pc:spChg>
        <pc:spChg chg="mod">
          <ac:chgData name="Amal R Babu" userId="3a292d0a-112b-4bc3-bf38-7771656893d2" providerId="ADAL" clId="{47334BF3-780A-45D3-A547-8C695EC51C61}" dt="2022-07-15T04:24:32.503" v="52" actId="165"/>
          <ac:spMkLst>
            <pc:docMk/>
            <pc:sldMk cId="3264660548" sldId="268"/>
            <ac:spMk id="857" creationId="{046724D4-F7D1-7E8A-A5CB-65CCA337522C}"/>
          </ac:spMkLst>
        </pc:spChg>
        <pc:spChg chg="mod">
          <ac:chgData name="Amal R Babu" userId="3a292d0a-112b-4bc3-bf38-7771656893d2" providerId="ADAL" clId="{47334BF3-780A-45D3-A547-8C695EC51C61}" dt="2022-07-15T04:24:32.503" v="52" actId="165"/>
          <ac:spMkLst>
            <pc:docMk/>
            <pc:sldMk cId="3264660548" sldId="268"/>
            <ac:spMk id="858" creationId="{701DC063-23AF-576B-D6B1-AFA703498E7F}"/>
          </ac:spMkLst>
        </pc:spChg>
        <pc:spChg chg="mod">
          <ac:chgData name="Amal R Babu" userId="3a292d0a-112b-4bc3-bf38-7771656893d2" providerId="ADAL" clId="{47334BF3-780A-45D3-A547-8C695EC51C61}" dt="2022-07-15T04:24:32.503" v="52" actId="165"/>
          <ac:spMkLst>
            <pc:docMk/>
            <pc:sldMk cId="3264660548" sldId="268"/>
            <ac:spMk id="859" creationId="{0B3B5741-8FFA-1358-6D0A-6A9AA146A815}"/>
          </ac:spMkLst>
        </pc:spChg>
        <pc:spChg chg="mod">
          <ac:chgData name="Amal R Babu" userId="3a292d0a-112b-4bc3-bf38-7771656893d2" providerId="ADAL" clId="{47334BF3-780A-45D3-A547-8C695EC51C61}" dt="2022-07-15T04:24:32.503" v="52" actId="165"/>
          <ac:spMkLst>
            <pc:docMk/>
            <pc:sldMk cId="3264660548" sldId="268"/>
            <ac:spMk id="860" creationId="{0924C9AB-FAAA-FCD2-7969-7269B349BDF4}"/>
          </ac:spMkLst>
        </pc:spChg>
        <pc:spChg chg="mod">
          <ac:chgData name="Amal R Babu" userId="3a292d0a-112b-4bc3-bf38-7771656893d2" providerId="ADAL" clId="{47334BF3-780A-45D3-A547-8C695EC51C61}" dt="2022-07-15T04:24:32.503" v="52" actId="165"/>
          <ac:spMkLst>
            <pc:docMk/>
            <pc:sldMk cId="3264660548" sldId="268"/>
            <ac:spMk id="861" creationId="{D599B3C5-4F6A-C912-8DED-CE69BBFB269C}"/>
          </ac:spMkLst>
        </pc:spChg>
        <pc:spChg chg="mod">
          <ac:chgData name="Amal R Babu" userId="3a292d0a-112b-4bc3-bf38-7771656893d2" providerId="ADAL" clId="{47334BF3-780A-45D3-A547-8C695EC51C61}" dt="2022-07-15T04:24:32.503" v="52" actId="165"/>
          <ac:spMkLst>
            <pc:docMk/>
            <pc:sldMk cId="3264660548" sldId="268"/>
            <ac:spMk id="862" creationId="{1EFB76C3-0273-E95D-B902-47A9E287D8B4}"/>
          </ac:spMkLst>
        </pc:spChg>
        <pc:spChg chg="mod">
          <ac:chgData name="Amal R Babu" userId="3a292d0a-112b-4bc3-bf38-7771656893d2" providerId="ADAL" clId="{47334BF3-780A-45D3-A547-8C695EC51C61}" dt="2022-07-15T04:24:32.503" v="52" actId="165"/>
          <ac:spMkLst>
            <pc:docMk/>
            <pc:sldMk cId="3264660548" sldId="268"/>
            <ac:spMk id="863" creationId="{8A1642C5-BFB0-24A3-1C8A-D2C85CCD5670}"/>
          </ac:spMkLst>
        </pc:spChg>
        <pc:spChg chg="mod">
          <ac:chgData name="Amal R Babu" userId="3a292d0a-112b-4bc3-bf38-7771656893d2" providerId="ADAL" clId="{47334BF3-780A-45D3-A547-8C695EC51C61}" dt="2022-07-15T04:24:32.503" v="52" actId="165"/>
          <ac:spMkLst>
            <pc:docMk/>
            <pc:sldMk cId="3264660548" sldId="268"/>
            <ac:spMk id="864" creationId="{0E2E98E2-46B5-AA85-C506-930F45DCA800}"/>
          </ac:spMkLst>
        </pc:spChg>
        <pc:spChg chg="mod">
          <ac:chgData name="Amal R Babu" userId="3a292d0a-112b-4bc3-bf38-7771656893d2" providerId="ADAL" clId="{47334BF3-780A-45D3-A547-8C695EC51C61}" dt="2022-07-15T04:24:32.503" v="52" actId="165"/>
          <ac:spMkLst>
            <pc:docMk/>
            <pc:sldMk cId="3264660548" sldId="268"/>
            <ac:spMk id="865" creationId="{66F4CDE8-1A1B-CECB-A7DB-06D0F43895A5}"/>
          </ac:spMkLst>
        </pc:spChg>
        <pc:spChg chg="mod">
          <ac:chgData name="Amal R Babu" userId="3a292d0a-112b-4bc3-bf38-7771656893d2" providerId="ADAL" clId="{47334BF3-780A-45D3-A547-8C695EC51C61}" dt="2022-07-15T04:24:32.503" v="52" actId="165"/>
          <ac:spMkLst>
            <pc:docMk/>
            <pc:sldMk cId="3264660548" sldId="268"/>
            <ac:spMk id="866" creationId="{0DCD7B89-65BA-06F7-64D3-85A088EDBD22}"/>
          </ac:spMkLst>
        </pc:spChg>
        <pc:spChg chg="mod">
          <ac:chgData name="Amal R Babu" userId="3a292d0a-112b-4bc3-bf38-7771656893d2" providerId="ADAL" clId="{47334BF3-780A-45D3-A547-8C695EC51C61}" dt="2022-07-15T04:24:32.503" v="52" actId="165"/>
          <ac:spMkLst>
            <pc:docMk/>
            <pc:sldMk cId="3264660548" sldId="268"/>
            <ac:spMk id="867" creationId="{B9C7B73E-BF20-1697-ECCC-5B01DF5C5818}"/>
          </ac:spMkLst>
        </pc:spChg>
        <pc:spChg chg="mod">
          <ac:chgData name="Amal R Babu" userId="3a292d0a-112b-4bc3-bf38-7771656893d2" providerId="ADAL" clId="{47334BF3-780A-45D3-A547-8C695EC51C61}" dt="2022-07-15T04:24:32.503" v="52" actId="165"/>
          <ac:spMkLst>
            <pc:docMk/>
            <pc:sldMk cId="3264660548" sldId="268"/>
            <ac:spMk id="869" creationId="{B9C08399-521C-F9FC-5D64-C255F1710376}"/>
          </ac:spMkLst>
        </pc:spChg>
        <pc:spChg chg="mod">
          <ac:chgData name="Amal R Babu" userId="3a292d0a-112b-4bc3-bf38-7771656893d2" providerId="ADAL" clId="{47334BF3-780A-45D3-A547-8C695EC51C61}" dt="2022-07-15T04:24:32.503" v="52" actId="165"/>
          <ac:spMkLst>
            <pc:docMk/>
            <pc:sldMk cId="3264660548" sldId="268"/>
            <ac:spMk id="870" creationId="{E769D8DC-4F68-DFD5-7CF4-F9E5440C1BD2}"/>
          </ac:spMkLst>
        </pc:spChg>
        <pc:spChg chg="mod">
          <ac:chgData name="Amal R Babu" userId="3a292d0a-112b-4bc3-bf38-7771656893d2" providerId="ADAL" clId="{47334BF3-780A-45D3-A547-8C695EC51C61}" dt="2022-07-15T04:24:32.503" v="52" actId="165"/>
          <ac:spMkLst>
            <pc:docMk/>
            <pc:sldMk cId="3264660548" sldId="268"/>
            <ac:spMk id="871" creationId="{62822A08-58B1-0A46-8A0A-9FC3DBA45314}"/>
          </ac:spMkLst>
        </pc:spChg>
        <pc:spChg chg="mod">
          <ac:chgData name="Amal R Babu" userId="3a292d0a-112b-4bc3-bf38-7771656893d2" providerId="ADAL" clId="{47334BF3-780A-45D3-A547-8C695EC51C61}" dt="2022-07-15T04:24:32.503" v="52" actId="165"/>
          <ac:spMkLst>
            <pc:docMk/>
            <pc:sldMk cId="3264660548" sldId="268"/>
            <ac:spMk id="872" creationId="{C68CD508-8707-6735-6D33-96BCC518784D}"/>
          </ac:spMkLst>
        </pc:spChg>
        <pc:spChg chg="mod">
          <ac:chgData name="Amal R Babu" userId="3a292d0a-112b-4bc3-bf38-7771656893d2" providerId="ADAL" clId="{47334BF3-780A-45D3-A547-8C695EC51C61}" dt="2022-07-15T04:24:32.503" v="52" actId="165"/>
          <ac:spMkLst>
            <pc:docMk/>
            <pc:sldMk cId="3264660548" sldId="268"/>
            <ac:spMk id="873" creationId="{8511421C-0884-D835-5D8B-8F889A68707D}"/>
          </ac:spMkLst>
        </pc:spChg>
        <pc:spChg chg="mod">
          <ac:chgData name="Amal R Babu" userId="3a292d0a-112b-4bc3-bf38-7771656893d2" providerId="ADAL" clId="{47334BF3-780A-45D3-A547-8C695EC51C61}" dt="2022-07-15T04:24:32.503" v="52" actId="165"/>
          <ac:spMkLst>
            <pc:docMk/>
            <pc:sldMk cId="3264660548" sldId="268"/>
            <ac:spMk id="874" creationId="{158FA16B-84E0-CE77-69E2-FFBB40E34258}"/>
          </ac:spMkLst>
        </pc:spChg>
        <pc:spChg chg="mod">
          <ac:chgData name="Amal R Babu" userId="3a292d0a-112b-4bc3-bf38-7771656893d2" providerId="ADAL" clId="{47334BF3-780A-45D3-A547-8C695EC51C61}" dt="2022-07-15T04:24:32.503" v="52" actId="165"/>
          <ac:spMkLst>
            <pc:docMk/>
            <pc:sldMk cId="3264660548" sldId="268"/>
            <ac:spMk id="875" creationId="{D0AD6B26-8AD7-98ED-C6F2-4A5DEE9D16D6}"/>
          </ac:spMkLst>
        </pc:spChg>
        <pc:spChg chg="mod">
          <ac:chgData name="Amal R Babu" userId="3a292d0a-112b-4bc3-bf38-7771656893d2" providerId="ADAL" clId="{47334BF3-780A-45D3-A547-8C695EC51C61}" dt="2022-07-15T04:24:32.503" v="52" actId="165"/>
          <ac:spMkLst>
            <pc:docMk/>
            <pc:sldMk cId="3264660548" sldId="268"/>
            <ac:spMk id="876" creationId="{E91900D0-1C70-703C-6CBB-48D76831AAE2}"/>
          </ac:spMkLst>
        </pc:spChg>
        <pc:spChg chg="mod">
          <ac:chgData name="Amal R Babu" userId="3a292d0a-112b-4bc3-bf38-7771656893d2" providerId="ADAL" clId="{47334BF3-780A-45D3-A547-8C695EC51C61}" dt="2022-07-15T04:24:32.503" v="52" actId="165"/>
          <ac:spMkLst>
            <pc:docMk/>
            <pc:sldMk cId="3264660548" sldId="268"/>
            <ac:spMk id="877" creationId="{57D3DB0C-ED6A-9A59-3F98-6F1E41861EDC}"/>
          </ac:spMkLst>
        </pc:spChg>
        <pc:spChg chg="mod">
          <ac:chgData name="Amal R Babu" userId="3a292d0a-112b-4bc3-bf38-7771656893d2" providerId="ADAL" clId="{47334BF3-780A-45D3-A547-8C695EC51C61}" dt="2022-07-15T04:24:32.503" v="52" actId="165"/>
          <ac:spMkLst>
            <pc:docMk/>
            <pc:sldMk cId="3264660548" sldId="268"/>
            <ac:spMk id="878" creationId="{234D31A4-8076-BF98-F9DE-C119727FAC71}"/>
          </ac:spMkLst>
        </pc:spChg>
        <pc:spChg chg="mod">
          <ac:chgData name="Amal R Babu" userId="3a292d0a-112b-4bc3-bf38-7771656893d2" providerId="ADAL" clId="{47334BF3-780A-45D3-A547-8C695EC51C61}" dt="2022-07-15T04:24:32.503" v="52" actId="165"/>
          <ac:spMkLst>
            <pc:docMk/>
            <pc:sldMk cId="3264660548" sldId="268"/>
            <ac:spMk id="879" creationId="{9804C5E7-58E1-A5E6-17D6-575997B2B28D}"/>
          </ac:spMkLst>
        </pc:spChg>
        <pc:spChg chg="mod">
          <ac:chgData name="Amal R Babu" userId="3a292d0a-112b-4bc3-bf38-7771656893d2" providerId="ADAL" clId="{47334BF3-780A-45D3-A547-8C695EC51C61}" dt="2022-07-15T04:24:32.503" v="52" actId="165"/>
          <ac:spMkLst>
            <pc:docMk/>
            <pc:sldMk cId="3264660548" sldId="268"/>
            <ac:spMk id="880" creationId="{E4D9383A-14EB-9C0B-8210-680182A00C11}"/>
          </ac:spMkLst>
        </pc:spChg>
        <pc:spChg chg="mod">
          <ac:chgData name="Amal R Babu" userId="3a292d0a-112b-4bc3-bf38-7771656893d2" providerId="ADAL" clId="{47334BF3-780A-45D3-A547-8C695EC51C61}" dt="2022-07-15T04:24:32.503" v="52" actId="165"/>
          <ac:spMkLst>
            <pc:docMk/>
            <pc:sldMk cId="3264660548" sldId="268"/>
            <ac:spMk id="881" creationId="{5A6D2948-C239-5448-73B8-BBA81419A86C}"/>
          </ac:spMkLst>
        </pc:spChg>
        <pc:spChg chg="mod">
          <ac:chgData name="Amal R Babu" userId="3a292d0a-112b-4bc3-bf38-7771656893d2" providerId="ADAL" clId="{47334BF3-780A-45D3-A547-8C695EC51C61}" dt="2022-07-15T04:24:32.503" v="52" actId="165"/>
          <ac:spMkLst>
            <pc:docMk/>
            <pc:sldMk cId="3264660548" sldId="268"/>
            <ac:spMk id="882" creationId="{A7EABFFF-E769-D55B-4C4F-F9A6043975B8}"/>
          </ac:spMkLst>
        </pc:spChg>
        <pc:spChg chg="mod">
          <ac:chgData name="Amal R Babu" userId="3a292d0a-112b-4bc3-bf38-7771656893d2" providerId="ADAL" clId="{47334BF3-780A-45D3-A547-8C695EC51C61}" dt="2022-07-15T04:24:32.503" v="52" actId="165"/>
          <ac:spMkLst>
            <pc:docMk/>
            <pc:sldMk cId="3264660548" sldId="268"/>
            <ac:spMk id="883" creationId="{3C20953B-E058-DCDE-FFD0-38EA4E30B379}"/>
          </ac:spMkLst>
        </pc:spChg>
        <pc:spChg chg="mod">
          <ac:chgData name="Amal R Babu" userId="3a292d0a-112b-4bc3-bf38-7771656893d2" providerId="ADAL" clId="{47334BF3-780A-45D3-A547-8C695EC51C61}" dt="2022-07-15T04:24:32.503" v="52" actId="165"/>
          <ac:spMkLst>
            <pc:docMk/>
            <pc:sldMk cId="3264660548" sldId="268"/>
            <ac:spMk id="884" creationId="{C49A54B7-89A9-A297-D5B8-13703CE04C83}"/>
          </ac:spMkLst>
        </pc:spChg>
        <pc:spChg chg="mod">
          <ac:chgData name="Amal R Babu" userId="3a292d0a-112b-4bc3-bf38-7771656893d2" providerId="ADAL" clId="{47334BF3-780A-45D3-A547-8C695EC51C61}" dt="2022-07-15T04:24:32.503" v="52" actId="165"/>
          <ac:spMkLst>
            <pc:docMk/>
            <pc:sldMk cId="3264660548" sldId="268"/>
            <ac:spMk id="885" creationId="{350138F7-0975-B2E0-AB13-65023A25ED49}"/>
          </ac:spMkLst>
        </pc:spChg>
        <pc:spChg chg="mod">
          <ac:chgData name="Amal R Babu" userId="3a292d0a-112b-4bc3-bf38-7771656893d2" providerId="ADAL" clId="{47334BF3-780A-45D3-A547-8C695EC51C61}" dt="2022-07-15T04:24:32.503" v="52" actId="165"/>
          <ac:spMkLst>
            <pc:docMk/>
            <pc:sldMk cId="3264660548" sldId="268"/>
            <ac:spMk id="886" creationId="{178CC678-B342-05C9-960B-EAFFA5FEAD45}"/>
          </ac:spMkLst>
        </pc:spChg>
        <pc:spChg chg="mod">
          <ac:chgData name="Amal R Babu" userId="3a292d0a-112b-4bc3-bf38-7771656893d2" providerId="ADAL" clId="{47334BF3-780A-45D3-A547-8C695EC51C61}" dt="2022-07-15T04:24:32.503" v="52" actId="165"/>
          <ac:spMkLst>
            <pc:docMk/>
            <pc:sldMk cId="3264660548" sldId="268"/>
            <ac:spMk id="888" creationId="{9D8385C6-AF79-3690-FE1D-32449A473B43}"/>
          </ac:spMkLst>
        </pc:spChg>
        <pc:spChg chg="mod">
          <ac:chgData name="Amal R Babu" userId="3a292d0a-112b-4bc3-bf38-7771656893d2" providerId="ADAL" clId="{47334BF3-780A-45D3-A547-8C695EC51C61}" dt="2022-07-15T04:24:32.503" v="52" actId="165"/>
          <ac:spMkLst>
            <pc:docMk/>
            <pc:sldMk cId="3264660548" sldId="268"/>
            <ac:spMk id="889" creationId="{268347F5-8D6A-422B-33BC-71F5454C137E}"/>
          </ac:spMkLst>
        </pc:spChg>
        <pc:spChg chg="mod">
          <ac:chgData name="Amal R Babu" userId="3a292d0a-112b-4bc3-bf38-7771656893d2" providerId="ADAL" clId="{47334BF3-780A-45D3-A547-8C695EC51C61}" dt="2022-07-15T04:24:32.503" v="52" actId="165"/>
          <ac:spMkLst>
            <pc:docMk/>
            <pc:sldMk cId="3264660548" sldId="268"/>
            <ac:spMk id="890" creationId="{2C799533-6E3F-381B-A533-8FABB76EC8B5}"/>
          </ac:spMkLst>
        </pc:spChg>
        <pc:spChg chg="mod">
          <ac:chgData name="Amal R Babu" userId="3a292d0a-112b-4bc3-bf38-7771656893d2" providerId="ADAL" clId="{47334BF3-780A-45D3-A547-8C695EC51C61}" dt="2022-07-15T04:24:32.503" v="52" actId="165"/>
          <ac:spMkLst>
            <pc:docMk/>
            <pc:sldMk cId="3264660548" sldId="268"/>
            <ac:spMk id="891" creationId="{41F60768-C747-FDFD-F6C9-D94DFC1EDFB5}"/>
          </ac:spMkLst>
        </pc:spChg>
        <pc:spChg chg="mod">
          <ac:chgData name="Amal R Babu" userId="3a292d0a-112b-4bc3-bf38-7771656893d2" providerId="ADAL" clId="{47334BF3-780A-45D3-A547-8C695EC51C61}" dt="2022-07-15T04:24:32.503" v="52" actId="165"/>
          <ac:spMkLst>
            <pc:docMk/>
            <pc:sldMk cId="3264660548" sldId="268"/>
            <ac:spMk id="892" creationId="{7D732A03-062B-2C4A-7C7B-E15B3D47308D}"/>
          </ac:spMkLst>
        </pc:spChg>
        <pc:spChg chg="mod">
          <ac:chgData name="Amal R Babu" userId="3a292d0a-112b-4bc3-bf38-7771656893d2" providerId="ADAL" clId="{47334BF3-780A-45D3-A547-8C695EC51C61}" dt="2022-07-15T04:24:32.503" v="52" actId="165"/>
          <ac:spMkLst>
            <pc:docMk/>
            <pc:sldMk cId="3264660548" sldId="268"/>
            <ac:spMk id="893" creationId="{7AD2EFE3-A6E0-34CC-A101-E24C6AAD615D}"/>
          </ac:spMkLst>
        </pc:spChg>
        <pc:spChg chg="mod">
          <ac:chgData name="Amal R Babu" userId="3a292d0a-112b-4bc3-bf38-7771656893d2" providerId="ADAL" clId="{47334BF3-780A-45D3-A547-8C695EC51C61}" dt="2022-07-15T04:24:32.503" v="52" actId="165"/>
          <ac:spMkLst>
            <pc:docMk/>
            <pc:sldMk cId="3264660548" sldId="268"/>
            <ac:spMk id="894" creationId="{E2E7FAA8-61B0-E127-F7CC-81765EC2200E}"/>
          </ac:spMkLst>
        </pc:spChg>
        <pc:spChg chg="mod">
          <ac:chgData name="Amal R Babu" userId="3a292d0a-112b-4bc3-bf38-7771656893d2" providerId="ADAL" clId="{47334BF3-780A-45D3-A547-8C695EC51C61}" dt="2022-07-15T04:24:32.503" v="52" actId="165"/>
          <ac:spMkLst>
            <pc:docMk/>
            <pc:sldMk cId="3264660548" sldId="268"/>
            <ac:spMk id="895" creationId="{42DFFB99-285F-1C24-2B65-A5F3EF30F460}"/>
          </ac:spMkLst>
        </pc:spChg>
        <pc:spChg chg="mod">
          <ac:chgData name="Amal R Babu" userId="3a292d0a-112b-4bc3-bf38-7771656893d2" providerId="ADAL" clId="{47334BF3-780A-45D3-A547-8C695EC51C61}" dt="2022-07-15T04:24:32.503" v="52" actId="165"/>
          <ac:spMkLst>
            <pc:docMk/>
            <pc:sldMk cId="3264660548" sldId="268"/>
            <ac:spMk id="896" creationId="{55911C68-7058-0F74-6A2E-C06FA06A2A0C}"/>
          </ac:spMkLst>
        </pc:spChg>
        <pc:spChg chg="mod">
          <ac:chgData name="Amal R Babu" userId="3a292d0a-112b-4bc3-bf38-7771656893d2" providerId="ADAL" clId="{47334BF3-780A-45D3-A547-8C695EC51C61}" dt="2022-07-15T04:24:32.503" v="52" actId="165"/>
          <ac:spMkLst>
            <pc:docMk/>
            <pc:sldMk cId="3264660548" sldId="268"/>
            <ac:spMk id="897" creationId="{24B22567-AFB3-2390-3808-87FACE4DE27A}"/>
          </ac:spMkLst>
        </pc:spChg>
        <pc:spChg chg="mod">
          <ac:chgData name="Amal R Babu" userId="3a292d0a-112b-4bc3-bf38-7771656893d2" providerId="ADAL" clId="{47334BF3-780A-45D3-A547-8C695EC51C61}" dt="2022-07-15T04:24:32.503" v="52" actId="165"/>
          <ac:spMkLst>
            <pc:docMk/>
            <pc:sldMk cId="3264660548" sldId="268"/>
            <ac:spMk id="898" creationId="{A58ACFF3-36F4-F1C2-20FC-71091504D732}"/>
          </ac:spMkLst>
        </pc:spChg>
        <pc:spChg chg="mod">
          <ac:chgData name="Amal R Babu" userId="3a292d0a-112b-4bc3-bf38-7771656893d2" providerId="ADAL" clId="{47334BF3-780A-45D3-A547-8C695EC51C61}" dt="2022-07-15T04:24:32.503" v="52" actId="165"/>
          <ac:spMkLst>
            <pc:docMk/>
            <pc:sldMk cId="3264660548" sldId="268"/>
            <ac:spMk id="899" creationId="{C84AC49B-0348-9B8D-9017-49EC5CC1EDE8}"/>
          </ac:spMkLst>
        </pc:spChg>
        <pc:spChg chg="mod">
          <ac:chgData name="Amal R Babu" userId="3a292d0a-112b-4bc3-bf38-7771656893d2" providerId="ADAL" clId="{47334BF3-780A-45D3-A547-8C695EC51C61}" dt="2022-07-15T04:24:32.503" v="52" actId="165"/>
          <ac:spMkLst>
            <pc:docMk/>
            <pc:sldMk cId="3264660548" sldId="268"/>
            <ac:spMk id="900" creationId="{DE997D12-C2E0-F8DD-FF50-9481FBEBBB2D}"/>
          </ac:spMkLst>
        </pc:spChg>
        <pc:spChg chg="mod">
          <ac:chgData name="Amal R Babu" userId="3a292d0a-112b-4bc3-bf38-7771656893d2" providerId="ADAL" clId="{47334BF3-780A-45D3-A547-8C695EC51C61}" dt="2022-07-15T04:24:32.503" v="52" actId="165"/>
          <ac:spMkLst>
            <pc:docMk/>
            <pc:sldMk cId="3264660548" sldId="268"/>
            <ac:spMk id="901" creationId="{682E74C5-F83C-48FA-EBE1-16F35B93EFFC}"/>
          </ac:spMkLst>
        </pc:spChg>
        <pc:spChg chg="mod">
          <ac:chgData name="Amal R Babu" userId="3a292d0a-112b-4bc3-bf38-7771656893d2" providerId="ADAL" clId="{47334BF3-780A-45D3-A547-8C695EC51C61}" dt="2022-07-15T04:24:32.503" v="52" actId="165"/>
          <ac:spMkLst>
            <pc:docMk/>
            <pc:sldMk cId="3264660548" sldId="268"/>
            <ac:spMk id="902" creationId="{6922CCD9-4062-AAB2-82E4-4ACAF954F270}"/>
          </ac:spMkLst>
        </pc:spChg>
        <pc:spChg chg="mod">
          <ac:chgData name="Amal R Babu" userId="3a292d0a-112b-4bc3-bf38-7771656893d2" providerId="ADAL" clId="{47334BF3-780A-45D3-A547-8C695EC51C61}" dt="2022-07-15T04:24:32.503" v="52" actId="165"/>
          <ac:spMkLst>
            <pc:docMk/>
            <pc:sldMk cId="3264660548" sldId="268"/>
            <ac:spMk id="903" creationId="{3ABF404F-5AF7-75E4-536D-084CFE01BA30}"/>
          </ac:spMkLst>
        </pc:spChg>
        <pc:spChg chg="mod">
          <ac:chgData name="Amal R Babu" userId="3a292d0a-112b-4bc3-bf38-7771656893d2" providerId="ADAL" clId="{47334BF3-780A-45D3-A547-8C695EC51C61}" dt="2022-07-15T04:24:32.503" v="52" actId="165"/>
          <ac:spMkLst>
            <pc:docMk/>
            <pc:sldMk cId="3264660548" sldId="268"/>
            <ac:spMk id="904" creationId="{8EA5B42A-C3F1-1A3C-EE5A-9F7108BA4581}"/>
          </ac:spMkLst>
        </pc:spChg>
        <pc:spChg chg="mod">
          <ac:chgData name="Amal R Babu" userId="3a292d0a-112b-4bc3-bf38-7771656893d2" providerId="ADAL" clId="{47334BF3-780A-45D3-A547-8C695EC51C61}" dt="2022-07-15T04:24:32.503" v="52" actId="165"/>
          <ac:spMkLst>
            <pc:docMk/>
            <pc:sldMk cId="3264660548" sldId="268"/>
            <ac:spMk id="905" creationId="{1323FA49-9BB2-3EF0-48D0-21811826CBCE}"/>
          </ac:spMkLst>
        </pc:spChg>
        <pc:spChg chg="mod">
          <ac:chgData name="Amal R Babu" userId="3a292d0a-112b-4bc3-bf38-7771656893d2" providerId="ADAL" clId="{47334BF3-780A-45D3-A547-8C695EC51C61}" dt="2022-07-15T04:24:32.503" v="52" actId="165"/>
          <ac:spMkLst>
            <pc:docMk/>
            <pc:sldMk cId="3264660548" sldId="268"/>
            <ac:spMk id="906" creationId="{2D6727DA-0769-8805-719E-32241E3082F2}"/>
          </ac:spMkLst>
        </pc:spChg>
        <pc:spChg chg="mod">
          <ac:chgData name="Amal R Babu" userId="3a292d0a-112b-4bc3-bf38-7771656893d2" providerId="ADAL" clId="{47334BF3-780A-45D3-A547-8C695EC51C61}" dt="2022-07-15T04:24:32.503" v="52" actId="165"/>
          <ac:spMkLst>
            <pc:docMk/>
            <pc:sldMk cId="3264660548" sldId="268"/>
            <ac:spMk id="907" creationId="{50CFE856-F701-F1F6-BAEC-45A6F6297B89}"/>
          </ac:spMkLst>
        </pc:spChg>
        <pc:spChg chg="mod">
          <ac:chgData name="Amal R Babu" userId="3a292d0a-112b-4bc3-bf38-7771656893d2" providerId="ADAL" clId="{47334BF3-780A-45D3-A547-8C695EC51C61}" dt="2022-07-15T04:24:32.503" v="52" actId="165"/>
          <ac:spMkLst>
            <pc:docMk/>
            <pc:sldMk cId="3264660548" sldId="268"/>
            <ac:spMk id="908" creationId="{BE8A319A-4760-8CF6-3E74-ECCB16EBB3C4}"/>
          </ac:spMkLst>
        </pc:spChg>
        <pc:spChg chg="mod">
          <ac:chgData name="Amal R Babu" userId="3a292d0a-112b-4bc3-bf38-7771656893d2" providerId="ADAL" clId="{47334BF3-780A-45D3-A547-8C695EC51C61}" dt="2022-07-15T04:24:32.503" v="52" actId="165"/>
          <ac:spMkLst>
            <pc:docMk/>
            <pc:sldMk cId="3264660548" sldId="268"/>
            <ac:spMk id="909" creationId="{5943441B-89B5-9ED3-2FF8-E7191FB713B7}"/>
          </ac:spMkLst>
        </pc:spChg>
        <pc:spChg chg="mod">
          <ac:chgData name="Amal R Babu" userId="3a292d0a-112b-4bc3-bf38-7771656893d2" providerId="ADAL" clId="{47334BF3-780A-45D3-A547-8C695EC51C61}" dt="2022-07-15T04:24:32.503" v="52" actId="165"/>
          <ac:spMkLst>
            <pc:docMk/>
            <pc:sldMk cId="3264660548" sldId="268"/>
            <ac:spMk id="910" creationId="{23FCCC47-049B-4135-AB33-BD55144A1EB8}"/>
          </ac:spMkLst>
        </pc:spChg>
        <pc:spChg chg="mod">
          <ac:chgData name="Amal R Babu" userId="3a292d0a-112b-4bc3-bf38-7771656893d2" providerId="ADAL" clId="{47334BF3-780A-45D3-A547-8C695EC51C61}" dt="2022-07-15T04:24:32.503" v="52" actId="165"/>
          <ac:spMkLst>
            <pc:docMk/>
            <pc:sldMk cId="3264660548" sldId="268"/>
            <ac:spMk id="911" creationId="{FEEEFB16-CC3D-05E8-433F-83BF6E432637}"/>
          </ac:spMkLst>
        </pc:spChg>
        <pc:spChg chg="mod">
          <ac:chgData name="Amal R Babu" userId="3a292d0a-112b-4bc3-bf38-7771656893d2" providerId="ADAL" clId="{47334BF3-780A-45D3-A547-8C695EC51C61}" dt="2022-07-15T04:24:32.503" v="52" actId="165"/>
          <ac:spMkLst>
            <pc:docMk/>
            <pc:sldMk cId="3264660548" sldId="268"/>
            <ac:spMk id="912" creationId="{714B5194-2BB0-9338-2B21-998F39128DCB}"/>
          </ac:spMkLst>
        </pc:spChg>
        <pc:spChg chg="mod">
          <ac:chgData name="Amal R Babu" userId="3a292d0a-112b-4bc3-bf38-7771656893d2" providerId="ADAL" clId="{47334BF3-780A-45D3-A547-8C695EC51C61}" dt="2022-07-15T04:24:32.503" v="52" actId="165"/>
          <ac:spMkLst>
            <pc:docMk/>
            <pc:sldMk cId="3264660548" sldId="268"/>
            <ac:spMk id="913" creationId="{3E0670A2-20A3-3573-FC6F-1990FEDC3785}"/>
          </ac:spMkLst>
        </pc:spChg>
        <pc:spChg chg="mod">
          <ac:chgData name="Amal R Babu" userId="3a292d0a-112b-4bc3-bf38-7771656893d2" providerId="ADAL" clId="{47334BF3-780A-45D3-A547-8C695EC51C61}" dt="2022-07-15T04:24:32.503" v="52" actId="165"/>
          <ac:spMkLst>
            <pc:docMk/>
            <pc:sldMk cId="3264660548" sldId="268"/>
            <ac:spMk id="914" creationId="{FCB99858-D3C4-CEEB-1ECB-625DFE374A2E}"/>
          </ac:spMkLst>
        </pc:spChg>
        <pc:spChg chg="mod">
          <ac:chgData name="Amal R Babu" userId="3a292d0a-112b-4bc3-bf38-7771656893d2" providerId="ADAL" clId="{47334BF3-780A-45D3-A547-8C695EC51C61}" dt="2022-07-15T04:24:32.503" v="52" actId="165"/>
          <ac:spMkLst>
            <pc:docMk/>
            <pc:sldMk cId="3264660548" sldId="268"/>
            <ac:spMk id="915" creationId="{64665793-1485-A542-CA2B-4CEF8012816E}"/>
          </ac:spMkLst>
        </pc:spChg>
        <pc:spChg chg="mod">
          <ac:chgData name="Amal R Babu" userId="3a292d0a-112b-4bc3-bf38-7771656893d2" providerId="ADAL" clId="{47334BF3-780A-45D3-A547-8C695EC51C61}" dt="2022-07-15T04:24:32.503" v="52" actId="165"/>
          <ac:spMkLst>
            <pc:docMk/>
            <pc:sldMk cId="3264660548" sldId="268"/>
            <ac:spMk id="916" creationId="{D842871A-2A1F-7B5B-EC6D-6EEE80196707}"/>
          </ac:spMkLst>
        </pc:spChg>
        <pc:spChg chg="mod">
          <ac:chgData name="Amal R Babu" userId="3a292d0a-112b-4bc3-bf38-7771656893d2" providerId="ADAL" clId="{47334BF3-780A-45D3-A547-8C695EC51C61}" dt="2022-07-15T04:24:32.503" v="52" actId="165"/>
          <ac:spMkLst>
            <pc:docMk/>
            <pc:sldMk cId="3264660548" sldId="268"/>
            <ac:spMk id="917" creationId="{69C6892D-BE5A-AB51-B670-BC8637A6D7C3}"/>
          </ac:spMkLst>
        </pc:spChg>
        <pc:spChg chg="mod">
          <ac:chgData name="Amal R Babu" userId="3a292d0a-112b-4bc3-bf38-7771656893d2" providerId="ADAL" clId="{47334BF3-780A-45D3-A547-8C695EC51C61}" dt="2022-07-15T04:24:32.503" v="52" actId="165"/>
          <ac:spMkLst>
            <pc:docMk/>
            <pc:sldMk cId="3264660548" sldId="268"/>
            <ac:spMk id="918" creationId="{A576F38E-F35D-3B12-1C61-4422E08E24B9}"/>
          </ac:spMkLst>
        </pc:spChg>
        <pc:spChg chg="mod">
          <ac:chgData name="Amal R Babu" userId="3a292d0a-112b-4bc3-bf38-7771656893d2" providerId="ADAL" clId="{47334BF3-780A-45D3-A547-8C695EC51C61}" dt="2022-07-15T04:24:32.503" v="52" actId="165"/>
          <ac:spMkLst>
            <pc:docMk/>
            <pc:sldMk cId="3264660548" sldId="268"/>
            <ac:spMk id="919" creationId="{78E24AB1-055F-99EC-F25B-9952D2D8079C}"/>
          </ac:spMkLst>
        </pc:spChg>
        <pc:spChg chg="mod">
          <ac:chgData name="Amal R Babu" userId="3a292d0a-112b-4bc3-bf38-7771656893d2" providerId="ADAL" clId="{47334BF3-780A-45D3-A547-8C695EC51C61}" dt="2022-07-15T04:24:32.503" v="52" actId="165"/>
          <ac:spMkLst>
            <pc:docMk/>
            <pc:sldMk cId="3264660548" sldId="268"/>
            <ac:spMk id="920" creationId="{312D1125-DC18-8526-F30B-089DAAFBBA97}"/>
          </ac:spMkLst>
        </pc:spChg>
        <pc:spChg chg="mod">
          <ac:chgData name="Amal R Babu" userId="3a292d0a-112b-4bc3-bf38-7771656893d2" providerId="ADAL" clId="{47334BF3-780A-45D3-A547-8C695EC51C61}" dt="2022-07-15T04:24:32.503" v="52" actId="165"/>
          <ac:spMkLst>
            <pc:docMk/>
            <pc:sldMk cId="3264660548" sldId="268"/>
            <ac:spMk id="921" creationId="{8C56204F-5CA0-E8D5-BFC9-8B020CE5B57C}"/>
          </ac:spMkLst>
        </pc:spChg>
        <pc:spChg chg="mod">
          <ac:chgData name="Amal R Babu" userId="3a292d0a-112b-4bc3-bf38-7771656893d2" providerId="ADAL" clId="{47334BF3-780A-45D3-A547-8C695EC51C61}" dt="2022-07-15T04:24:32.503" v="52" actId="165"/>
          <ac:spMkLst>
            <pc:docMk/>
            <pc:sldMk cId="3264660548" sldId="268"/>
            <ac:spMk id="923" creationId="{0C0AED6F-DC65-FF80-B756-F8F9A8D41087}"/>
          </ac:spMkLst>
        </pc:spChg>
        <pc:spChg chg="mod">
          <ac:chgData name="Amal R Babu" userId="3a292d0a-112b-4bc3-bf38-7771656893d2" providerId="ADAL" clId="{47334BF3-780A-45D3-A547-8C695EC51C61}" dt="2022-07-15T04:24:32.503" v="52" actId="165"/>
          <ac:spMkLst>
            <pc:docMk/>
            <pc:sldMk cId="3264660548" sldId="268"/>
            <ac:spMk id="924" creationId="{D1304537-D428-16E7-A978-C618C955D42C}"/>
          </ac:spMkLst>
        </pc:spChg>
        <pc:spChg chg="mod">
          <ac:chgData name="Amal R Babu" userId="3a292d0a-112b-4bc3-bf38-7771656893d2" providerId="ADAL" clId="{47334BF3-780A-45D3-A547-8C695EC51C61}" dt="2022-07-15T04:24:32.503" v="52" actId="165"/>
          <ac:spMkLst>
            <pc:docMk/>
            <pc:sldMk cId="3264660548" sldId="268"/>
            <ac:spMk id="925" creationId="{7F8BB662-2E9D-6604-1BF2-C806AA523BBE}"/>
          </ac:spMkLst>
        </pc:spChg>
        <pc:spChg chg="mod">
          <ac:chgData name="Amal R Babu" userId="3a292d0a-112b-4bc3-bf38-7771656893d2" providerId="ADAL" clId="{47334BF3-780A-45D3-A547-8C695EC51C61}" dt="2022-07-15T04:24:32.503" v="52" actId="165"/>
          <ac:spMkLst>
            <pc:docMk/>
            <pc:sldMk cId="3264660548" sldId="268"/>
            <ac:spMk id="926" creationId="{B4422E64-F952-3044-A6D0-E73C40E3F66A}"/>
          </ac:spMkLst>
        </pc:spChg>
        <pc:spChg chg="mod">
          <ac:chgData name="Amal R Babu" userId="3a292d0a-112b-4bc3-bf38-7771656893d2" providerId="ADAL" clId="{47334BF3-780A-45D3-A547-8C695EC51C61}" dt="2022-07-15T04:24:32.503" v="52" actId="165"/>
          <ac:spMkLst>
            <pc:docMk/>
            <pc:sldMk cId="3264660548" sldId="268"/>
            <ac:spMk id="927" creationId="{1689F3D0-0491-0833-2D26-E57039A25462}"/>
          </ac:spMkLst>
        </pc:spChg>
        <pc:spChg chg="mod">
          <ac:chgData name="Amal R Babu" userId="3a292d0a-112b-4bc3-bf38-7771656893d2" providerId="ADAL" clId="{47334BF3-780A-45D3-A547-8C695EC51C61}" dt="2022-07-15T04:24:32.503" v="52" actId="165"/>
          <ac:spMkLst>
            <pc:docMk/>
            <pc:sldMk cId="3264660548" sldId="268"/>
            <ac:spMk id="928" creationId="{1F440876-D9C3-4B16-DFB5-ECB1344056FF}"/>
          </ac:spMkLst>
        </pc:spChg>
        <pc:spChg chg="mod">
          <ac:chgData name="Amal R Babu" userId="3a292d0a-112b-4bc3-bf38-7771656893d2" providerId="ADAL" clId="{47334BF3-780A-45D3-A547-8C695EC51C61}" dt="2022-07-15T04:24:32.503" v="52" actId="165"/>
          <ac:spMkLst>
            <pc:docMk/>
            <pc:sldMk cId="3264660548" sldId="268"/>
            <ac:spMk id="929" creationId="{91668D90-4FC6-B66A-3119-A939086F3C1B}"/>
          </ac:spMkLst>
        </pc:spChg>
        <pc:spChg chg="mod">
          <ac:chgData name="Amal R Babu" userId="3a292d0a-112b-4bc3-bf38-7771656893d2" providerId="ADAL" clId="{47334BF3-780A-45D3-A547-8C695EC51C61}" dt="2022-07-15T04:24:32.503" v="52" actId="165"/>
          <ac:spMkLst>
            <pc:docMk/>
            <pc:sldMk cId="3264660548" sldId="268"/>
            <ac:spMk id="930" creationId="{A898B05A-A321-1826-21D9-E93D94A39D31}"/>
          </ac:spMkLst>
        </pc:spChg>
        <pc:spChg chg="mod">
          <ac:chgData name="Amal R Babu" userId="3a292d0a-112b-4bc3-bf38-7771656893d2" providerId="ADAL" clId="{47334BF3-780A-45D3-A547-8C695EC51C61}" dt="2022-07-15T04:24:32.503" v="52" actId="165"/>
          <ac:spMkLst>
            <pc:docMk/>
            <pc:sldMk cId="3264660548" sldId="268"/>
            <ac:spMk id="931" creationId="{424AF3B7-FE75-A14A-FE1B-A422BEE80422}"/>
          </ac:spMkLst>
        </pc:spChg>
        <pc:spChg chg="mod">
          <ac:chgData name="Amal R Babu" userId="3a292d0a-112b-4bc3-bf38-7771656893d2" providerId="ADAL" clId="{47334BF3-780A-45D3-A547-8C695EC51C61}" dt="2022-07-15T04:24:32.503" v="52" actId="165"/>
          <ac:spMkLst>
            <pc:docMk/>
            <pc:sldMk cId="3264660548" sldId="268"/>
            <ac:spMk id="932" creationId="{251E7563-34AD-D211-8CC0-955EC633F8C3}"/>
          </ac:spMkLst>
        </pc:spChg>
        <pc:spChg chg="mod">
          <ac:chgData name="Amal R Babu" userId="3a292d0a-112b-4bc3-bf38-7771656893d2" providerId="ADAL" clId="{47334BF3-780A-45D3-A547-8C695EC51C61}" dt="2022-07-15T04:24:32.503" v="52" actId="165"/>
          <ac:spMkLst>
            <pc:docMk/>
            <pc:sldMk cId="3264660548" sldId="268"/>
            <ac:spMk id="933" creationId="{C13F241F-EF38-C0C9-4259-F3E4FAB65296}"/>
          </ac:spMkLst>
        </pc:spChg>
        <pc:spChg chg="mod">
          <ac:chgData name="Amal R Babu" userId="3a292d0a-112b-4bc3-bf38-7771656893d2" providerId="ADAL" clId="{47334BF3-780A-45D3-A547-8C695EC51C61}" dt="2022-07-15T04:24:32.503" v="52" actId="165"/>
          <ac:spMkLst>
            <pc:docMk/>
            <pc:sldMk cId="3264660548" sldId="268"/>
            <ac:spMk id="934" creationId="{C65CD468-62F0-867F-A2C8-7B3FC20D10A8}"/>
          </ac:spMkLst>
        </pc:spChg>
        <pc:spChg chg="mod">
          <ac:chgData name="Amal R Babu" userId="3a292d0a-112b-4bc3-bf38-7771656893d2" providerId="ADAL" clId="{47334BF3-780A-45D3-A547-8C695EC51C61}" dt="2022-07-15T04:24:32.503" v="52" actId="165"/>
          <ac:spMkLst>
            <pc:docMk/>
            <pc:sldMk cId="3264660548" sldId="268"/>
            <ac:spMk id="935" creationId="{E927A59F-A0C5-9BC7-CA0E-AEECF1DEB3CE}"/>
          </ac:spMkLst>
        </pc:spChg>
        <pc:spChg chg="mod">
          <ac:chgData name="Amal R Babu" userId="3a292d0a-112b-4bc3-bf38-7771656893d2" providerId="ADAL" clId="{47334BF3-780A-45D3-A547-8C695EC51C61}" dt="2022-07-15T04:24:32.503" v="52" actId="165"/>
          <ac:spMkLst>
            <pc:docMk/>
            <pc:sldMk cId="3264660548" sldId="268"/>
            <ac:spMk id="936" creationId="{C10A0066-5CC5-9BB4-1970-C840268F7A29}"/>
          </ac:spMkLst>
        </pc:spChg>
        <pc:spChg chg="mod">
          <ac:chgData name="Amal R Babu" userId="3a292d0a-112b-4bc3-bf38-7771656893d2" providerId="ADAL" clId="{47334BF3-780A-45D3-A547-8C695EC51C61}" dt="2022-07-15T04:24:32.503" v="52" actId="165"/>
          <ac:spMkLst>
            <pc:docMk/>
            <pc:sldMk cId="3264660548" sldId="268"/>
            <ac:spMk id="937" creationId="{B97317ED-4873-A138-BBC6-72D8BD7A373E}"/>
          </ac:spMkLst>
        </pc:spChg>
        <pc:spChg chg="mod">
          <ac:chgData name="Amal R Babu" userId="3a292d0a-112b-4bc3-bf38-7771656893d2" providerId="ADAL" clId="{47334BF3-780A-45D3-A547-8C695EC51C61}" dt="2022-07-15T04:24:32.503" v="52" actId="165"/>
          <ac:spMkLst>
            <pc:docMk/>
            <pc:sldMk cId="3264660548" sldId="268"/>
            <ac:spMk id="938" creationId="{70F68C85-2DE1-81EC-7CB6-15B546A039A6}"/>
          </ac:spMkLst>
        </pc:spChg>
        <pc:spChg chg="mod">
          <ac:chgData name="Amal R Babu" userId="3a292d0a-112b-4bc3-bf38-7771656893d2" providerId="ADAL" clId="{47334BF3-780A-45D3-A547-8C695EC51C61}" dt="2022-07-15T04:24:32.503" v="52" actId="165"/>
          <ac:spMkLst>
            <pc:docMk/>
            <pc:sldMk cId="3264660548" sldId="268"/>
            <ac:spMk id="939" creationId="{6FF55F54-F822-62D5-E484-38CB8A95A362}"/>
          </ac:spMkLst>
        </pc:spChg>
        <pc:spChg chg="mod">
          <ac:chgData name="Amal R Babu" userId="3a292d0a-112b-4bc3-bf38-7771656893d2" providerId="ADAL" clId="{47334BF3-780A-45D3-A547-8C695EC51C61}" dt="2022-07-15T04:24:32.503" v="52" actId="165"/>
          <ac:spMkLst>
            <pc:docMk/>
            <pc:sldMk cId="3264660548" sldId="268"/>
            <ac:spMk id="940" creationId="{6C847F06-B115-CF8B-0594-3C82AF038682}"/>
          </ac:spMkLst>
        </pc:spChg>
        <pc:spChg chg="mod">
          <ac:chgData name="Amal R Babu" userId="3a292d0a-112b-4bc3-bf38-7771656893d2" providerId="ADAL" clId="{47334BF3-780A-45D3-A547-8C695EC51C61}" dt="2022-07-15T04:24:32.503" v="52" actId="165"/>
          <ac:spMkLst>
            <pc:docMk/>
            <pc:sldMk cId="3264660548" sldId="268"/>
            <ac:spMk id="941" creationId="{C1BE3F59-D42D-C683-E1E7-35E9BC02C693}"/>
          </ac:spMkLst>
        </pc:spChg>
        <pc:spChg chg="mod">
          <ac:chgData name="Amal R Babu" userId="3a292d0a-112b-4bc3-bf38-7771656893d2" providerId="ADAL" clId="{47334BF3-780A-45D3-A547-8C695EC51C61}" dt="2022-07-15T04:24:32.503" v="52" actId="165"/>
          <ac:spMkLst>
            <pc:docMk/>
            <pc:sldMk cId="3264660548" sldId="268"/>
            <ac:spMk id="942" creationId="{B08745E6-FECF-AD0F-CF13-5FF8806BCBB1}"/>
          </ac:spMkLst>
        </pc:spChg>
        <pc:spChg chg="mod">
          <ac:chgData name="Amal R Babu" userId="3a292d0a-112b-4bc3-bf38-7771656893d2" providerId="ADAL" clId="{47334BF3-780A-45D3-A547-8C695EC51C61}" dt="2022-07-15T04:24:32.503" v="52" actId="165"/>
          <ac:spMkLst>
            <pc:docMk/>
            <pc:sldMk cId="3264660548" sldId="268"/>
            <ac:spMk id="943" creationId="{A0188CED-B2BE-6674-B50E-01DAD1211AE6}"/>
          </ac:spMkLst>
        </pc:spChg>
        <pc:spChg chg="mod">
          <ac:chgData name="Amal R Babu" userId="3a292d0a-112b-4bc3-bf38-7771656893d2" providerId="ADAL" clId="{47334BF3-780A-45D3-A547-8C695EC51C61}" dt="2022-07-15T04:24:32.503" v="52" actId="165"/>
          <ac:spMkLst>
            <pc:docMk/>
            <pc:sldMk cId="3264660548" sldId="268"/>
            <ac:spMk id="944" creationId="{6C0E80FF-294F-39DF-FA88-BE4AD803E123}"/>
          </ac:spMkLst>
        </pc:spChg>
        <pc:spChg chg="mod">
          <ac:chgData name="Amal R Babu" userId="3a292d0a-112b-4bc3-bf38-7771656893d2" providerId="ADAL" clId="{47334BF3-780A-45D3-A547-8C695EC51C61}" dt="2022-07-15T04:24:32.503" v="52" actId="165"/>
          <ac:spMkLst>
            <pc:docMk/>
            <pc:sldMk cId="3264660548" sldId="268"/>
            <ac:spMk id="945" creationId="{F1A4701A-944B-FBF1-9C7F-7001857FCF84}"/>
          </ac:spMkLst>
        </pc:spChg>
        <pc:spChg chg="mod">
          <ac:chgData name="Amal R Babu" userId="3a292d0a-112b-4bc3-bf38-7771656893d2" providerId="ADAL" clId="{47334BF3-780A-45D3-A547-8C695EC51C61}" dt="2022-07-15T04:24:32.503" v="52" actId="165"/>
          <ac:spMkLst>
            <pc:docMk/>
            <pc:sldMk cId="3264660548" sldId="268"/>
            <ac:spMk id="946" creationId="{33E7B6EF-D552-FCBD-93BB-76A4539A0528}"/>
          </ac:spMkLst>
        </pc:spChg>
        <pc:spChg chg="mod">
          <ac:chgData name="Amal R Babu" userId="3a292d0a-112b-4bc3-bf38-7771656893d2" providerId="ADAL" clId="{47334BF3-780A-45D3-A547-8C695EC51C61}" dt="2022-07-15T04:24:32.503" v="52" actId="165"/>
          <ac:spMkLst>
            <pc:docMk/>
            <pc:sldMk cId="3264660548" sldId="268"/>
            <ac:spMk id="947" creationId="{2A711A5D-17EE-7539-8876-4AE7B55C3ED0}"/>
          </ac:spMkLst>
        </pc:spChg>
        <pc:spChg chg="mod">
          <ac:chgData name="Amal R Babu" userId="3a292d0a-112b-4bc3-bf38-7771656893d2" providerId="ADAL" clId="{47334BF3-780A-45D3-A547-8C695EC51C61}" dt="2022-07-15T04:24:32.503" v="52" actId="165"/>
          <ac:spMkLst>
            <pc:docMk/>
            <pc:sldMk cId="3264660548" sldId="268"/>
            <ac:spMk id="948" creationId="{4CB225F6-7E3A-AC38-07AB-30985D43442A}"/>
          </ac:spMkLst>
        </pc:spChg>
        <pc:spChg chg="mod">
          <ac:chgData name="Amal R Babu" userId="3a292d0a-112b-4bc3-bf38-7771656893d2" providerId="ADAL" clId="{47334BF3-780A-45D3-A547-8C695EC51C61}" dt="2022-07-15T04:24:32.503" v="52" actId="165"/>
          <ac:spMkLst>
            <pc:docMk/>
            <pc:sldMk cId="3264660548" sldId="268"/>
            <ac:spMk id="950" creationId="{96011AC5-F49F-FC6C-BCE1-0A613A41EF11}"/>
          </ac:spMkLst>
        </pc:spChg>
        <pc:spChg chg="mod">
          <ac:chgData name="Amal R Babu" userId="3a292d0a-112b-4bc3-bf38-7771656893d2" providerId="ADAL" clId="{47334BF3-780A-45D3-A547-8C695EC51C61}" dt="2022-07-15T04:24:32.503" v="52" actId="165"/>
          <ac:spMkLst>
            <pc:docMk/>
            <pc:sldMk cId="3264660548" sldId="268"/>
            <ac:spMk id="951" creationId="{55616D0C-5FB9-5FDA-DFD6-F60164EABCB8}"/>
          </ac:spMkLst>
        </pc:spChg>
        <pc:spChg chg="mod">
          <ac:chgData name="Amal R Babu" userId="3a292d0a-112b-4bc3-bf38-7771656893d2" providerId="ADAL" clId="{47334BF3-780A-45D3-A547-8C695EC51C61}" dt="2022-07-15T04:24:32.503" v="52" actId="165"/>
          <ac:spMkLst>
            <pc:docMk/>
            <pc:sldMk cId="3264660548" sldId="268"/>
            <ac:spMk id="952" creationId="{FA5D2B27-0781-38D2-A63E-D88E3412958C}"/>
          </ac:spMkLst>
        </pc:spChg>
        <pc:spChg chg="mod">
          <ac:chgData name="Amal R Babu" userId="3a292d0a-112b-4bc3-bf38-7771656893d2" providerId="ADAL" clId="{47334BF3-780A-45D3-A547-8C695EC51C61}" dt="2022-07-15T04:24:32.503" v="52" actId="165"/>
          <ac:spMkLst>
            <pc:docMk/>
            <pc:sldMk cId="3264660548" sldId="268"/>
            <ac:spMk id="953" creationId="{FCEA01C6-8200-1E86-F8F8-CDC25694929E}"/>
          </ac:spMkLst>
        </pc:spChg>
        <pc:spChg chg="mod">
          <ac:chgData name="Amal R Babu" userId="3a292d0a-112b-4bc3-bf38-7771656893d2" providerId="ADAL" clId="{47334BF3-780A-45D3-A547-8C695EC51C61}" dt="2022-07-15T04:24:32.503" v="52" actId="165"/>
          <ac:spMkLst>
            <pc:docMk/>
            <pc:sldMk cId="3264660548" sldId="268"/>
            <ac:spMk id="954" creationId="{6E87140C-6AAB-3F56-9A90-09FF0BC99989}"/>
          </ac:spMkLst>
        </pc:spChg>
        <pc:spChg chg="mod">
          <ac:chgData name="Amal R Babu" userId="3a292d0a-112b-4bc3-bf38-7771656893d2" providerId="ADAL" clId="{47334BF3-780A-45D3-A547-8C695EC51C61}" dt="2022-07-15T04:24:32.503" v="52" actId="165"/>
          <ac:spMkLst>
            <pc:docMk/>
            <pc:sldMk cId="3264660548" sldId="268"/>
            <ac:spMk id="955" creationId="{8A57F34B-7187-639D-6F66-90A461E16E55}"/>
          </ac:spMkLst>
        </pc:spChg>
        <pc:spChg chg="mod">
          <ac:chgData name="Amal R Babu" userId="3a292d0a-112b-4bc3-bf38-7771656893d2" providerId="ADAL" clId="{47334BF3-780A-45D3-A547-8C695EC51C61}" dt="2022-07-15T04:24:32.503" v="52" actId="165"/>
          <ac:spMkLst>
            <pc:docMk/>
            <pc:sldMk cId="3264660548" sldId="268"/>
            <ac:spMk id="956" creationId="{BFFB997A-4F2E-F983-9108-26BF2215CF8D}"/>
          </ac:spMkLst>
        </pc:spChg>
        <pc:spChg chg="mod">
          <ac:chgData name="Amal R Babu" userId="3a292d0a-112b-4bc3-bf38-7771656893d2" providerId="ADAL" clId="{47334BF3-780A-45D3-A547-8C695EC51C61}" dt="2022-07-15T04:24:32.503" v="52" actId="165"/>
          <ac:spMkLst>
            <pc:docMk/>
            <pc:sldMk cId="3264660548" sldId="268"/>
            <ac:spMk id="957" creationId="{21270701-03C4-6B16-0861-CEBCB16B3F42}"/>
          </ac:spMkLst>
        </pc:spChg>
        <pc:spChg chg="mod">
          <ac:chgData name="Amal R Babu" userId="3a292d0a-112b-4bc3-bf38-7771656893d2" providerId="ADAL" clId="{47334BF3-780A-45D3-A547-8C695EC51C61}" dt="2022-07-15T04:24:32.503" v="52" actId="165"/>
          <ac:spMkLst>
            <pc:docMk/>
            <pc:sldMk cId="3264660548" sldId="268"/>
            <ac:spMk id="958" creationId="{A3DB6A72-8F2B-EF24-2586-95039E5927DE}"/>
          </ac:spMkLst>
        </pc:spChg>
        <pc:spChg chg="mod">
          <ac:chgData name="Amal R Babu" userId="3a292d0a-112b-4bc3-bf38-7771656893d2" providerId="ADAL" clId="{47334BF3-780A-45D3-A547-8C695EC51C61}" dt="2022-07-15T04:24:32.503" v="52" actId="165"/>
          <ac:spMkLst>
            <pc:docMk/>
            <pc:sldMk cId="3264660548" sldId="268"/>
            <ac:spMk id="959" creationId="{5AF099D5-210F-8E6B-E4E2-E280233CFC48}"/>
          </ac:spMkLst>
        </pc:spChg>
        <pc:spChg chg="mod">
          <ac:chgData name="Amal R Babu" userId="3a292d0a-112b-4bc3-bf38-7771656893d2" providerId="ADAL" clId="{47334BF3-780A-45D3-A547-8C695EC51C61}" dt="2022-07-15T04:24:32.503" v="52" actId="165"/>
          <ac:spMkLst>
            <pc:docMk/>
            <pc:sldMk cId="3264660548" sldId="268"/>
            <ac:spMk id="960" creationId="{482B02D5-7679-E5C4-EB34-55BB619D7D17}"/>
          </ac:spMkLst>
        </pc:spChg>
        <pc:spChg chg="mod">
          <ac:chgData name="Amal R Babu" userId="3a292d0a-112b-4bc3-bf38-7771656893d2" providerId="ADAL" clId="{47334BF3-780A-45D3-A547-8C695EC51C61}" dt="2022-07-15T04:24:32.503" v="52" actId="165"/>
          <ac:spMkLst>
            <pc:docMk/>
            <pc:sldMk cId="3264660548" sldId="268"/>
            <ac:spMk id="961" creationId="{C8EFAF82-AE98-2090-E515-A4457AABED96}"/>
          </ac:spMkLst>
        </pc:spChg>
        <pc:spChg chg="mod">
          <ac:chgData name="Amal R Babu" userId="3a292d0a-112b-4bc3-bf38-7771656893d2" providerId="ADAL" clId="{47334BF3-780A-45D3-A547-8C695EC51C61}" dt="2022-07-15T04:24:32.503" v="52" actId="165"/>
          <ac:spMkLst>
            <pc:docMk/>
            <pc:sldMk cId="3264660548" sldId="268"/>
            <ac:spMk id="962" creationId="{EAB4B7CA-1932-B47A-3066-285D81BB257B}"/>
          </ac:spMkLst>
        </pc:spChg>
        <pc:spChg chg="mod">
          <ac:chgData name="Amal R Babu" userId="3a292d0a-112b-4bc3-bf38-7771656893d2" providerId="ADAL" clId="{47334BF3-780A-45D3-A547-8C695EC51C61}" dt="2022-07-15T04:24:32.503" v="52" actId="165"/>
          <ac:spMkLst>
            <pc:docMk/>
            <pc:sldMk cId="3264660548" sldId="268"/>
            <ac:spMk id="963" creationId="{6ABF2944-31C3-17B0-225C-6B4C884ED01C}"/>
          </ac:spMkLst>
        </pc:spChg>
        <pc:spChg chg="mod">
          <ac:chgData name="Amal R Babu" userId="3a292d0a-112b-4bc3-bf38-7771656893d2" providerId="ADAL" clId="{47334BF3-780A-45D3-A547-8C695EC51C61}" dt="2022-07-15T04:24:32.503" v="52" actId="165"/>
          <ac:spMkLst>
            <pc:docMk/>
            <pc:sldMk cId="3264660548" sldId="268"/>
            <ac:spMk id="964" creationId="{BDDEC010-2703-FCBB-8BEF-72462F710AA2}"/>
          </ac:spMkLst>
        </pc:spChg>
        <pc:spChg chg="mod">
          <ac:chgData name="Amal R Babu" userId="3a292d0a-112b-4bc3-bf38-7771656893d2" providerId="ADAL" clId="{47334BF3-780A-45D3-A547-8C695EC51C61}" dt="2022-07-15T04:24:32.503" v="52" actId="165"/>
          <ac:spMkLst>
            <pc:docMk/>
            <pc:sldMk cId="3264660548" sldId="268"/>
            <ac:spMk id="965" creationId="{738D3157-0293-A527-81EF-89A20C74B0CF}"/>
          </ac:spMkLst>
        </pc:spChg>
        <pc:spChg chg="mod">
          <ac:chgData name="Amal R Babu" userId="3a292d0a-112b-4bc3-bf38-7771656893d2" providerId="ADAL" clId="{47334BF3-780A-45D3-A547-8C695EC51C61}" dt="2022-07-15T04:24:32.503" v="52" actId="165"/>
          <ac:spMkLst>
            <pc:docMk/>
            <pc:sldMk cId="3264660548" sldId="268"/>
            <ac:spMk id="966" creationId="{44501217-9D93-4939-BBB9-8A2DD0CE6277}"/>
          </ac:spMkLst>
        </pc:spChg>
        <pc:spChg chg="mod">
          <ac:chgData name="Amal R Babu" userId="3a292d0a-112b-4bc3-bf38-7771656893d2" providerId="ADAL" clId="{47334BF3-780A-45D3-A547-8C695EC51C61}" dt="2022-07-15T04:24:32.503" v="52" actId="165"/>
          <ac:spMkLst>
            <pc:docMk/>
            <pc:sldMk cId="3264660548" sldId="268"/>
            <ac:spMk id="967" creationId="{90D156DD-33E7-9A65-2DFD-B4C8F2F25ED0}"/>
          </ac:spMkLst>
        </pc:spChg>
        <pc:spChg chg="mod">
          <ac:chgData name="Amal R Babu" userId="3a292d0a-112b-4bc3-bf38-7771656893d2" providerId="ADAL" clId="{47334BF3-780A-45D3-A547-8C695EC51C61}" dt="2022-07-15T04:24:32.503" v="52" actId="165"/>
          <ac:spMkLst>
            <pc:docMk/>
            <pc:sldMk cId="3264660548" sldId="268"/>
            <ac:spMk id="968" creationId="{68A73345-C1F0-746F-8C83-B38FBFFFC58B}"/>
          </ac:spMkLst>
        </pc:spChg>
        <pc:spChg chg="mod">
          <ac:chgData name="Amal R Babu" userId="3a292d0a-112b-4bc3-bf38-7771656893d2" providerId="ADAL" clId="{47334BF3-780A-45D3-A547-8C695EC51C61}" dt="2022-07-15T04:24:32.503" v="52" actId="165"/>
          <ac:spMkLst>
            <pc:docMk/>
            <pc:sldMk cId="3264660548" sldId="268"/>
            <ac:spMk id="969" creationId="{511EF620-93C5-9675-C57F-4023EBA0BB40}"/>
          </ac:spMkLst>
        </pc:spChg>
        <pc:spChg chg="mod">
          <ac:chgData name="Amal R Babu" userId="3a292d0a-112b-4bc3-bf38-7771656893d2" providerId="ADAL" clId="{47334BF3-780A-45D3-A547-8C695EC51C61}" dt="2022-07-15T04:24:32.503" v="52" actId="165"/>
          <ac:spMkLst>
            <pc:docMk/>
            <pc:sldMk cId="3264660548" sldId="268"/>
            <ac:spMk id="970" creationId="{E2D8A9A0-88D6-1753-FAC6-DEAACF42E838}"/>
          </ac:spMkLst>
        </pc:spChg>
        <pc:spChg chg="mod">
          <ac:chgData name="Amal R Babu" userId="3a292d0a-112b-4bc3-bf38-7771656893d2" providerId="ADAL" clId="{47334BF3-780A-45D3-A547-8C695EC51C61}" dt="2022-07-15T04:24:32.503" v="52" actId="165"/>
          <ac:spMkLst>
            <pc:docMk/>
            <pc:sldMk cId="3264660548" sldId="268"/>
            <ac:spMk id="971" creationId="{1D87CD55-9559-6D55-EF58-039660FC28C8}"/>
          </ac:spMkLst>
        </pc:spChg>
        <pc:spChg chg="mod">
          <ac:chgData name="Amal R Babu" userId="3a292d0a-112b-4bc3-bf38-7771656893d2" providerId="ADAL" clId="{47334BF3-780A-45D3-A547-8C695EC51C61}" dt="2022-07-15T04:24:32.503" v="52" actId="165"/>
          <ac:spMkLst>
            <pc:docMk/>
            <pc:sldMk cId="3264660548" sldId="268"/>
            <ac:spMk id="972" creationId="{8DAFCD65-C939-57E5-AD06-C9A919D5B5CD}"/>
          </ac:spMkLst>
        </pc:spChg>
        <pc:spChg chg="mod">
          <ac:chgData name="Amal R Babu" userId="3a292d0a-112b-4bc3-bf38-7771656893d2" providerId="ADAL" clId="{47334BF3-780A-45D3-A547-8C695EC51C61}" dt="2022-07-15T04:24:32.503" v="52" actId="165"/>
          <ac:spMkLst>
            <pc:docMk/>
            <pc:sldMk cId="3264660548" sldId="268"/>
            <ac:spMk id="973" creationId="{3E309194-0313-B826-7CA9-A368B53A14C2}"/>
          </ac:spMkLst>
        </pc:spChg>
        <pc:spChg chg="mod">
          <ac:chgData name="Amal R Babu" userId="3a292d0a-112b-4bc3-bf38-7771656893d2" providerId="ADAL" clId="{47334BF3-780A-45D3-A547-8C695EC51C61}" dt="2022-07-15T04:24:32.503" v="52" actId="165"/>
          <ac:spMkLst>
            <pc:docMk/>
            <pc:sldMk cId="3264660548" sldId="268"/>
            <ac:spMk id="974" creationId="{0C042134-DC35-DBB2-71AE-BD3741F0765A}"/>
          </ac:spMkLst>
        </pc:spChg>
        <pc:spChg chg="mod">
          <ac:chgData name="Amal R Babu" userId="3a292d0a-112b-4bc3-bf38-7771656893d2" providerId="ADAL" clId="{47334BF3-780A-45D3-A547-8C695EC51C61}" dt="2022-07-15T04:24:32.503" v="52" actId="165"/>
          <ac:spMkLst>
            <pc:docMk/>
            <pc:sldMk cId="3264660548" sldId="268"/>
            <ac:spMk id="975" creationId="{A31845D0-7A6B-852F-3641-84BC86A08C15}"/>
          </ac:spMkLst>
        </pc:spChg>
        <pc:spChg chg="mod">
          <ac:chgData name="Amal R Babu" userId="3a292d0a-112b-4bc3-bf38-7771656893d2" providerId="ADAL" clId="{47334BF3-780A-45D3-A547-8C695EC51C61}" dt="2022-07-15T04:24:32.503" v="52" actId="165"/>
          <ac:spMkLst>
            <pc:docMk/>
            <pc:sldMk cId="3264660548" sldId="268"/>
            <ac:spMk id="976" creationId="{731FD984-83D9-6ECD-B56A-2FC5E589174E}"/>
          </ac:spMkLst>
        </pc:spChg>
        <pc:spChg chg="mod">
          <ac:chgData name="Amal R Babu" userId="3a292d0a-112b-4bc3-bf38-7771656893d2" providerId="ADAL" clId="{47334BF3-780A-45D3-A547-8C695EC51C61}" dt="2022-07-15T04:24:32.503" v="52" actId="165"/>
          <ac:spMkLst>
            <pc:docMk/>
            <pc:sldMk cId="3264660548" sldId="268"/>
            <ac:spMk id="977" creationId="{F77BEF37-78C0-7F40-964F-4CDBBE62EED6}"/>
          </ac:spMkLst>
        </pc:spChg>
        <pc:spChg chg="mod">
          <ac:chgData name="Amal R Babu" userId="3a292d0a-112b-4bc3-bf38-7771656893d2" providerId="ADAL" clId="{47334BF3-780A-45D3-A547-8C695EC51C61}" dt="2022-07-15T04:24:32.503" v="52" actId="165"/>
          <ac:spMkLst>
            <pc:docMk/>
            <pc:sldMk cId="3264660548" sldId="268"/>
            <ac:spMk id="978" creationId="{D93FD819-3C74-77D3-FFC1-6BB1CF85D101}"/>
          </ac:spMkLst>
        </pc:spChg>
        <pc:spChg chg="mod">
          <ac:chgData name="Amal R Babu" userId="3a292d0a-112b-4bc3-bf38-7771656893d2" providerId="ADAL" clId="{47334BF3-780A-45D3-A547-8C695EC51C61}" dt="2022-07-15T04:24:32.503" v="52" actId="165"/>
          <ac:spMkLst>
            <pc:docMk/>
            <pc:sldMk cId="3264660548" sldId="268"/>
            <ac:spMk id="979" creationId="{F985510F-80BA-33E8-8385-937E2592E4BB}"/>
          </ac:spMkLst>
        </pc:spChg>
        <pc:spChg chg="mod">
          <ac:chgData name="Amal R Babu" userId="3a292d0a-112b-4bc3-bf38-7771656893d2" providerId="ADAL" clId="{47334BF3-780A-45D3-A547-8C695EC51C61}" dt="2022-07-15T04:24:32.503" v="52" actId="165"/>
          <ac:spMkLst>
            <pc:docMk/>
            <pc:sldMk cId="3264660548" sldId="268"/>
            <ac:spMk id="980" creationId="{33EE57E1-4E29-F8F5-FE2B-9BB7667B8C94}"/>
          </ac:spMkLst>
        </pc:spChg>
        <pc:spChg chg="mod">
          <ac:chgData name="Amal R Babu" userId="3a292d0a-112b-4bc3-bf38-7771656893d2" providerId="ADAL" clId="{47334BF3-780A-45D3-A547-8C695EC51C61}" dt="2022-07-15T04:24:32.503" v="52" actId="165"/>
          <ac:spMkLst>
            <pc:docMk/>
            <pc:sldMk cId="3264660548" sldId="268"/>
            <ac:spMk id="981" creationId="{854F99B8-6177-F383-C705-BDFC4FC9B2D4}"/>
          </ac:spMkLst>
        </pc:spChg>
        <pc:spChg chg="mod">
          <ac:chgData name="Amal R Babu" userId="3a292d0a-112b-4bc3-bf38-7771656893d2" providerId="ADAL" clId="{47334BF3-780A-45D3-A547-8C695EC51C61}" dt="2022-07-15T04:24:32.503" v="52" actId="165"/>
          <ac:spMkLst>
            <pc:docMk/>
            <pc:sldMk cId="3264660548" sldId="268"/>
            <ac:spMk id="982" creationId="{12B43915-FDD8-4E39-16FF-F52252674057}"/>
          </ac:spMkLst>
        </pc:spChg>
        <pc:spChg chg="mod">
          <ac:chgData name="Amal R Babu" userId="3a292d0a-112b-4bc3-bf38-7771656893d2" providerId="ADAL" clId="{47334BF3-780A-45D3-A547-8C695EC51C61}" dt="2022-07-15T04:24:32.503" v="52" actId="165"/>
          <ac:spMkLst>
            <pc:docMk/>
            <pc:sldMk cId="3264660548" sldId="268"/>
            <ac:spMk id="983" creationId="{0272782C-BEF8-75AF-0C77-7629BB6BC6AB}"/>
          </ac:spMkLst>
        </pc:spChg>
        <pc:spChg chg="mod">
          <ac:chgData name="Amal R Babu" userId="3a292d0a-112b-4bc3-bf38-7771656893d2" providerId="ADAL" clId="{47334BF3-780A-45D3-A547-8C695EC51C61}" dt="2022-07-15T04:24:32.503" v="52" actId="165"/>
          <ac:spMkLst>
            <pc:docMk/>
            <pc:sldMk cId="3264660548" sldId="268"/>
            <ac:spMk id="984" creationId="{CCB9C128-4BB7-104D-3540-083E1574C154}"/>
          </ac:spMkLst>
        </pc:spChg>
        <pc:spChg chg="mod">
          <ac:chgData name="Amal R Babu" userId="3a292d0a-112b-4bc3-bf38-7771656893d2" providerId="ADAL" clId="{47334BF3-780A-45D3-A547-8C695EC51C61}" dt="2022-07-15T04:24:32.503" v="52" actId="165"/>
          <ac:spMkLst>
            <pc:docMk/>
            <pc:sldMk cId="3264660548" sldId="268"/>
            <ac:spMk id="985" creationId="{174DE254-8302-DCF2-5E28-DFEFAC5C766C}"/>
          </ac:spMkLst>
        </pc:spChg>
        <pc:spChg chg="mod">
          <ac:chgData name="Amal R Babu" userId="3a292d0a-112b-4bc3-bf38-7771656893d2" providerId="ADAL" clId="{47334BF3-780A-45D3-A547-8C695EC51C61}" dt="2022-07-15T04:24:32.503" v="52" actId="165"/>
          <ac:spMkLst>
            <pc:docMk/>
            <pc:sldMk cId="3264660548" sldId="268"/>
            <ac:spMk id="986" creationId="{995B96E4-8A23-F8A1-07A8-24EB30B7667A}"/>
          </ac:spMkLst>
        </pc:spChg>
        <pc:spChg chg="mod">
          <ac:chgData name="Amal R Babu" userId="3a292d0a-112b-4bc3-bf38-7771656893d2" providerId="ADAL" clId="{47334BF3-780A-45D3-A547-8C695EC51C61}" dt="2022-07-15T04:24:32.503" v="52" actId="165"/>
          <ac:spMkLst>
            <pc:docMk/>
            <pc:sldMk cId="3264660548" sldId="268"/>
            <ac:spMk id="987" creationId="{5B44075B-3C12-C96D-1A25-1A0DCA48CB6D}"/>
          </ac:spMkLst>
        </pc:spChg>
        <pc:spChg chg="mod">
          <ac:chgData name="Amal R Babu" userId="3a292d0a-112b-4bc3-bf38-7771656893d2" providerId="ADAL" clId="{47334BF3-780A-45D3-A547-8C695EC51C61}" dt="2022-07-15T04:24:32.503" v="52" actId="165"/>
          <ac:spMkLst>
            <pc:docMk/>
            <pc:sldMk cId="3264660548" sldId="268"/>
            <ac:spMk id="989" creationId="{AE2EEB49-2A08-1D14-36BD-18B5A791C307}"/>
          </ac:spMkLst>
        </pc:spChg>
        <pc:spChg chg="mod">
          <ac:chgData name="Amal R Babu" userId="3a292d0a-112b-4bc3-bf38-7771656893d2" providerId="ADAL" clId="{47334BF3-780A-45D3-A547-8C695EC51C61}" dt="2022-07-15T04:24:32.503" v="52" actId="165"/>
          <ac:spMkLst>
            <pc:docMk/>
            <pc:sldMk cId="3264660548" sldId="268"/>
            <ac:spMk id="990" creationId="{89539312-0357-D94E-6B4F-D0B54A0A7117}"/>
          </ac:spMkLst>
        </pc:spChg>
        <pc:spChg chg="mod">
          <ac:chgData name="Amal R Babu" userId="3a292d0a-112b-4bc3-bf38-7771656893d2" providerId="ADAL" clId="{47334BF3-780A-45D3-A547-8C695EC51C61}" dt="2022-07-15T04:24:32.503" v="52" actId="165"/>
          <ac:spMkLst>
            <pc:docMk/>
            <pc:sldMk cId="3264660548" sldId="268"/>
            <ac:spMk id="991" creationId="{48E46934-DEC3-EBF9-5D2F-7CBF876DDEE8}"/>
          </ac:spMkLst>
        </pc:spChg>
        <pc:spChg chg="mod">
          <ac:chgData name="Amal R Babu" userId="3a292d0a-112b-4bc3-bf38-7771656893d2" providerId="ADAL" clId="{47334BF3-780A-45D3-A547-8C695EC51C61}" dt="2022-07-15T04:24:32.503" v="52" actId="165"/>
          <ac:spMkLst>
            <pc:docMk/>
            <pc:sldMk cId="3264660548" sldId="268"/>
            <ac:spMk id="992" creationId="{3649C9FA-65C0-9F9C-E0C1-14C688BE2142}"/>
          </ac:spMkLst>
        </pc:spChg>
        <pc:spChg chg="mod">
          <ac:chgData name="Amal R Babu" userId="3a292d0a-112b-4bc3-bf38-7771656893d2" providerId="ADAL" clId="{47334BF3-780A-45D3-A547-8C695EC51C61}" dt="2022-07-15T04:24:32.503" v="52" actId="165"/>
          <ac:spMkLst>
            <pc:docMk/>
            <pc:sldMk cId="3264660548" sldId="268"/>
            <ac:spMk id="993" creationId="{C2BAED1C-30A2-6410-BA62-18FE450E6545}"/>
          </ac:spMkLst>
        </pc:spChg>
        <pc:spChg chg="mod">
          <ac:chgData name="Amal R Babu" userId="3a292d0a-112b-4bc3-bf38-7771656893d2" providerId="ADAL" clId="{47334BF3-780A-45D3-A547-8C695EC51C61}" dt="2022-07-15T04:24:32.503" v="52" actId="165"/>
          <ac:spMkLst>
            <pc:docMk/>
            <pc:sldMk cId="3264660548" sldId="268"/>
            <ac:spMk id="994" creationId="{B527551D-0389-F9D3-7586-72E986F84E5B}"/>
          </ac:spMkLst>
        </pc:spChg>
        <pc:spChg chg="mod">
          <ac:chgData name="Amal R Babu" userId="3a292d0a-112b-4bc3-bf38-7771656893d2" providerId="ADAL" clId="{47334BF3-780A-45D3-A547-8C695EC51C61}" dt="2022-07-15T04:24:32.503" v="52" actId="165"/>
          <ac:spMkLst>
            <pc:docMk/>
            <pc:sldMk cId="3264660548" sldId="268"/>
            <ac:spMk id="995" creationId="{07A65B78-8422-6C34-FA3F-92CA817769EA}"/>
          </ac:spMkLst>
        </pc:spChg>
        <pc:spChg chg="mod">
          <ac:chgData name="Amal R Babu" userId="3a292d0a-112b-4bc3-bf38-7771656893d2" providerId="ADAL" clId="{47334BF3-780A-45D3-A547-8C695EC51C61}" dt="2022-07-15T04:24:32.503" v="52" actId="165"/>
          <ac:spMkLst>
            <pc:docMk/>
            <pc:sldMk cId="3264660548" sldId="268"/>
            <ac:spMk id="996" creationId="{0B1D4C0A-F8DD-4AFE-ABBD-391456D5C2CB}"/>
          </ac:spMkLst>
        </pc:spChg>
        <pc:spChg chg="mod">
          <ac:chgData name="Amal R Babu" userId="3a292d0a-112b-4bc3-bf38-7771656893d2" providerId="ADAL" clId="{47334BF3-780A-45D3-A547-8C695EC51C61}" dt="2022-07-15T04:24:32.503" v="52" actId="165"/>
          <ac:spMkLst>
            <pc:docMk/>
            <pc:sldMk cId="3264660548" sldId="268"/>
            <ac:spMk id="997" creationId="{15044830-0C07-4DA5-C2A9-5BD696E65C89}"/>
          </ac:spMkLst>
        </pc:spChg>
        <pc:spChg chg="mod">
          <ac:chgData name="Amal R Babu" userId="3a292d0a-112b-4bc3-bf38-7771656893d2" providerId="ADAL" clId="{47334BF3-780A-45D3-A547-8C695EC51C61}" dt="2022-07-15T04:24:32.503" v="52" actId="165"/>
          <ac:spMkLst>
            <pc:docMk/>
            <pc:sldMk cId="3264660548" sldId="268"/>
            <ac:spMk id="998" creationId="{082AEA39-DFDB-8185-54DE-857870DDC504}"/>
          </ac:spMkLst>
        </pc:spChg>
        <pc:spChg chg="mod">
          <ac:chgData name="Amal R Babu" userId="3a292d0a-112b-4bc3-bf38-7771656893d2" providerId="ADAL" clId="{47334BF3-780A-45D3-A547-8C695EC51C61}" dt="2022-07-15T04:24:32.503" v="52" actId="165"/>
          <ac:spMkLst>
            <pc:docMk/>
            <pc:sldMk cId="3264660548" sldId="268"/>
            <ac:spMk id="999" creationId="{F44ABE35-37CD-4BB7-DD68-11711904ABA1}"/>
          </ac:spMkLst>
        </pc:spChg>
        <pc:spChg chg="mod">
          <ac:chgData name="Amal R Babu" userId="3a292d0a-112b-4bc3-bf38-7771656893d2" providerId="ADAL" clId="{47334BF3-780A-45D3-A547-8C695EC51C61}" dt="2022-07-15T04:24:32.503" v="52" actId="165"/>
          <ac:spMkLst>
            <pc:docMk/>
            <pc:sldMk cId="3264660548" sldId="268"/>
            <ac:spMk id="1000" creationId="{2E420236-A4B8-3DE5-2F9A-D7FADF4C6A64}"/>
          </ac:spMkLst>
        </pc:spChg>
        <pc:spChg chg="mod">
          <ac:chgData name="Amal R Babu" userId="3a292d0a-112b-4bc3-bf38-7771656893d2" providerId="ADAL" clId="{47334BF3-780A-45D3-A547-8C695EC51C61}" dt="2022-07-15T04:24:32.503" v="52" actId="165"/>
          <ac:spMkLst>
            <pc:docMk/>
            <pc:sldMk cId="3264660548" sldId="268"/>
            <ac:spMk id="1001" creationId="{B9A3969F-AE03-CFBA-8E4B-4200C8AE06CD}"/>
          </ac:spMkLst>
        </pc:spChg>
        <pc:spChg chg="mod">
          <ac:chgData name="Amal R Babu" userId="3a292d0a-112b-4bc3-bf38-7771656893d2" providerId="ADAL" clId="{47334BF3-780A-45D3-A547-8C695EC51C61}" dt="2022-07-15T04:24:32.503" v="52" actId="165"/>
          <ac:spMkLst>
            <pc:docMk/>
            <pc:sldMk cId="3264660548" sldId="268"/>
            <ac:spMk id="1002" creationId="{0271404B-880F-7C1C-27ED-FCFEABA6D8A4}"/>
          </ac:spMkLst>
        </pc:spChg>
        <pc:spChg chg="mod">
          <ac:chgData name="Amal R Babu" userId="3a292d0a-112b-4bc3-bf38-7771656893d2" providerId="ADAL" clId="{47334BF3-780A-45D3-A547-8C695EC51C61}" dt="2022-07-15T04:24:32.503" v="52" actId="165"/>
          <ac:spMkLst>
            <pc:docMk/>
            <pc:sldMk cId="3264660548" sldId="268"/>
            <ac:spMk id="1003" creationId="{4E1A645F-8B43-E35B-5E4A-A6ED72203EB3}"/>
          </ac:spMkLst>
        </pc:spChg>
        <pc:spChg chg="mod">
          <ac:chgData name="Amal R Babu" userId="3a292d0a-112b-4bc3-bf38-7771656893d2" providerId="ADAL" clId="{47334BF3-780A-45D3-A547-8C695EC51C61}" dt="2022-07-15T04:24:32.503" v="52" actId="165"/>
          <ac:spMkLst>
            <pc:docMk/>
            <pc:sldMk cId="3264660548" sldId="268"/>
            <ac:spMk id="1004" creationId="{CEFEB482-6841-FC08-C87A-3532C7728D09}"/>
          </ac:spMkLst>
        </pc:spChg>
        <pc:spChg chg="mod">
          <ac:chgData name="Amal R Babu" userId="3a292d0a-112b-4bc3-bf38-7771656893d2" providerId="ADAL" clId="{47334BF3-780A-45D3-A547-8C695EC51C61}" dt="2022-07-15T04:24:32.503" v="52" actId="165"/>
          <ac:spMkLst>
            <pc:docMk/>
            <pc:sldMk cId="3264660548" sldId="268"/>
            <ac:spMk id="1005" creationId="{FC1C9878-0751-4D8C-3AB6-7BEBD6E2C008}"/>
          </ac:spMkLst>
        </pc:spChg>
        <pc:spChg chg="mod">
          <ac:chgData name="Amal R Babu" userId="3a292d0a-112b-4bc3-bf38-7771656893d2" providerId="ADAL" clId="{47334BF3-780A-45D3-A547-8C695EC51C61}" dt="2022-07-15T04:24:32.503" v="52" actId="165"/>
          <ac:spMkLst>
            <pc:docMk/>
            <pc:sldMk cId="3264660548" sldId="268"/>
            <ac:spMk id="1006" creationId="{63776D07-79D5-2711-2E70-1D0F772BE2A3}"/>
          </ac:spMkLst>
        </pc:spChg>
        <pc:spChg chg="mod">
          <ac:chgData name="Amal R Babu" userId="3a292d0a-112b-4bc3-bf38-7771656893d2" providerId="ADAL" clId="{47334BF3-780A-45D3-A547-8C695EC51C61}" dt="2022-07-15T04:24:32.503" v="52" actId="165"/>
          <ac:spMkLst>
            <pc:docMk/>
            <pc:sldMk cId="3264660548" sldId="268"/>
            <ac:spMk id="1007" creationId="{7C6B80B6-2373-45C1-1919-65A7B0991411}"/>
          </ac:spMkLst>
        </pc:spChg>
        <pc:spChg chg="mod">
          <ac:chgData name="Amal R Babu" userId="3a292d0a-112b-4bc3-bf38-7771656893d2" providerId="ADAL" clId="{47334BF3-780A-45D3-A547-8C695EC51C61}" dt="2022-07-15T04:24:32.503" v="52" actId="165"/>
          <ac:spMkLst>
            <pc:docMk/>
            <pc:sldMk cId="3264660548" sldId="268"/>
            <ac:spMk id="1008" creationId="{C9796935-46A7-96EB-B42C-9ED2C6D95AF9}"/>
          </ac:spMkLst>
        </pc:spChg>
        <pc:spChg chg="mod">
          <ac:chgData name="Amal R Babu" userId="3a292d0a-112b-4bc3-bf38-7771656893d2" providerId="ADAL" clId="{47334BF3-780A-45D3-A547-8C695EC51C61}" dt="2022-07-15T04:24:32.503" v="52" actId="165"/>
          <ac:spMkLst>
            <pc:docMk/>
            <pc:sldMk cId="3264660548" sldId="268"/>
            <ac:spMk id="1009" creationId="{A8766B95-0365-DAC3-4FBC-65FBADDCB73A}"/>
          </ac:spMkLst>
        </pc:spChg>
        <pc:spChg chg="mod">
          <ac:chgData name="Amal R Babu" userId="3a292d0a-112b-4bc3-bf38-7771656893d2" providerId="ADAL" clId="{47334BF3-780A-45D3-A547-8C695EC51C61}" dt="2022-07-15T04:24:32.503" v="52" actId="165"/>
          <ac:spMkLst>
            <pc:docMk/>
            <pc:sldMk cId="3264660548" sldId="268"/>
            <ac:spMk id="1010" creationId="{4153A734-C57E-308A-02E6-BF87A587C206}"/>
          </ac:spMkLst>
        </pc:spChg>
        <pc:spChg chg="mod">
          <ac:chgData name="Amal R Babu" userId="3a292d0a-112b-4bc3-bf38-7771656893d2" providerId="ADAL" clId="{47334BF3-780A-45D3-A547-8C695EC51C61}" dt="2022-07-15T04:24:32.503" v="52" actId="165"/>
          <ac:spMkLst>
            <pc:docMk/>
            <pc:sldMk cId="3264660548" sldId="268"/>
            <ac:spMk id="1011" creationId="{35D76BEA-E1E1-E2AE-D187-3A2EA527F0BD}"/>
          </ac:spMkLst>
        </pc:spChg>
        <pc:spChg chg="mod">
          <ac:chgData name="Amal R Babu" userId="3a292d0a-112b-4bc3-bf38-7771656893d2" providerId="ADAL" clId="{47334BF3-780A-45D3-A547-8C695EC51C61}" dt="2022-07-15T04:24:32.503" v="52" actId="165"/>
          <ac:spMkLst>
            <pc:docMk/>
            <pc:sldMk cId="3264660548" sldId="268"/>
            <ac:spMk id="1012" creationId="{474EC3F7-F164-A101-9C1B-460ED1F9F997}"/>
          </ac:spMkLst>
        </pc:spChg>
        <pc:spChg chg="mod">
          <ac:chgData name="Amal R Babu" userId="3a292d0a-112b-4bc3-bf38-7771656893d2" providerId="ADAL" clId="{47334BF3-780A-45D3-A547-8C695EC51C61}" dt="2022-07-15T04:24:32.503" v="52" actId="165"/>
          <ac:spMkLst>
            <pc:docMk/>
            <pc:sldMk cId="3264660548" sldId="268"/>
            <ac:spMk id="1013" creationId="{82F7018A-74A1-3542-E52D-D30CBC8E2440}"/>
          </ac:spMkLst>
        </pc:spChg>
        <pc:spChg chg="mod">
          <ac:chgData name="Amal R Babu" userId="3a292d0a-112b-4bc3-bf38-7771656893d2" providerId="ADAL" clId="{47334BF3-780A-45D3-A547-8C695EC51C61}" dt="2022-07-15T04:24:32.503" v="52" actId="165"/>
          <ac:spMkLst>
            <pc:docMk/>
            <pc:sldMk cId="3264660548" sldId="268"/>
            <ac:spMk id="1015" creationId="{17761B5F-87DE-0D56-C967-F0A0AF53A472}"/>
          </ac:spMkLst>
        </pc:spChg>
        <pc:spChg chg="mod">
          <ac:chgData name="Amal R Babu" userId="3a292d0a-112b-4bc3-bf38-7771656893d2" providerId="ADAL" clId="{47334BF3-780A-45D3-A547-8C695EC51C61}" dt="2022-07-15T04:24:32.503" v="52" actId="165"/>
          <ac:spMkLst>
            <pc:docMk/>
            <pc:sldMk cId="3264660548" sldId="268"/>
            <ac:spMk id="1016" creationId="{165D3B57-8FE1-FFF3-9A53-70E771355D57}"/>
          </ac:spMkLst>
        </pc:spChg>
        <pc:spChg chg="mod">
          <ac:chgData name="Amal R Babu" userId="3a292d0a-112b-4bc3-bf38-7771656893d2" providerId="ADAL" clId="{47334BF3-780A-45D3-A547-8C695EC51C61}" dt="2022-07-15T04:24:32.503" v="52" actId="165"/>
          <ac:spMkLst>
            <pc:docMk/>
            <pc:sldMk cId="3264660548" sldId="268"/>
            <ac:spMk id="1017" creationId="{562F2338-0224-CDB5-8332-3307BED7059C}"/>
          </ac:spMkLst>
        </pc:spChg>
        <pc:spChg chg="mod">
          <ac:chgData name="Amal R Babu" userId="3a292d0a-112b-4bc3-bf38-7771656893d2" providerId="ADAL" clId="{47334BF3-780A-45D3-A547-8C695EC51C61}" dt="2022-07-15T04:24:32.503" v="52" actId="165"/>
          <ac:spMkLst>
            <pc:docMk/>
            <pc:sldMk cId="3264660548" sldId="268"/>
            <ac:spMk id="1018" creationId="{D7E74659-2987-8837-96F9-72283E2299AE}"/>
          </ac:spMkLst>
        </pc:spChg>
        <pc:spChg chg="mod">
          <ac:chgData name="Amal R Babu" userId="3a292d0a-112b-4bc3-bf38-7771656893d2" providerId="ADAL" clId="{47334BF3-780A-45D3-A547-8C695EC51C61}" dt="2022-07-15T04:24:32.503" v="52" actId="165"/>
          <ac:spMkLst>
            <pc:docMk/>
            <pc:sldMk cId="3264660548" sldId="268"/>
            <ac:spMk id="1019" creationId="{B9D5FA70-BC95-C2D6-0849-A85EBBBEA2A6}"/>
          </ac:spMkLst>
        </pc:spChg>
        <pc:spChg chg="mod">
          <ac:chgData name="Amal R Babu" userId="3a292d0a-112b-4bc3-bf38-7771656893d2" providerId="ADAL" clId="{47334BF3-780A-45D3-A547-8C695EC51C61}" dt="2022-07-15T04:24:32.503" v="52" actId="165"/>
          <ac:spMkLst>
            <pc:docMk/>
            <pc:sldMk cId="3264660548" sldId="268"/>
            <ac:spMk id="1020" creationId="{A4CE5774-BB89-9E9B-7C81-ADFC2B046B76}"/>
          </ac:spMkLst>
        </pc:spChg>
        <pc:spChg chg="mod">
          <ac:chgData name="Amal R Babu" userId="3a292d0a-112b-4bc3-bf38-7771656893d2" providerId="ADAL" clId="{47334BF3-780A-45D3-A547-8C695EC51C61}" dt="2022-07-15T04:24:32.503" v="52" actId="165"/>
          <ac:spMkLst>
            <pc:docMk/>
            <pc:sldMk cId="3264660548" sldId="268"/>
            <ac:spMk id="1021" creationId="{D70CCAB9-4322-ABB3-DDBF-9ACCA834489E}"/>
          </ac:spMkLst>
        </pc:spChg>
        <pc:spChg chg="mod">
          <ac:chgData name="Amal R Babu" userId="3a292d0a-112b-4bc3-bf38-7771656893d2" providerId="ADAL" clId="{47334BF3-780A-45D3-A547-8C695EC51C61}" dt="2022-07-15T04:24:32.503" v="52" actId="165"/>
          <ac:spMkLst>
            <pc:docMk/>
            <pc:sldMk cId="3264660548" sldId="268"/>
            <ac:spMk id="1022" creationId="{44277B6B-BD10-50ED-C831-B855ACD93E12}"/>
          </ac:spMkLst>
        </pc:spChg>
        <pc:spChg chg="mod">
          <ac:chgData name="Amal R Babu" userId="3a292d0a-112b-4bc3-bf38-7771656893d2" providerId="ADAL" clId="{47334BF3-780A-45D3-A547-8C695EC51C61}" dt="2022-07-15T04:24:32.503" v="52" actId="165"/>
          <ac:spMkLst>
            <pc:docMk/>
            <pc:sldMk cId="3264660548" sldId="268"/>
            <ac:spMk id="1023" creationId="{84A602C9-A2BA-4E40-B184-01270C737538}"/>
          </ac:spMkLst>
        </pc:spChg>
        <pc:spChg chg="mod">
          <ac:chgData name="Amal R Babu" userId="3a292d0a-112b-4bc3-bf38-7771656893d2" providerId="ADAL" clId="{47334BF3-780A-45D3-A547-8C695EC51C61}" dt="2022-07-15T04:24:32.503" v="52" actId="165"/>
          <ac:spMkLst>
            <pc:docMk/>
            <pc:sldMk cId="3264660548" sldId="268"/>
            <ac:spMk id="1024" creationId="{D8C71437-0FD3-550B-CAAE-2D0855BFED74}"/>
          </ac:spMkLst>
        </pc:spChg>
        <pc:spChg chg="mod">
          <ac:chgData name="Amal R Babu" userId="3a292d0a-112b-4bc3-bf38-7771656893d2" providerId="ADAL" clId="{47334BF3-780A-45D3-A547-8C695EC51C61}" dt="2022-07-15T04:24:32.503" v="52" actId="165"/>
          <ac:spMkLst>
            <pc:docMk/>
            <pc:sldMk cId="3264660548" sldId="268"/>
            <ac:spMk id="1025" creationId="{5FAF8E2C-9D87-4183-F9C3-DF8E29BD9515}"/>
          </ac:spMkLst>
        </pc:spChg>
        <pc:spChg chg="mod">
          <ac:chgData name="Amal R Babu" userId="3a292d0a-112b-4bc3-bf38-7771656893d2" providerId="ADAL" clId="{47334BF3-780A-45D3-A547-8C695EC51C61}" dt="2022-07-15T04:24:32.503" v="52" actId="165"/>
          <ac:spMkLst>
            <pc:docMk/>
            <pc:sldMk cId="3264660548" sldId="268"/>
            <ac:spMk id="1026" creationId="{DBC11855-C8D1-36E6-BD74-2114FFC34ECD}"/>
          </ac:spMkLst>
        </pc:spChg>
        <pc:spChg chg="mod">
          <ac:chgData name="Amal R Babu" userId="3a292d0a-112b-4bc3-bf38-7771656893d2" providerId="ADAL" clId="{47334BF3-780A-45D3-A547-8C695EC51C61}" dt="2022-07-15T04:24:32.503" v="52" actId="165"/>
          <ac:spMkLst>
            <pc:docMk/>
            <pc:sldMk cId="3264660548" sldId="268"/>
            <ac:spMk id="1027" creationId="{E5F6A00B-27AB-51E8-F070-C9FC5C13EAF5}"/>
          </ac:spMkLst>
        </pc:spChg>
        <pc:spChg chg="mod">
          <ac:chgData name="Amal R Babu" userId="3a292d0a-112b-4bc3-bf38-7771656893d2" providerId="ADAL" clId="{47334BF3-780A-45D3-A547-8C695EC51C61}" dt="2022-07-15T04:24:32.503" v="52" actId="165"/>
          <ac:spMkLst>
            <pc:docMk/>
            <pc:sldMk cId="3264660548" sldId="268"/>
            <ac:spMk id="1028" creationId="{25060B75-82A6-DE9E-5CAC-337A67667EB9}"/>
          </ac:spMkLst>
        </pc:spChg>
        <pc:spChg chg="mod">
          <ac:chgData name="Amal R Babu" userId="3a292d0a-112b-4bc3-bf38-7771656893d2" providerId="ADAL" clId="{47334BF3-780A-45D3-A547-8C695EC51C61}" dt="2022-07-15T04:24:32.503" v="52" actId="165"/>
          <ac:spMkLst>
            <pc:docMk/>
            <pc:sldMk cId="3264660548" sldId="268"/>
            <ac:spMk id="1029" creationId="{5DD0FDD7-6E51-5321-258F-3874447AEA01}"/>
          </ac:spMkLst>
        </pc:spChg>
        <pc:spChg chg="mod">
          <ac:chgData name="Amal R Babu" userId="3a292d0a-112b-4bc3-bf38-7771656893d2" providerId="ADAL" clId="{47334BF3-780A-45D3-A547-8C695EC51C61}" dt="2022-07-15T04:24:32.503" v="52" actId="165"/>
          <ac:spMkLst>
            <pc:docMk/>
            <pc:sldMk cId="3264660548" sldId="268"/>
            <ac:spMk id="1030" creationId="{E4A103BD-4E3E-CC85-FF13-B09184EFD4E5}"/>
          </ac:spMkLst>
        </pc:spChg>
        <pc:spChg chg="mod">
          <ac:chgData name="Amal R Babu" userId="3a292d0a-112b-4bc3-bf38-7771656893d2" providerId="ADAL" clId="{47334BF3-780A-45D3-A547-8C695EC51C61}" dt="2022-07-15T04:24:32.503" v="52" actId="165"/>
          <ac:spMkLst>
            <pc:docMk/>
            <pc:sldMk cId="3264660548" sldId="268"/>
            <ac:spMk id="1031" creationId="{F60AE3FA-7EB1-9CDA-23D9-5CB140334B1A}"/>
          </ac:spMkLst>
        </pc:spChg>
        <pc:spChg chg="mod">
          <ac:chgData name="Amal R Babu" userId="3a292d0a-112b-4bc3-bf38-7771656893d2" providerId="ADAL" clId="{47334BF3-780A-45D3-A547-8C695EC51C61}" dt="2022-07-15T04:24:32.503" v="52" actId="165"/>
          <ac:spMkLst>
            <pc:docMk/>
            <pc:sldMk cId="3264660548" sldId="268"/>
            <ac:spMk id="1032" creationId="{6E60A023-52C3-38FB-61DC-D2015AF58EB4}"/>
          </ac:spMkLst>
        </pc:spChg>
        <pc:spChg chg="mod">
          <ac:chgData name="Amal R Babu" userId="3a292d0a-112b-4bc3-bf38-7771656893d2" providerId="ADAL" clId="{47334BF3-780A-45D3-A547-8C695EC51C61}" dt="2022-07-15T04:24:32.503" v="52" actId="165"/>
          <ac:spMkLst>
            <pc:docMk/>
            <pc:sldMk cId="3264660548" sldId="268"/>
            <ac:spMk id="1033" creationId="{2D2532A2-87C8-512A-82F7-C65FA6B6277B}"/>
          </ac:spMkLst>
        </pc:spChg>
        <pc:spChg chg="mod">
          <ac:chgData name="Amal R Babu" userId="3a292d0a-112b-4bc3-bf38-7771656893d2" providerId="ADAL" clId="{47334BF3-780A-45D3-A547-8C695EC51C61}" dt="2022-07-15T04:24:32.503" v="52" actId="165"/>
          <ac:spMkLst>
            <pc:docMk/>
            <pc:sldMk cId="3264660548" sldId="268"/>
            <ac:spMk id="1034" creationId="{15508349-AED7-3B7D-1A9B-3700336AC9BF}"/>
          </ac:spMkLst>
        </pc:spChg>
        <pc:spChg chg="mod">
          <ac:chgData name="Amal R Babu" userId="3a292d0a-112b-4bc3-bf38-7771656893d2" providerId="ADAL" clId="{47334BF3-780A-45D3-A547-8C695EC51C61}" dt="2022-07-15T04:24:32.503" v="52" actId="165"/>
          <ac:spMkLst>
            <pc:docMk/>
            <pc:sldMk cId="3264660548" sldId="268"/>
            <ac:spMk id="1036" creationId="{A7D9339E-ADC6-72DA-F592-BADE6023256E}"/>
          </ac:spMkLst>
        </pc:spChg>
        <pc:spChg chg="mod">
          <ac:chgData name="Amal R Babu" userId="3a292d0a-112b-4bc3-bf38-7771656893d2" providerId="ADAL" clId="{47334BF3-780A-45D3-A547-8C695EC51C61}" dt="2022-07-15T04:24:32.503" v="52" actId="165"/>
          <ac:spMkLst>
            <pc:docMk/>
            <pc:sldMk cId="3264660548" sldId="268"/>
            <ac:spMk id="1037" creationId="{64D0B616-ECB3-5182-C249-41F6AA70B070}"/>
          </ac:spMkLst>
        </pc:spChg>
        <pc:spChg chg="mod">
          <ac:chgData name="Amal R Babu" userId="3a292d0a-112b-4bc3-bf38-7771656893d2" providerId="ADAL" clId="{47334BF3-780A-45D3-A547-8C695EC51C61}" dt="2022-07-15T04:24:32.503" v="52" actId="165"/>
          <ac:spMkLst>
            <pc:docMk/>
            <pc:sldMk cId="3264660548" sldId="268"/>
            <ac:spMk id="1038" creationId="{E2559460-7FF2-9E6F-947D-BC2149C52A42}"/>
          </ac:spMkLst>
        </pc:spChg>
        <pc:spChg chg="mod">
          <ac:chgData name="Amal R Babu" userId="3a292d0a-112b-4bc3-bf38-7771656893d2" providerId="ADAL" clId="{47334BF3-780A-45D3-A547-8C695EC51C61}" dt="2022-07-15T04:24:32.503" v="52" actId="165"/>
          <ac:spMkLst>
            <pc:docMk/>
            <pc:sldMk cId="3264660548" sldId="268"/>
            <ac:spMk id="1039" creationId="{629D977C-E326-32A1-09B8-F6191FFC9880}"/>
          </ac:spMkLst>
        </pc:spChg>
        <pc:spChg chg="mod">
          <ac:chgData name="Amal R Babu" userId="3a292d0a-112b-4bc3-bf38-7771656893d2" providerId="ADAL" clId="{47334BF3-780A-45D3-A547-8C695EC51C61}" dt="2022-07-15T04:24:32.503" v="52" actId="165"/>
          <ac:spMkLst>
            <pc:docMk/>
            <pc:sldMk cId="3264660548" sldId="268"/>
            <ac:spMk id="1040" creationId="{2AE7F6D0-39CE-11A3-3A37-0E950F5423B0}"/>
          </ac:spMkLst>
        </pc:spChg>
        <pc:spChg chg="mod">
          <ac:chgData name="Amal R Babu" userId="3a292d0a-112b-4bc3-bf38-7771656893d2" providerId="ADAL" clId="{47334BF3-780A-45D3-A547-8C695EC51C61}" dt="2022-07-15T04:24:32.503" v="52" actId="165"/>
          <ac:spMkLst>
            <pc:docMk/>
            <pc:sldMk cId="3264660548" sldId="268"/>
            <ac:spMk id="1041" creationId="{C349F585-3878-E54C-7F20-1F89A102B113}"/>
          </ac:spMkLst>
        </pc:spChg>
        <pc:spChg chg="mod">
          <ac:chgData name="Amal R Babu" userId="3a292d0a-112b-4bc3-bf38-7771656893d2" providerId="ADAL" clId="{47334BF3-780A-45D3-A547-8C695EC51C61}" dt="2022-07-15T04:24:32.503" v="52" actId="165"/>
          <ac:spMkLst>
            <pc:docMk/>
            <pc:sldMk cId="3264660548" sldId="268"/>
            <ac:spMk id="1042" creationId="{31BFBB95-317B-41CD-958C-63DB564BFDAE}"/>
          </ac:spMkLst>
        </pc:spChg>
        <pc:spChg chg="mod">
          <ac:chgData name="Amal R Babu" userId="3a292d0a-112b-4bc3-bf38-7771656893d2" providerId="ADAL" clId="{47334BF3-780A-45D3-A547-8C695EC51C61}" dt="2022-07-15T04:24:32.503" v="52" actId="165"/>
          <ac:spMkLst>
            <pc:docMk/>
            <pc:sldMk cId="3264660548" sldId="268"/>
            <ac:spMk id="1043" creationId="{2584028E-6CC0-2738-B331-A661AAEB4FE3}"/>
          </ac:spMkLst>
        </pc:spChg>
        <pc:spChg chg="mod">
          <ac:chgData name="Amal R Babu" userId="3a292d0a-112b-4bc3-bf38-7771656893d2" providerId="ADAL" clId="{47334BF3-780A-45D3-A547-8C695EC51C61}" dt="2022-07-15T04:24:32.503" v="52" actId="165"/>
          <ac:spMkLst>
            <pc:docMk/>
            <pc:sldMk cId="3264660548" sldId="268"/>
            <ac:spMk id="1044" creationId="{DC91A7BE-C332-9132-58AD-1A13DABB6994}"/>
          </ac:spMkLst>
        </pc:spChg>
        <pc:spChg chg="mod">
          <ac:chgData name="Amal R Babu" userId="3a292d0a-112b-4bc3-bf38-7771656893d2" providerId="ADAL" clId="{47334BF3-780A-45D3-A547-8C695EC51C61}" dt="2022-07-15T04:24:32.503" v="52" actId="165"/>
          <ac:spMkLst>
            <pc:docMk/>
            <pc:sldMk cId="3264660548" sldId="268"/>
            <ac:spMk id="1045" creationId="{245439A6-0874-E2BF-6DB3-2B1D937FDACD}"/>
          </ac:spMkLst>
        </pc:spChg>
        <pc:spChg chg="mod">
          <ac:chgData name="Amal R Babu" userId="3a292d0a-112b-4bc3-bf38-7771656893d2" providerId="ADAL" clId="{47334BF3-780A-45D3-A547-8C695EC51C61}" dt="2022-07-15T04:24:32.503" v="52" actId="165"/>
          <ac:spMkLst>
            <pc:docMk/>
            <pc:sldMk cId="3264660548" sldId="268"/>
            <ac:spMk id="1046" creationId="{CF1FF5AE-AE43-29D4-EA5A-E58243237D17}"/>
          </ac:spMkLst>
        </pc:spChg>
        <pc:spChg chg="mod">
          <ac:chgData name="Amal R Babu" userId="3a292d0a-112b-4bc3-bf38-7771656893d2" providerId="ADAL" clId="{47334BF3-780A-45D3-A547-8C695EC51C61}" dt="2022-07-15T04:24:32.503" v="52" actId="165"/>
          <ac:spMkLst>
            <pc:docMk/>
            <pc:sldMk cId="3264660548" sldId="268"/>
            <ac:spMk id="1047" creationId="{CA44DAF9-7D7F-A460-93D7-F5D7FCFF39D0}"/>
          </ac:spMkLst>
        </pc:spChg>
        <pc:spChg chg="mod">
          <ac:chgData name="Amal R Babu" userId="3a292d0a-112b-4bc3-bf38-7771656893d2" providerId="ADAL" clId="{47334BF3-780A-45D3-A547-8C695EC51C61}" dt="2022-07-15T04:24:32.503" v="52" actId="165"/>
          <ac:spMkLst>
            <pc:docMk/>
            <pc:sldMk cId="3264660548" sldId="268"/>
            <ac:spMk id="1048" creationId="{61F0C28E-51DD-BFC0-BCD1-7C01D3968A09}"/>
          </ac:spMkLst>
        </pc:spChg>
        <pc:spChg chg="mod">
          <ac:chgData name="Amal R Babu" userId="3a292d0a-112b-4bc3-bf38-7771656893d2" providerId="ADAL" clId="{47334BF3-780A-45D3-A547-8C695EC51C61}" dt="2022-07-15T04:24:32.503" v="52" actId="165"/>
          <ac:spMkLst>
            <pc:docMk/>
            <pc:sldMk cId="3264660548" sldId="268"/>
            <ac:spMk id="1049" creationId="{C94296E7-B261-AC96-824B-708BE82829D2}"/>
          </ac:spMkLst>
        </pc:spChg>
        <pc:spChg chg="mod">
          <ac:chgData name="Amal R Babu" userId="3a292d0a-112b-4bc3-bf38-7771656893d2" providerId="ADAL" clId="{47334BF3-780A-45D3-A547-8C695EC51C61}" dt="2022-07-15T04:24:32.503" v="52" actId="165"/>
          <ac:spMkLst>
            <pc:docMk/>
            <pc:sldMk cId="3264660548" sldId="268"/>
            <ac:spMk id="1050" creationId="{0CB20705-3B77-FCC1-8DAF-3236E1C2C160}"/>
          </ac:spMkLst>
        </pc:spChg>
        <pc:spChg chg="mod">
          <ac:chgData name="Amal R Babu" userId="3a292d0a-112b-4bc3-bf38-7771656893d2" providerId="ADAL" clId="{47334BF3-780A-45D3-A547-8C695EC51C61}" dt="2022-07-15T04:24:32.503" v="52" actId="165"/>
          <ac:spMkLst>
            <pc:docMk/>
            <pc:sldMk cId="3264660548" sldId="268"/>
            <ac:spMk id="1051" creationId="{0547529A-BBFE-5714-6A9B-DF40871D05E2}"/>
          </ac:spMkLst>
        </pc:spChg>
        <pc:spChg chg="mod">
          <ac:chgData name="Amal R Babu" userId="3a292d0a-112b-4bc3-bf38-7771656893d2" providerId="ADAL" clId="{47334BF3-780A-45D3-A547-8C695EC51C61}" dt="2022-07-15T04:24:32.503" v="52" actId="165"/>
          <ac:spMkLst>
            <pc:docMk/>
            <pc:sldMk cId="3264660548" sldId="268"/>
            <ac:spMk id="1052" creationId="{EE1074EB-CC52-2560-3EF0-379F151B6D7F}"/>
          </ac:spMkLst>
        </pc:spChg>
        <pc:spChg chg="mod">
          <ac:chgData name="Amal R Babu" userId="3a292d0a-112b-4bc3-bf38-7771656893d2" providerId="ADAL" clId="{47334BF3-780A-45D3-A547-8C695EC51C61}" dt="2022-07-15T04:24:32.503" v="52" actId="165"/>
          <ac:spMkLst>
            <pc:docMk/>
            <pc:sldMk cId="3264660548" sldId="268"/>
            <ac:spMk id="1053" creationId="{AC2952F4-1F71-4753-671F-AF8AACA4972A}"/>
          </ac:spMkLst>
        </pc:spChg>
        <pc:spChg chg="mod">
          <ac:chgData name="Amal R Babu" userId="3a292d0a-112b-4bc3-bf38-7771656893d2" providerId="ADAL" clId="{47334BF3-780A-45D3-A547-8C695EC51C61}" dt="2022-07-15T04:24:32.503" v="52" actId="165"/>
          <ac:spMkLst>
            <pc:docMk/>
            <pc:sldMk cId="3264660548" sldId="268"/>
            <ac:spMk id="1054" creationId="{A3BD79AE-9CA7-708A-8CCD-57676DFE7D59}"/>
          </ac:spMkLst>
        </pc:spChg>
        <pc:spChg chg="mod">
          <ac:chgData name="Amal R Babu" userId="3a292d0a-112b-4bc3-bf38-7771656893d2" providerId="ADAL" clId="{47334BF3-780A-45D3-A547-8C695EC51C61}" dt="2022-07-15T04:24:32.503" v="52" actId="165"/>
          <ac:spMkLst>
            <pc:docMk/>
            <pc:sldMk cId="3264660548" sldId="268"/>
            <ac:spMk id="1055" creationId="{416C30AB-9F04-86D8-F232-7F76DFB27EAF}"/>
          </ac:spMkLst>
        </pc:spChg>
        <pc:spChg chg="mod">
          <ac:chgData name="Amal R Babu" userId="3a292d0a-112b-4bc3-bf38-7771656893d2" providerId="ADAL" clId="{47334BF3-780A-45D3-A547-8C695EC51C61}" dt="2022-07-15T04:24:32.503" v="52" actId="165"/>
          <ac:spMkLst>
            <pc:docMk/>
            <pc:sldMk cId="3264660548" sldId="268"/>
            <ac:spMk id="1056" creationId="{89A933D2-7199-C180-5F82-D6C2CF56FABC}"/>
          </ac:spMkLst>
        </pc:spChg>
        <pc:spChg chg="mod">
          <ac:chgData name="Amal R Babu" userId="3a292d0a-112b-4bc3-bf38-7771656893d2" providerId="ADAL" clId="{47334BF3-780A-45D3-A547-8C695EC51C61}" dt="2022-07-15T04:24:32.503" v="52" actId="165"/>
          <ac:spMkLst>
            <pc:docMk/>
            <pc:sldMk cId="3264660548" sldId="268"/>
            <ac:spMk id="1057" creationId="{DE38C988-93E2-D017-0D97-2AEE084ED60A}"/>
          </ac:spMkLst>
        </pc:spChg>
        <pc:spChg chg="mod">
          <ac:chgData name="Amal R Babu" userId="3a292d0a-112b-4bc3-bf38-7771656893d2" providerId="ADAL" clId="{47334BF3-780A-45D3-A547-8C695EC51C61}" dt="2022-07-15T04:24:32.503" v="52" actId="165"/>
          <ac:spMkLst>
            <pc:docMk/>
            <pc:sldMk cId="3264660548" sldId="268"/>
            <ac:spMk id="1058" creationId="{461D82D9-B335-26A6-A09B-632C7EA7A181}"/>
          </ac:spMkLst>
        </pc:spChg>
        <pc:spChg chg="mod">
          <ac:chgData name="Amal R Babu" userId="3a292d0a-112b-4bc3-bf38-7771656893d2" providerId="ADAL" clId="{47334BF3-780A-45D3-A547-8C695EC51C61}" dt="2022-07-15T04:24:32.503" v="52" actId="165"/>
          <ac:spMkLst>
            <pc:docMk/>
            <pc:sldMk cId="3264660548" sldId="268"/>
            <ac:spMk id="1059" creationId="{B8C88C87-7B29-664B-0A94-BD568CC0748F}"/>
          </ac:spMkLst>
        </pc:spChg>
        <pc:spChg chg="mod">
          <ac:chgData name="Amal R Babu" userId="3a292d0a-112b-4bc3-bf38-7771656893d2" providerId="ADAL" clId="{47334BF3-780A-45D3-A547-8C695EC51C61}" dt="2022-07-15T04:24:32.503" v="52" actId="165"/>
          <ac:spMkLst>
            <pc:docMk/>
            <pc:sldMk cId="3264660548" sldId="268"/>
            <ac:spMk id="1060" creationId="{BDF35221-4A4F-EB3B-7DF0-9874CF24A16A}"/>
          </ac:spMkLst>
        </pc:spChg>
        <pc:spChg chg="mod">
          <ac:chgData name="Amal R Babu" userId="3a292d0a-112b-4bc3-bf38-7771656893d2" providerId="ADAL" clId="{47334BF3-780A-45D3-A547-8C695EC51C61}" dt="2022-07-15T04:24:32.503" v="52" actId="165"/>
          <ac:spMkLst>
            <pc:docMk/>
            <pc:sldMk cId="3264660548" sldId="268"/>
            <ac:spMk id="1061" creationId="{37962E1F-751D-ED7B-B3A3-B2EBF2A55F06}"/>
          </ac:spMkLst>
        </pc:spChg>
        <pc:spChg chg="mod">
          <ac:chgData name="Amal R Babu" userId="3a292d0a-112b-4bc3-bf38-7771656893d2" providerId="ADAL" clId="{47334BF3-780A-45D3-A547-8C695EC51C61}" dt="2022-07-15T04:24:32.503" v="52" actId="165"/>
          <ac:spMkLst>
            <pc:docMk/>
            <pc:sldMk cId="3264660548" sldId="268"/>
            <ac:spMk id="1062" creationId="{5B9A1725-970B-997E-4CA0-71AC903A9F21}"/>
          </ac:spMkLst>
        </pc:spChg>
        <pc:spChg chg="mod">
          <ac:chgData name="Amal R Babu" userId="3a292d0a-112b-4bc3-bf38-7771656893d2" providerId="ADAL" clId="{47334BF3-780A-45D3-A547-8C695EC51C61}" dt="2022-07-15T04:24:32.503" v="52" actId="165"/>
          <ac:spMkLst>
            <pc:docMk/>
            <pc:sldMk cId="3264660548" sldId="268"/>
            <ac:spMk id="1063" creationId="{872B7DBF-D13E-63BB-0598-9E187DE12732}"/>
          </ac:spMkLst>
        </pc:spChg>
        <pc:spChg chg="mod">
          <ac:chgData name="Amal R Babu" userId="3a292d0a-112b-4bc3-bf38-7771656893d2" providerId="ADAL" clId="{47334BF3-780A-45D3-A547-8C695EC51C61}" dt="2022-07-15T04:24:32.503" v="52" actId="165"/>
          <ac:spMkLst>
            <pc:docMk/>
            <pc:sldMk cId="3264660548" sldId="268"/>
            <ac:spMk id="1064" creationId="{141BFB0D-DEF9-7F17-907F-AC194E7D2ED4}"/>
          </ac:spMkLst>
        </pc:spChg>
        <pc:spChg chg="mod">
          <ac:chgData name="Amal R Babu" userId="3a292d0a-112b-4bc3-bf38-7771656893d2" providerId="ADAL" clId="{47334BF3-780A-45D3-A547-8C695EC51C61}" dt="2022-07-15T04:24:32.503" v="52" actId="165"/>
          <ac:spMkLst>
            <pc:docMk/>
            <pc:sldMk cId="3264660548" sldId="268"/>
            <ac:spMk id="1065" creationId="{B02DF878-B5A5-CF06-63AB-AFEAE17D8797}"/>
          </ac:spMkLst>
        </pc:spChg>
        <pc:spChg chg="mod">
          <ac:chgData name="Amal R Babu" userId="3a292d0a-112b-4bc3-bf38-7771656893d2" providerId="ADAL" clId="{47334BF3-780A-45D3-A547-8C695EC51C61}" dt="2022-07-15T04:24:32.503" v="52" actId="165"/>
          <ac:spMkLst>
            <pc:docMk/>
            <pc:sldMk cId="3264660548" sldId="268"/>
            <ac:spMk id="1066" creationId="{4CF1C9E5-E20F-E90B-DECB-726ED80F102A}"/>
          </ac:spMkLst>
        </pc:spChg>
        <pc:spChg chg="mod">
          <ac:chgData name="Amal R Babu" userId="3a292d0a-112b-4bc3-bf38-7771656893d2" providerId="ADAL" clId="{47334BF3-780A-45D3-A547-8C695EC51C61}" dt="2022-07-15T04:24:32.503" v="52" actId="165"/>
          <ac:spMkLst>
            <pc:docMk/>
            <pc:sldMk cId="3264660548" sldId="268"/>
            <ac:spMk id="1067" creationId="{9A0B9543-C45A-7FE7-EAFC-9A6F63CBD57A}"/>
          </ac:spMkLst>
        </pc:spChg>
        <pc:spChg chg="mod">
          <ac:chgData name="Amal R Babu" userId="3a292d0a-112b-4bc3-bf38-7771656893d2" providerId="ADAL" clId="{47334BF3-780A-45D3-A547-8C695EC51C61}" dt="2022-07-15T04:24:32.503" v="52" actId="165"/>
          <ac:spMkLst>
            <pc:docMk/>
            <pc:sldMk cId="3264660548" sldId="268"/>
            <ac:spMk id="1068" creationId="{212AB121-B6B0-1B22-91BA-C3B818620BBE}"/>
          </ac:spMkLst>
        </pc:spChg>
        <pc:spChg chg="mod">
          <ac:chgData name="Amal R Babu" userId="3a292d0a-112b-4bc3-bf38-7771656893d2" providerId="ADAL" clId="{47334BF3-780A-45D3-A547-8C695EC51C61}" dt="2022-07-15T04:24:32.503" v="52" actId="165"/>
          <ac:spMkLst>
            <pc:docMk/>
            <pc:sldMk cId="3264660548" sldId="268"/>
            <ac:spMk id="1069" creationId="{228B9FD6-DC12-8FC0-6869-386197948F74}"/>
          </ac:spMkLst>
        </pc:spChg>
        <pc:spChg chg="mod">
          <ac:chgData name="Amal R Babu" userId="3a292d0a-112b-4bc3-bf38-7771656893d2" providerId="ADAL" clId="{47334BF3-780A-45D3-A547-8C695EC51C61}" dt="2022-07-15T04:24:32.503" v="52" actId="165"/>
          <ac:spMkLst>
            <pc:docMk/>
            <pc:sldMk cId="3264660548" sldId="268"/>
            <ac:spMk id="1070" creationId="{0A2E85D3-4AD9-6C43-5837-94A3B9441E74}"/>
          </ac:spMkLst>
        </pc:spChg>
        <pc:spChg chg="mod">
          <ac:chgData name="Amal R Babu" userId="3a292d0a-112b-4bc3-bf38-7771656893d2" providerId="ADAL" clId="{47334BF3-780A-45D3-A547-8C695EC51C61}" dt="2022-07-15T04:24:32.503" v="52" actId="165"/>
          <ac:spMkLst>
            <pc:docMk/>
            <pc:sldMk cId="3264660548" sldId="268"/>
            <ac:spMk id="1071" creationId="{44CD775E-A51E-6531-D97A-FF136DF41111}"/>
          </ac:spMkLst>
        </pc:spChg>
        <pc:spChg chg="mod">
          <ac:chgData name="Amal R Babu" userId="3a292d0a-112b-4bc3-bf38-7771656893d2" providerId="ADAL" clId="{47334BF3-780A-45D3-A547-8C695EC51C61}" dt="2022-07-15T04:24:32.503" v="52" actId="165"/>
          <ac:spMkLst>
            <pc:docMk/>
            <pc:sldMk cId="3264660548" sldId="268"/>
            <ac:spMk id="1072" creationId="{B6F0FB02-5DA3-C258-BCB8-A7A73D9C8EA4}"/>
          </ac:spMkLst>
        </pc:spChg>
        <pc:spChg chg="mod">
          <ac:chgData name="Amal R Babu" userId="3a292d0a-112b-4bc3-bf38-7771656893d2" providerId="ADAL" clId="{47334BF3-780A-45D3-A547-8C695EC51C61}" dt="2022-07-15T04:24:32.503" v="52" actId="165"/>
          <ac:spMkLst>
            <pc:docMk/>
            <pc:sldMk cId="3264660548" sldId="268"/>
            <ac:spMk id="1073" creationId="{59DDCC67-BD42-91B0-2A7A-25704F95ED2C}"/>
          </ac:spMkLst>
        </pc:spChg>
        <pc:spChg chg="mod">
          <ac:chgData name="Amal R Babu" userId="3a292d0a-112b-4bc3-bf38-7771656893d2" providerId="ADAL" clId="{47334BF3-780A-45D3-A547-8C695EC51C61}" dt="2022-07-15T04:24:32.503" v="52" actId="165"/>
          <ac:spMkLst>
            <pc:docMk/>
            <pc:sldMk cId="3264660548" sldId="268"/>
            <ac:spMk id="1074" creationId="{E072835D-B867-A7C9-4D05-04F516816B9A}"/>
          </ac:spMkLst>
        </pc:spChg>
        <pc:spChg chg="mod">
          <ac:chgData name="Amal R Babu" userId="3a292d0a-112b-4bc3-bf38-7771656893d2" providerId="ADAL" clId="{47334BF3-780A-45D3-A547-8C695EC51C61}" dt="2022-07-15T04:24:32.503" v="52" actId="165"/>
          <ac:spMkLst>
            <pc:docMk/>
            <pc:sldMk cId="3264660548" sldId="268"/>
            <ac:spMk id="1075" creationId="{4BB4773E-5DF9-405A-5523-3602B2DE764E}"/>
          </ac:spMkLst>
        </pc:spChg>
        <pc:spChg chg="mod">
          <ac:chgData name="Amal R Babu" userId="3a292d0a-112b-4bc3-bf38-7771656893d2" providerId="ADAL" clId="{47334BF3-780A-45D3-A547-8C695EC51C61}" dt="2022-07-15T04:24:32.503" v="52" actId="165"/>
          <ac:spMkLst>
            <pc:docMk/>
            <pc:sldMk cId="3264660548" sldId="268"/>
            <ac:spMk id="1076" creationId="{C540FC97-4E2B-9D63-D174-317AA855C0AB}"/>
          </ac:spMkLst>
        </pc:spChg>
        <pc:spChg chg="mod">
          <ac:chgData name="Amal R Babu" userId="3a292d0a-112b-4bc3-bf38-7771656893d2" providerId="ADAL" clId="{47334BF3-780A-45D3-A547-8C695EC51C61}" dt="2022-07-15T04:24:32.503" v="52" actId="165"/>
          <ac:spMkLst>
            <pc:docMk/>
            <pc:sldMk cId="3264660548" sldId="268"/>
            <ac:spMk id="1077" creationId="{02D18716-6877-351B-656C-8C70DF2BBC2F}"/>
          </ac:spMkLst>
        </pc:spChg>
        <pc:spChg chg="mod">
          <ac:chgData name="Amal R Babu" userId="3a292d0a-112b-4bc3-bf38-7771656893d2" providerId="ADAL" clId="{47334BF3-780A-45D3-A547-8C695EC51C61}" dt="2022-07-15T04:24:32.503" v="52" actId="165"/>
          <ac:spMkLst>
            <pc:docMk/>
            <pc:sldMk cId="3264660548" sldId="268"/>
            <ac:spMk id="1078" creationId="{76FAD8E8-E67C-A70D-142F-50036D15F221}"/>
          </ac:spMkLst>
        </pc:spChg>
        <pc:spChg chg="mod">
          <ac:chgData name="Amal R Babu" userId="3a292d0a-112b-4bc3-bf38-7771656893d2" providerId="ADAL" clId="{47334BF3-780A-45D3-A547-8C695EC51C61}" dt="2022-07-15T04:24:32.503" v="52" actId="165"/>
          <ac:spMkLst>
            <pc:docMk/>
            <pc:sldMk cId="3264660548" sldId="268"/>
            <ac:spMk id="1079" creationId="{0E22DD2F-CC35-C1B7-F0FC-D90E2084A4DD}"/>
          </ac:spMkLst>
        </pc:spChg>
        <pc:spChg chg="mod">
          <ac:chgData name="Amal R Babu" userId="3a292d0a-112b-4bc3-bf38-7771656893d2" providerId="ADAL" clId="{47334BF3-780A-45D3-A547-8C695EC51C61}" dt="2022-07-15T04:24:32.503" v="52" actId="165"/>
          <ac:spMkLst>
            <pc:docMk/>
            <pc:sldMk cId="3264660548" sldId="268"/>
            <ac:spMk id="1080" creationId="{124BCAC6-37DC-1C8B-9BAB-E52A62A3C160}"/>
          </ac:spMkLst>
        </pc:spChg>
        <pc:spChg chg="mod">
          <ac:chgData name="Amal R Babu" userId="3a292d0a-112b-4bc3-bf38-7771656893d2" providerId="ADAL" clId="{47334BF3-780A-45D3-A547-8C695EC51C61}" dt="2022-07-15T04:24:32.503" v="52" actId="165"/>
          <ac:spMkLst>
            <pc:docMk/>
            <pc:sldMk cId="3264660548" sldId="268"/>
            <ac:spMk id="1081" creationId="{186AA0FB-1F53-4D68-3D57-CE9FE1737B32}"/>
          </ac:spMkLst>
        </pc:spChg>
        <pc:spChg chg="mod">
          <ac:chgData name="Amal R Babu" userId="3a292d0a-112b-4bc3-bf38-7771656893d2" providerId="ADAL" clId="{47334BF3-780A-45D3-A547-8C695EC51C61}" dt="2022-07-15T04:24:32.503" v="52" actId="165"/>
          <ac:spMkLst>
            <pc:docMk/>
            <pc:sldMk cId="3264660548" sldId="268"/>
            <ac:spMk id="1082" creationId="{37E0BDAF-EC9E-063B-CB6D-0C9B0A0390F8}"/>
          </ac:spMkLst>
        </pc:spChg>
        <pc:spChg chg="mod">
          <ac:chgData name="Amal R Babu" userId="3a292d0a-112b-4bc3-bf38-7771656893d2" providerId="ADAL" clId="{47334BF3-780A-45D3-A547-8C695EC51C61}" dt="2022-07-15T04:24:32.503" v="52" actId="165"/>
          <ac:spMkLst>
            <pc:docMk/>
            <pc:sldMk cId="3264660548" sldId="268"/>
            <ac:spMk id="1083" creationId="{BC255259-8F3E-BE30-12AC-724ECD17B4CA}"/>
          </ac:spMkLst>
        </pc:spChg>
        <pc:spChg chg="mod">
          <ac:chgData name="Amal R Babu" userId="3a292d0a-112b-4bc3-bf38-7771656893d2" providerId="ADAL" clId="{47334BF3-780A-45D3-A547-8C695EC51C61}" dt="2022-07-15T04:24:32.503" v="52" actId="165"/>
          <ac:spMkLst>
            <pc:docMk/>
            <pc:sldMk cId="3264660548" sldId="268"/>
            <ac:spMk id="1084" creationId="{7CEB3DFB-14BB-93B7-04C2-BAE14337F18C}"/>
          </ac:spMkLst>
        </pc:spChg>
        <pc:spChg chg="mod">
          <ac:chgData name="Amal R Babu" userId="3a292d0a-112b-4bc3-bf38-7771656893d2" providerId="ADAL" clId="{47334BF3-780A-45D3-A547-8C695EC51C61}" dt="2022-07-15T04:24:32.503" v="52" actId="165"/>
          <ac:spMkLst>
            <pc:docMk/>
            <pc:sldMk cId="3264660548" sldId="268"/>
            <ac:spMk id="1086" creationId="{A9AC6E6F-1422-CCC1-FCF6-1833E2EDC3B4}"/>
          </ac:spMkLst>
        </pc:spChg>
        <pc:spChg chg="mod">
          <ac:chgData name="Amal R Babu" userId="3a292d0a-112b-4bc3-bf38-7771656893d2" providerId="ADAL" clId="{47334BF3-780A-45D3-A547-8C695EC51C61}" dt="2022-07-15T04:24:32.503" v="52" actId="165"/>
          <ac:spMkLst>
            <pc:docMk/>
            <pc:sldMk cId="3264660548" sldId="268"/>
            <ac:spMk id="1087" creationId="{F4F4585F-79AE-B98B-01FB-DD9B5D4EC4E4}"/>
          </ac:spMkLst>
        </pc:spChg>
        <pc:spChg chg="mod">
          <ac:chgData name="Amal R Babu" userId="3a292d0a-112b-4bc3-bf38-7771656893d2" providerId="ADAL" clId="{47334BF3-780A-45D3-A547-8C695EC51C61}" dt="2022-07-15T04:24:32.503" v="52" actId="165"/>
          <ac:spMkLst>
            <pc:docMk/>
            <pc:sldMk cId="3264660548" sldId="268"/>
            <ac:spMk id="1088" creationId="{C1FF98A5-5A4E-FE32-1565-912F5F8C19C1}"/>
          </ac:spMkLst>
        </pc:spChg>
        <pc:spChg chg="mod">
          <ac:chgData name="Amal R Babu" userId="3a292d0a-112b-4bc3-bf38-7771656893d2" providerId="ADAL" clId="{47334BF3-780A-45D3-A547-8C695EC51C61}" dt="2022-07-15T04:24:32.503" v="52" actId="165"/>
          <ac:spMkLst>
            <pc:docMk/>
            <pc:sldMk cId="3264660548" sldId="268"/>
            <ac:spMk id="1089" creationId="{61C8512C-FD1A-7C83-D3AB-D2D1C45D48EB}"/>
          </ac:spMkLst>
        </pc:spChg>
        <pc:spChg chg="mod">
          <ac:chgData name="Amal R Babu" userId="3a292d0a-112b-4bc3-bf38-7771656893d2" providerId="ADAL" clId="{47334BF3-780A-45D3-A547-8C695EC51C61}" dt="2022-07-15T04:24:32.503" v="52" actId="165"/>
          <ac:spMkLst>
            <pc:docMk/>
            <pc:sldMk cId="3264660548" sldId="268"/>
            <ac:spMk id="1090" creationId="{5E409B33-9AEC-0DBA-D4F8-F6C322611654}"/>
          </ac:spMkLst>
        </pc:spChg>
        <pc:spChg chg="mod">
          <ac:chgData name="Amal R Babu" userId="3a292d0a-112b-4bc3-bf38-7771656893d2" providerId="ADAL" clId="{47334BF3-780A-45D3-A547-8C695EC51C61}" dt="2022-07-15T04:24:32.503" v="52" actId="165"/>
          <ac:spMkLst>
            <pc:docMk/>
            <pc:sldMk cId="3264660548" sldId="268"/>
            <ac:spMk id="1091" creationId="{52488FF8-2FCC-9AF7-D58C-CC610E42E1CA}"/>
          </ac:spMkLst>
        </pc:spChg>
        <pc:spChg chg="mod">
          <ac:chgData name="Amal R Babu" userId="3a292d0a-112b-4bc3-bf38-7771656893d2" providerId="ADAL" clId="{47334BF3-780A-45D3-A547-8C695EC51C61}" dt="2022-07-15T04:24:32.503" v="52" actId="165"/>
          <ac:spMkLst>
            <pc:docMk/>
            <pc:sldMk cId="3264660548" sldId="268"/>
            <ac:spMk id="1092" creationId="{932448B8-AFD0-FEB5-8413-200902EEFA1E}"/>
          </ac:spMkLst>
        </pc:spChg>
        <pc:spChg chg="mod">
          <ac:chgData name="Amal R Babu" userId="3a292d0a-112b-4bc3-bf38-7771656893d2" providerId="ADAL" clId="{47334BF3-780A-45D3-A547-8C695EC51C61}" dt="2022-07-15T04:24:32.503" v="52" actId="165"/>
          <ac:spMkLst>
            <pc:docMk/>
            <pc:sldMk cId="3264660548" sldId="268"/>
            <ac:spMk id="1093" creationId="{10EA968A-063B-2597-86B1-652B089FC866}"/>
          </ac:spMkLst>
        </pc:spChg>
        <pc:spChg chg="mod">
          <ac:chgData name="Amal R Babu" userId="3a292d0a-112b-4bc3-bf38-7771656893d2" providerId="ADAL" clId="{47334BF3-780A-45D3-A547-8C695EC51C61}" dt="2022-07-15T04:24:32.503" v="52" actId="165"/>
          <ac:spMkLst>
            <pc:docMk/>
            <pc:sldMk cId="3264660548" sldId="268"/>
            <ac:spMk id="1094" creationId="{B3F1F5B7-37A1-F976-3E12-EBC5DC2A6337}"/>
          </ac:spMkLst>
        </pc:spChg>
        <pc:spChg chg="mod">
          <ac:chgData name="Amal R Babu" userId="3a292d0a-112b-4bc3-bf38-7771656893d2" providerId="ADAL" clId="{47334BF3-780A-45D3-A547-8C695EC51C61}" dt="2022-07-15T04:24:32.503" v="52" actId="165"/>
          <ac:spMkLst>
            <pc:docMk/>
            <pc:sldMk cId="3264660548" sldId="268"/>
            <ac:spMk id="1095" creationId="{2DE683B9-EC1E-F651-B672-2589C0DC2D97}"/>
          </ac:spMkLst>
        </pc:spChg>
        <pc:spChg chg="mod">
          <ac:chgData name="Amal R Babu" userId="3a292d0a-112b-4bc3-bf38-7771656893d2" providerId="ADAL" clId="{47334BF3-780A-45D3-A547-8C695EC51C61}" dt="2022-07-15T04:24:32.503" v="52" actId="165"/>
          <ac:spMkLst>
            <pc:docMk/>
            <pc:sldMk cId="3264660548" sldId="268"/>
            <ac:spMk id="1096" creationId="{7C4BE3BD-389E-657D-A6F7-1F90F7A0395C}"/>
          </ac:spMkLst>
        </pc:spChg>
        <pc:spChg chg="mod">
          <ac:chgData name="Amal R Babu" userId="3a292d0a-112b-4bc3-bf38-7771656893d2" providerId="ADAL" clId="{47334BF3-780A-45D3-A547-8C695EC51C61}" dt="2022-07-15T04:24:32.503" v="52" actId="165"/>
          <ac:spMkLst>
            <pc:docMk/>
            <pc:sldMk cId="3264660548" sldId="268"/>
            <ac:spMk id="1097" creationId="{689A52EC-EEB0-61D9-8EAD-D91969953F9D}"/>
          </ac:spMkLst>
        </pc:spChg>
        <pc:spChg chg="mod">
          <ac:chgData name="Amal R Babu" userId="3a292d0a-112b-4bc3-bf38-7771656893d2" providerId="ADAL" clId="{47334BF3-780A-45D3-A547-8C695EC51C61}" dt="2022-07-15T04:24:32.503" v="52" actId="165"/>
          <ac:spMkLst>
            <pc:docMk/>
            <pc:sldMk cId="3264660548" sldId="268"/>
            <ac:spMk id="1098" creationId="{51345C4C-8F02-5FB5-1641-6F0D2AD65D63}"/>
          </ac:spMkLst>
        </pc:spChg>
        <pc:spChg chg="mod">
          <ac:chgData name="Amal R Babu" userId="3a292d0a-112b-4bc3-bf38-7771656893d2" providerId="ADAL" clId="{47334BF3-780A-45D3-A547-8C695EC51C61}" dt="2022-07-15T04:24:32.503" v="52" actId="165"/>
          <ac:spMkLst>
            <pc:docMk/>
            <pc:sldMk cId="3264660548" sldId="268"/>
            <ac:spMk id="1099" creationId="{34D3FE2B-3202-28D7-4269-48207216A7FB}"/>
          </ac:spMkLst>
        </pc:spChg>
        <pc:spChg chg="mod">
          <ac:chgData name="Amal R Babu" userId="3a292d0a-112b-4bc3-bf38-7771656893d2" providerId="ADAL" clId="{47334BF3-780A-45D3-A547-8C695EC51C61}" dt="2022-07-15T04:24:32.503" v="52" actId="165"/>
          <ac:spMkLst>
            <pc:docMk/>
            <pc:sldMk cId="3264660548" sldId="268"/>
            <ac:spMk id="1100" creationId="{5A39B67B-1584-ED2F-19C4-962030EA4798}"/>
          </ac:spMkLst>
        </pc:spChg>
        <pc:spChg chg="mod">
          <ac:chgData name="Amal R Babu" userId="3a292d0a-112b-4bc3-bf38-7771656893d2" providerId="ADAL" clId="{47334BF3-780A-45D3-A547-8C695EC51C61}" dt="2022-07-15T04:24:32.503" v="52" actId="165"/>
          <ac:spMkLst>
            <pc:docMk/>
            <pc:sldMk cId="3264660548" sldId="268"/>
            <ac:spMk id="1101" creationId="{2F284523-F67F-FF47-7FF9-AC461A930476}"/>
          </ac:spMkLst>
        </pc:spChg>
        <pc:spChg chg="mod">
          <ac:chgData name="Amal R Babu" userId="3a292d0a-112b-4bc3-bf38-7771656893d2" providerId="ADAL" clId="{47334BF3-780A-45D3-A547-8C695EC51C61}" dt="2022-07-15T04:24:32.503" v="52" actId="165"/>
          <ac:spMkLst>
            <pc:docMk/>
            <pc:sldMk cId="3264660548" sldId="268"/>
            <ac:spMk id="1102" creationId="{EAC639F4-0AE1-329A-D8BC-63F606EBA494}"/>
          </ac:spMkLst>
        </pc:spChg>
        <pc:spChg chg="mod">
          <ac:chgData name="Amal R Babu" userId="3a292d0a-112b-4bc3-bf38-7771656893d2" providerId="ADAL" clId="{47334BF3-780A-45D3-A547-8C695EC51C61}" dt="2022-07-15T04:24:32.503" v="52" actId="165"/>
          <ac:spMkLst>
            <pc:docMk/>
            <pc:sldMk cId="3264660548" sldId="268"/>
            <ac:spMk id="1103" creationId="{827DB1D7-3AF9-9D86-BFD5-6746AE760A17}"/>
          </ac:spMkLst>
        </pc:spChg>
        <pc:spChg chg="mod">
          <ac:chgData name="Amal R Babu" userId="3a292d0a-112b-4bc3-bf38-7771656893d2" providerId="ADAL" clId="{47334BF3-780A-45D3-A547-8C695EC51C61}" dt="2022-07-15T04:24:32.503" v="52" actId="165"/>
          <ac:spMkLst>
            <pc:docMk/>
            <pc:sldMk cId="3264660548" sldId="268"/>
            <ac:spMk id="1104" creationId="{939CADD9-7436-8BD1-6A79-72AEC18810AE}"/>
          </ac:spMkLst>
        </pc:spChg>
        <pc:spChg chg="mod">
          <ac:chgData name="Amal R Babu" userId="3a292d0a-112b-4bc3-bf38-7771656893d2" providerId="ADAL" clId="{47334BF3-780A-45D3-A547-8C695EC51C61}" dt="2022-07-15T04:24:32.503" v="52" actId="165"/>
          <ac:spMkLst>
            <pc:docMk/>
            <pc:sldMk cId="3264660548" sldId="268"/>
            <ac:spMk id="1105" creationId="{5DE9B75F-BA60-247F-2FEA-5AF4F5E4AB57}"/>
          </ac:spMkLst>
        </pc:spChg>
        <pc:spChg chg="mod">
          <ac:chgData name="Amal R Babu" userId="3a292d0a-112b-4bc3-bf38-7771656893d2" providerId="ADAL" clId="{47334BF3-780A-45D3-A547-8C695EC51C61}" dt="2022-07-15T04:24:32.503" v="52" actId="165"/>
          <ac:spMkLst>
            <pc:docMk/>
            <pc:sldMk cId="3264660548" sldId="268"/>
            <ac:spMk id="1107" creationId="{7414FD73-DAC1-0693-D7BE-885BB8EC6C8A}"/>
          </ac:spMkLst>
        </pc:spChg>
        <pc:spChg chg="mod">
          <ac:chgData name="Amal R Babu" userId="3a292d0a-112b-4bc3-bf38-7771656893d2" providerId="ADAL" clId="{47334BF3-780A-45D3-A547-8C695EC51C61}" dt="2022-07-15T04:24:32.503" v="52" actId="165"/>
          <ac:spMkLst>
            <pc:docMk/>
            <pc:sldMk cId="3264660548" sldId="268"/>
            <ac:spMk id="1108" creationId="{48543AAF-591D-FD7F-A1EC-0FBE7F453333}"/>
          </ac:spMkLst>
        </pc:spChg>
        <pc:spChg chg="mod">
          <ac:chgData name="Amal R Babu" userId="3a292d0a-112b-4bc3-bf38-7771656893d2" providerId="ADAL" clId="{47334BF3-780A-45D3-A547-8C695EC51C61}" dt="2022-07-15T04:24:32.503" v="52" actId="165"/>
          <ac:spMkLst>
            <pc:docMk/>
            <pc:sldMk cId="3264660548" sldId="268"/>
            <ac:spMk id="1109" creationId="{5DA15F44-339F-77D6-62A2-744F4FD762F9}"/>
          </ac:spMkLst>
        </pc:spChg>
        <pc:spChg chg="mod">
          <ac:chgData name="Amal R Babu" userId="3a292d0a-112b-4bc3-bf38-7771656893d2" providerId="ADAL" clId="{47334BF3-780A-45D3-A547-8C695EC51C61}" dt="2022-07-15T04:24:32.503" v="52" actId="165"/>
          <ac:spMkLst>
            <pc:docMk/>
            <pc:sldMk cId="3264660548" sldId="268"/>
            <ac:spMk id="1110" creationId="{AC9EDD63-DEF5-0727-FC54-12BC29829532}"/>
          </ac:spMkLst>
        </pc:spChg>
        <pc:spChg chg="mod">
          <ac:chgData name="Amal R Babu" userId="3a292d0a-112b-4bc3-bf38-7771656893d2" providerId="ADAL" clId="{47334BF3-780A-45D3-A547-8C695EC51C61}" dt="2022-07-15T04:24:32.503" v="52" actId="165"/>
          <ac:spMkLst>
            <pc:docMk/>
            <pc:sldMk cId="3264660548" sldId="268"/>
            <ac:spMk id="1111" creationId="{6D38B8F2-1A5A-EB16-672D-6C615074D49D}"/>
          </ac:spMkLst>
        </pc:spChg>
        <pc:spChg chg="mod">
          <ac:chgData name="Amal R Babu" userId="3a292d0a-112b-4bc3-bf38-7771656893d2" providerId="ADAL" clId="{47334BF3-780A-45D3-A547-8C695EC51C61}" dt="2022-07-15T04:24:32.503" v="52" actId="165"/>
          <ac:spMkLst>
            <pc:docMk/>
            <pc:sldMk cId="3264660548" sldId="268"/>
            <ac:spMk id="1112" creationId="{12EEE6ED-0ECE-B575-5604-E58B27E7FE09}"/>
          </ac:spMkLst>
        </pc:spChg>
        <pc:spChg chg="mod">
          <ac:chgData name="Amal R Babu" userId="3a292d0a-112b-4bc3-bf38-7771656893d2" providerId="ADAL" clId="{47334BF3-780A-45D3-A547-8C695EC51C61}" dt="2022-07-15T04:24:32.503" v="52" actId="165"/>
          <ac:spMkLst>
            <pc:docMk/>
            <pc:sldMk cId="3264660548" sldId="268"/>
            <ac:spMk id="1113" creationId="{8C4F4DAC-F3C3-3D80-EB66-CF609112692C}"/>
          </ac:spMkLst>
        </pc:spChg>
        <pc:spChg chg="mod">
          <ac:chgData name="Amal R Babu" userId="3a292d0a-112b-4bc3-bf38-7771656893d2" providerId="ADAL" clId="{47334BF3-780A-45D3-A547-8C695EC51C61}" dt="2022-07-15T04:24:32.503" v="52" actId="165"/>
          <ac:spMkLst>
            <pc:docMk/>
            <pc:sldMk cId="3264660548" sldId="268"/>
            <ac:spMk id="1114" creationId="{5161EFBF-5126-EB06-1959-E2524D92A0A6}"/>
          </ac:spMkLst>
        </pc:spChg>
        <pc:spChg chg="mod">
          <ac:chgData name="Amal R Babu" userId="3a292d0a-112b-4bc3-bf38-7771656893d2" providerId="ADAL" clId="{47334BF3-780A-45D3-A547-8C695EC51C61}" dt="2022-07-15T04:24:32.503" v="52" actId="165"/>
          <ac:spMkLst>
            <pc:docMk/>
            <pc:sldMk cId="3264660548" sldId="268"/>
            <ac:spMk id="1115" creationId="{059CB327-A15D-65B3-7C3A-04136B3F00B5}"/>
          </ac:spMkLst>
        </pc:spChg>
        <pc:spChg chg="mod">
          <ac:chgData name="Amal R Babu" userId="3a292d0a-112b-4bc3-bf38-7771656893d2" providerId="ADAL" clId="{47334BF3-780A-45D3-A547-8C695EC51C61}" dt="2022-07-15T04:24:32.503" v="52" actId="165"/>
          <ac:spMkLst>
            <pc:docMk/>
            <pc:sldMk cId="3264660548" sldId="268"/>
            <ac:spMk id="1116" creationId="{9447B674-22C9-F16D-C983-33EE2D970AC0}"/>
          </ac:spMkLst>
        </pc:spChg>
        <pc:spChg chg="mod">
          <ac:chgData name="Amal R Babu" userId="3a292d0a-112b-4bc3-bf38-7771656893d2" providerId="ADAL" clId="{47334BF3-780A-45D3-A547-8C695EC51C61}" dt="2022-07-15T04:24:32.503" v="52" actId="165"/>
          <ac:spMkLst>
            <pc:docMk/>
            <pc:sldMk cId="3264660548" sldId="268"/>
            <ac:spMk id="1117" creationId="{5620FBFE-EB07-FB7F-FBBE-66761110AC0C}"/>
          </ac:spMkLst>
        </pc:spChg>
        <pc:spChg chg="mod">
          <ac:chgData name="Amal R Babu" userId="3a292d0a-112b-4bc3-bf38-7771656893d2" providerId="ADAL" clId="{47334BF3-780A-45D3-A547-8C695EC51C61}" dt="2022-07-15T04:24:32.503" v="52" actId="165"/>
          <ac:spMkLst>
            <pc:docMk/>
            <pc:sldMk cId="3264660548" sldId="268"/>
            <ac:spMk id="1118" creationId="{A14A3A4E-6BCC-DAF2-DCC5-A0B151B51EF5}"/>
          </ac:spMkLst>
        </pc:spChg>
        <pc:spChg chg="mod">
          <ac:chgData name="Amal R Babu" userId="3a292d0a-112b-4bc3-bf38-7771656893d2" providerId="ADAL" clId="{47334BF3-780A-45D3-A547-8C695EC51C61}" dt="2022-07-15T04:24:32.503" v="52" actId="165"/>
          <ac:spMkLst>
            <pc:docMk/>
            <pc:sldMk cId="3264660548" sldId="268"/>
            <ac:spMk id="1119" creationId="{FEE00AEC-A6F0-590C-418E-331382E71942}"/>
          </ac:spMkLst>
        </pc:spChg>
        <pc:spChg chg="mod">
          <ac:chgData name="Amal R Babu" userId="3a292d0a-112b-4bc3-bf38-7771656893d2" providerId="ADAL" clId="{47334BF3-780A-45D3-A547-8C695EC51C61}" dt="2022-07-15T04:24:32.503" v="52" actId="165"/>
          <ac:spMkLst>
            <pc:docMk/>
            <pc:sldMk cId="3264660548" sldId="268"/>
            <ac:spMk id="1120" creationId="{2D2DF7B2-1EBF-9D5F-4C18-53B0A1A5F6B0}"/>
          </ac:spMkLst>
        </pc:spChg>
        <pc:spChg chg="mod">
          <ac:chgData name="Amal R Babu" userId="3a292d0a-112b-4bc3-bf38-7771656893d2" providerId="ADAL" clId="{47334BF3-780A-45D3-A547-8C695EC51C61}" dt="2022-07-15T04:24:32.503" v="52" actId="165"/>
          <ac:spMkLst>
            <pc:docMk/>
            <pc:sldMk cId="3264660548" sldId="268"/>
            <ac:spMk id="1121" creationId="{3C7C4303-CEDA-49D5-D507-5DCDF4799CD6}"/>
          </ac:spMkLst>
        </pc:spChg>
        <pc:spChg chg="mod">
          <ac:chgData name="Amal R Babu" userId="3a292d0a-112b-4bc3-bf38-7771656893d2" providerId="ADAL" clId="{47334BF3-780A-45D3-A547-8C695EC51C61}" dt="2022-07-15T04:24:32.503" v="52" actId="165"/>
          <ac:spMkLst>
            <pc:docMk/>
            <pc:sldMk cId="3264660548" sldId="268"/>
            <ac:spMk id="1122" creationId="{96F653A2-D331-78FA-44BE-E8C8D85D89EC}"/>
          </ac:spMkLst>
        </pc:spChg>
        <pc:spChg chg="mod">
          <ac:chgData name="Amal R Babu" userId="3a292d0a-112b-4bc3-bf38-7771656893d2" providerId="ADAL" clId="{47334BF3-780A-45D3-A547-8C695EC51C61}" dt="2022-07-15T04:24:32.503" v="52" actId="165"/>
          <ac:spMkLst>
            <pc:docMk/>
            <pc:sldMk cId="3264660548" sldId="268"/>
            <ac:spMk id="1123" creationId="{85CFF417-3FD2-E8EF-C2B9-CDE1B2950B2D}"/>
          </ac:spMkLst>
        </pc:spChg>
        <pc:spChg chg="mod">
          <ac:chgData name="Amal R Babu" userId="3a292d0a-112b-4bc3-bf38-7771656893d2" providerId="ADAL" clId="{47334BF3-780A-45D3-A547-8C695EC51C61}" dt="2022-07-15T04:24:32.503" v="52" actId="165"/>
          <ac:spMkLst>
            <pc:docMk/>
            <pc:sldMk cId="3264660548" sldId="268"/>
            <ac:spMk id="1124" creationId="{52309A92-EDD2-B27D-4B00-66C8D7063DA8}"/>
          </ac:spMkLst>
        </pc:spChg>
        <pc:spChg chg="mod">
          <ac:chgData name="Amal R Babu" userId="3a292d0a-112b-4bc3-bf38-7771656893d2" providerId="ADAL" clId="{47334BF3-780A-45D3-A547-8C695EC51C61}" dt="2022-07-15T04:24:32.503" v="52" actId="165"/>
          <ac:spMkLst>
            <pc:docMk/>
            <pc:sldMk cId="3264660548" sldId="268"/>
            <ac:spMk id="1125" creationId="{66E1FBD5-8A4C-B347-1AFC-A2047EA30603}"/>
          </ac:spMkLst>
        </pc:spChg>
        <pc:spChg chg="mod">
          <ac:chgData name="Amal R Babu" userId="3a292d0a-112b-4bc3-bf38-7771656893d2" providerId="ADAL" clId="{47334BF3-780A-45D3-A547-8C695EC51C61}" dt="2022-07-15T04:24:32.503" v="52" actId="165"/>
          <ac:spMkLst>
            <pc:docMk/>
            <pc:sldMk cId="3264660548" sldId="268"/>
            <ac:spMk id="1126" creationId="{E45600FE-4926-DF00-F0E1-FE8326D91D69}"/>
          </ac:spMkLst>
        </pc:spChg>
        <pc:spChg chg="mod">
          <ac:chgData name="Amal R Babu" userId="3a292d0a-112b-4bc3-bf38-7771656893d2" providerId="ADAL" clId="{47334BF3-780A-45D3-A547-8C695EC51C61}" dt="2022-07-15T04:24:32.503" v="52" actId="165"/>
          <ac:spMkLst>
            <pc:docMk/>
            <pc:sldMk cId="3264660548" sldId="268"/>
            <ac:spMk id="1128" creationId="{39A20D31-AEC4-EC97-3D52-B103092DE0E4}"/>
          </ac:spMkLst>
        </pc:spChg>
        <pc:spChg chg="mod">
          <ac:chgData name="Amal R Babu" userId="3a292d0a-112b-4bc3-bf38-7771656893d2" providerId="ADAL" clId="{47334BF3-780A-45D3-A547-8C695EC51C61}" dt="2022-07-15T04:24:32.503" v="52" actId="165"/>
          <ac:spMkLst>
            <pc:docMk/>
            <pc:sldMk cId="3264660548" sldId="268"/>
            <ac:spMk id="1129" creationId="{A5109834-7CE3-0B48-1AE4-7600D64C8AFC}"/>
          </ac:spMkLst>
        </pc:spChg>
        <pc:spChg chg="mod">
          <ac:chgData name="Amal R Babu" userId="3a292d0a-112b-4bc3-bf38-7771656893d2" providerId="ADAL" clId="{47334BF3-780A-45D3-A547-8C695EC51C61}" dt="2022-07-15T04:24:32.503" v="52" actId="165"/>
          <ac:spMkLst>
            <pc:docMk/>
            <pc:sldMk cId="3264660548" sldId="268"/>
            <ac:spMk id="1130" creationId="{DCF71D6C-E158-278D-A486-ED2C3E4490EB}"/>
          </ac:spMkLst>
        </pc:spChg>
        <pc:spChg chg="mod">
          <ac:chgData name="Amal R Babu" userId="3a292d0a-112b-4bc3-bf38-7771656893d2" providerId="ADAL" clId="{47334BF3-780A-45D3-A547-8C695EC51C61}" dt="2022-07-15T04:24:32.503" v="52" actId="165"/>
          <ac:spMkLst>
            <pc:docMk/>
            <pc:sldMk cId="3264660548" sldId="268"/>
            <ac:spMk id="1131" creationId="{8AC35871-091C-25AC-466D-ECCA473D927C}"/>
          </ac:spMkLst>
        </pc:spChg>
        <pc:spChg chg="mod">
          <ac:chgData name="Amal R Babu" userId="3a292d0a-112b-4bc3-bf38-7771656893d2" providerId="ADAL" clId="{47334BF3-780A-45D3-A547-8C695EC51C61}" dt="2022-07-15T04:24:32.503" v="52" actId="165"/>
          <ac:spMkLst>
            <pc:docMk/>
            <pc:sldMk cId="3264660548" sldId="268"/>
            <ac:spMk id="1132" creationId="{A891D27C-3B81-7702-6889-4363EB430705}"/>
          </ac:spMkLst>
        </pc:spChg>
        <pc:spChg chg="mod">
          <ac:chgData name="Amal R Babu" userId="3a292d0a-112b-4bc3-bf38-7771656893d2" providerId="ADAL" clId="{47334BF3-780A-45D3-A547-8C695EC51C61}" dt="2022-07-15T04:24:32.503" v="52" actId="165"/>
          <ac:spMkLst>
            <pc:docMk/>
            <pc:sldMk cId="3264660548" sldId="268"/>
            <ac:spMk id="1133" creationId="{60D0D225-473A-F1C0-3587-B6BAD569E9AB}"/>
          </ac:spMkLst>
        </pc:spChg>
        <pc:spChg chg="mod">
          <ac:chgData name="Amal R Babu" userId="3a292d0a-112b-4bc3-bf38-7771656893d2" providerId="ADAL" clId="{47334BF3-780A-45D3-A547-8C695EC51C61}" dt="2022-07-15T04:24:32.503" v="52" actId="165"/>
          <ac:spMkLst>
            <pc:docMk/>
            <pc:sldMk cId="3264660548" sldId="268"/>
            <ac:spMk id="1134" creationId="{75DDF0F1-E82B-9BE8-92A7-04A93F12832A}"/>
          </ac:spMkLst>
        </pc:spChg>
        <pc:spChg chg="mod">
          <ac:chgData name="Amal R Babu" userId="3a292d0a-112b-4bc3-bf38-7771656893d2" providerId="ADAL" clId="{47334BF3-780A-45D3-A547-8C695EC51C61}" dt="2022-07-15T04:24:32.503" v="52" actId="165"/>
          <ac:spMkLst>
            <pc:docMk/>
            <pc:sldMk cId="3264660548" sldId="268"/>
            <ac:spMk id="1135" creationId="{D5A4C992-2BCB-AAD2-7560-CB9799018863}"/>
          </ac:spMkLst>
        </pc:spChg>
        <pc:spChg chg="mod">
          <ac:chgData name="Amal R Babu" userId="3a292d0a-112b-4bc3-bf38-7771656893d2" providerId="ADAL" clId="{47334BF3-780A-45D3-A547-8C695EC51C61}" dt="2022-07-15T04:24:32.503" v="52" actId="165"/>
          <ac:spMkLst>
            <pc:docMk/>
            <pc:sldMk cId="3264660548" sldId="268"/>
            <ac:spMk id="1136" creationId="{9C8F1B24-CAFE-DFAD-1E3A-1947A007A091}"/>
          </ac:spMkLst>
        </pc:spChg>
        <pc:spChg chg="mod">
          <ac:chgData name="Amal R Babu" userId="3a292d0a-112b-4bc3-bf38-7771656893d2" providerId="ADAL" clId="{47334BF3-780A-45D3-A547-8C695EC51C61}" dt="2022-07-15T04:24:32.503" v="52" actId="165"/>
          <ac:spMkLst>
            <pc:docMk/>
            <pc:sldMk cId="3264660548" sldId="268"/>
            <ac:spMk id="1137" creationId="{D3B10F92-4959-E3E4-C4B6-884178EC0C21}"/>
          </ac:spMkLst>
        </pc:spChg>
        <pc:spChg chg="mod">
          <ac:chgData name="Amal R Babu" userId="3a292d0a-112b-4bc3-bf38-7771656893d2" providerId="ADAL" clId="{47334BF3-780A-45D3-A547-8C695EC51C61}" dt="2022-07-15T04:24:32.503" v="52" actId="165"/>
          <ac:spMkLst>
            <pc:docMk/>
            <pc:sldMk cId="3264660548" sldId="268"/>
            <ac:spMk id="1138" creationId="{45153D63-B754-1709-C814-34F3227CF6B7}"/>
          </ac:spMkLst>
        </pc:spChg>
        <pc:spChg chg="mod">
          <ac:chgData name="Amal R Babu" userId="3a292d0a-112b-4bc3-bf38-7771656893d2" providerId="ADAL" clId="{47334BF3-780A-45D3-A547-8C695EC51C61}" dt="2022-07-15T04:24:32.503" v="52" actId="165"/>
          <ac:spMkLst>
            <pc:docMk/>
            <pc:sldMk cId="3264660548" sldId="268"/>
            <ac:spMk id="1139" creationId="{8A2D3824-D850-F2E4-59B2-3D80189F04AD}"/>
          </ac:spMkLst>
        </pc:spChg>
        <pc:spChg chg="mod">
          <ac:chgData name="Amal R Babu" userId="3a292d0a-112b-4bc3-bf38-7771656893d2" providerId="ADAL" clId="{47334BF3-780A-45D3-A547-8C695EC51C61}" dt="2022-07-15T04:24:32.503" v="52" actId="165"/>
          <ac:spMkLst>
            <pc:docMk/>
            <pc:sldMk cId="3264660548" sldId="268"/>
            <ac:spMk id="1140" creationId="{75C93E2A-CC06-3365-D57D-33A580ED4028}"/>
          </ac:spMkLst>
        </pc:spChg>
        <pc:spChg chg="mod">
          <ac:chgData name="Amal R Babu" userId="3a292d0a-112b-4bc3-bf38-7771656893d2" providerId="ADAL" clId="{47334BF3-780A-45D3-A547-8C695EC51C61}" dt="2022-07-15T04:24:32.503" v="52" actId="165"/>
          <ac:spMkLst>
            <pc:docMk/>
            <pc:sldMk cId="3264660548" sldId="268"/>
            <ac:spMk id="1141" creationId="{0C6D26C9-DD8A-9739-9951-6BA2584BFFD6}"/>
          </ac:spMkLst>
        </pc:spChg>
        <pc:spChg chg="mod">
          <ac:chgData name="Amal R Babu" userId="3a292d0a-112b-4bc3-bf38-7771656893d2" providerId="ADAL" clId="{47334BF3-780A-45D3-A547-8C695EC51C61}" dt="2022-07-15T04:24:32.503" v="52" actId="165"/>
          <ac:spMkLst>
            <pc:docMk/>
            <pc:sldMk cId="3264660548" sldId="268"/>
            <ac:spMk id="1142" creationId="{F5BA2379-0130-F69E-2258-BDDDCAE8C034}"/>
          </ac:spMkLst>
        </pc:spChg>
        <pc:spChg chg="mod">
          <ac:chgData name="Amal R Babu" userId="3a292d0a-112b-4bc3-bf38-7771656893d2" providerId="ADAL" clId="{47334BF3-780A-45D3-A547-8C695EC51C61}" dt="2022-07-15T04:24:32.503" v="52" actId="165"/>
          <ac:spMkLst>
            <pc:docMk/>
            <pc:sldMk cId="3264660548" sldId="268"/>
            <ac:spMk id="1143" creationId="{3A810640-6777-94CF-9E81-B5AA4F85CAFD}"/>
          </ac:spMkLst>
        </pc:spChg>
        <pc:spChg chg="mod">
          <ac:chgData name="Amal R Babu" userId="3a292d0a-112b-4bc3-bf38-7771656893d2" providerId="ADAL" clId="{47334BF3-780A-45D3-A547-8C695EC51C61}" dt="2022-07-15T04:24:32.503" v="52" actId="165"/>
          <ac:spMkLst>
            <pc:docMk/>
            <pc:sldMk cId="3264660548" sldId="268"/>
            <ac:spMk id="1144" creationId="{02F271D3-4D63-D409-FD1E-3B483827E0D0}"/>
          </ac:spMkLst>
        </pc:spChg>
        <pc:spChg chg="mod">
          <ac:chgData name="Amal R Babu" userId="3a292d0a-112b-4bc3-bf38-7771656893d2" providerId="ADAL" clId="{47334BF3-780A-45D3-A547-8C695EC51C61}" dt="2022-07-15T04:24:32.503" v="52" actId="165"/>
          <ac:spMkLst>
            <pc:docMk/>
            <pc:sldMk cId="3264660548" sldId="268"/>
            <ac:spMk id="1145" creationId="{E2247625-C4D1-5DC5-6C49-DE835BE16924}"/>
          </ac:spMkLst>
        </pc:spChg>
        <pc:spChg chg="mod">
          <ac:chgData name="Amal R Babu" userId="3a292d0a-112b-4bc3-bf38-7771656893d2" providerId="ADAL" clId="{47334BF3-780A-45D3-A547-8C695EC51C61}" dt="2022-07-15T04:24:32.503" v="52" actId="165"/>
          <ac:spMkLst>
            <pc:docMk/>
            <pc:sldMk cId="3264660548" sldId="268"/>
            <ac:spMk id="1146" creationId="{FA80135A-2614-F0C5-64F2-C66E1C60B0F3}"/>
          </ac:spMkLst>
        </pc:spChg>
        <pc:spChg chg="mod">
          <ac:chgData name="Amal R Babu" userId="3a292d0a-112b-4bc3-bf38-7771656893d2" providerId="ADAL" clId="{47334BF3-780A-45D3-A547-8C695EC51C61}" dt="2022-07-15T04:24:32.503" v="52" actId="165"/>
          <ac:spMkLst>
            <pc:docMk/>
            <pc:sldMk cId="3264660548" sldId="268"/>
            <ac:spMk id="1147" creationId="{856F68E3-7DCE-F2F7-0F26-A953B58EAD86}"/>
          </ac:spMkLst>
        </pc:spChg>
        <pc:spChg chg="mod">
          <ac:chgData name="Amal R Babu" userId="3a292d0a-112b-4bc3-bf38-7771656893d2" providerId="ADAL" clId="{47334BF3-780A-45D3-A547-8C695EC51C61}" dt="2022-07-15T04:24:32.503" v="52" actId="165"/>
          <ac:spMkLst>
            <pc:docMk/>
            <pc:sldMk cId="3264660548" sldId="268"/>
            <ac:spMk id="1149" creationId="{57DB4577-78AA-3DE8-7247-F47FAD1AECD1}"/>
          </ac:spMkLst>
        </pc:spChg>
        <pc:spChg chg="mod">
          <ac:chgData name="Amal R Babu" userId="3a292d0a-112b-4bc3-bf38-7771656893d2" providerId="ADAL" clId="{47334BF3-780A-45D3-A547-8C695EC51C61}" dt="2022-07-15T04:24:32.503" v="52" actId="165"/>
          <ac:spMkLst>
            <pc:docMk/>
            <pc:sldMk cId="3264660548" sldId="268"/>
            <ac:spMk id="1150" creationId="{797BFFE8-9DBB-94E4-02B7-27ED24333CBC}"/>
          </ac:spMkLst>
        </pc:spChg>
        <pc:spChg chg="mod">
          <ac:chgData name="Amal R Babu" userId="3a292d0a-112b-4bc3-bf38-7771656893d2" providerId="ADAL" clId="{47334BF3-780A-45D3-A547-8C695EC51C61}" dt="2022-07-15T04:24:32.503" v="52" actId="165"/>
          <ac:spMkLst>
            <pc:docMk/>
            <pc:sldMk cId="3264660548" sldId="268"/>
            <ac:spMk id="1151" creationId="{F8066571-C535-6999-1CB0-F62A09664199}"/>
          </ac:spMkLst>
        </pc:spChg>
        <pc:spChg chg="mod">
          <ac:chgData name="Amal R Babu" userId="3a292d0a-112b-4bc3-bf38-7771656893d2" providerId="ADAL" clId="{47334BF3-780A-45D3-A547-8C695EC51C61}" dt="2022-07-15T04:24:32.503" v="52" actId="165"/>
          <ac:spMkLst>
            <pc:docMk/>
            <pc:sldMk cId="3264660548" sldId="268"/>
            <ac:spMk id="1152" creationId="{116FB826-B423-B8A6-3E7B-055207EABE11}"/>
          </ac:spMkLst>
        </pc:spChg>
        <pc:spChg chg="mod">
          <ac:chgData name="Amal R Babu" userId="3a292d0a-112b-4bc3-bf38-7771656893d2" providerId="ADAL" clId="{47334BF3-780A-45D3-A547-8C695EC51C61}" dt="2022-07-15T04:24:32.503" v="52" actId="165"/>
          <ac:spMkLst>
            <pc:docMk/>
            <pc:sldMk cId="3264660548" sldId="268"/>
            <ac:spMk id="1153" creationId="{E5A7DB81-1449-AAFD-044C-2447C45ACF7D}"/>
          </ac:spMkLst>
        </pc:spChg>
        <pc:spChg chg="mod">
          <ac:chgData name="Amal R Babu" userId="3a292d0a-112b-4bc3-bf38-7771656893d2" providerId="ADAL" clId="{47334BF3-780A-45D3-A547-8C695EC51C61}" dt="2022-07-15T04:24:32.503" v="52" actId="165"/>
          <ac:spMkLst>
            <pc:docMk/>
            <pc:sldMk cId="3264660548" sldId="268"/>
            <ac:spMk id="1154" creationId="{796D5B38-F543-D3B0-7B16-275BEAE0106D}"/>
          </ac:spMkLst>
        </pc:spChg>
        <pc:spChg chg="mod">
          <ac:chgData name="Amal R Babu" userId="3a292d0a-112b-4bc3-bf38-7771656893d2" providerId="ADAL" clId="{47334BF3-780A-45D3-A547-8C695EC51C61}" dt="2022-07-15T04:24:32.503" v="52" actId="165"/>
          <ac:spMkLst>
            <pc:docMk/>
            <pc:sldMk cId="3264660548" sldId="268"/>
            <ac:spMk id="1155" creationId="{6586B93C-090A-5DF8-D295-6FAD557298F9}"/>
          </ac:spMkLst>
        </pc:spChg>
        <pc:spChg chg="mod">
          <ac:chgData name="Amal R Babu" userId="3a292d0a-112b-4bc3-bf38-7771656893d2" providerId="ADAL" clId="{47334BF3-780A-45D3-A547-8C695EC51C61}" dt="2022-07-15T04:24:32.503" v="52" actId="165"/>
          <ac:spMkLst>
            <pc:docMk/>
            <pc:sldMk cId="3264660548" sldId="268"/>
            <ac:spMk id="1156" creationId="{803AA117-4C41-56AD-1638-079229B546EB}"/>
          </ac:spMkLst>
        </pc:spChg>
        <pc:spChg chg="mod">
          <ac:chgData name="Amal R Babu" userId="3a292d0a-112b-4bc3-bf38-7771656893d2" providerId="ADAL" clId="{47334BF3-780A-45D3-A547-8C695EC51C61}" dt="2022-07-15T04:24:32.503" v="52" actId="165"/>
          <ac:spMkLst>
            <pc:docMk/>
            <pc:sldMk cId="3264660548" sldId="268"/>
            <ac:spMk id="1157" creationId="{38A92739-737B-8315-B415-023F9BB9820D}"/>
          </ac:spMkLst>
        </pc:spChg>
        <pc:spChg chg="mod">
          <ac:chgData name="Amal R Babu" userId="3a292d0a-112b-4bc3-bf38-7771656893d2" providerId="ADAL" clId="{47334BF3-780A-45D3-A547-8C695EC51C61}" dt="2022-07-15T04:24:32.503" v="52" actId="165"/>
          <ac:spMkLst>
            <pc:docMk/>
            <pc:sldMk cId="3264660548" sldId="268"/>
            <ac:spMk id="1158" creationId="{7630AC50-C914-5D68-2097-EF044C847F5F}"/>
          </ac:spMkLst>
        </pc:spChg>
        <pc:spChg chg="mod">
          <ac:chgData name="Amal R Babu" userId="3a292d0a-112b-4bc3-bf38-7771656893d2" providerId="ADAL" clId="{47334BF3-780A-45D3-A547-8C695EC51C61}" dt="2022-07-15T04:24:32.503" v="52" actId="165"/>
          <ac:spMkLst>
            <pc:docMk/>
            <pc:sldMk cId="3264660548" sldId="268"/>
            <ac:spMk id="1159" creationId="{5EAE3556-0716-F8A8-7CBC-67F78FDF82F6}"/>
          </ac:spMkLst>
        </pc:spChg>
        <pc:spChg chg="mod">
          <ac:chgData name="Amal R Babu" userId="3a292d0a-112b-4bc3-bf38-7771656893d2" providerId="ADAL" clId="{47334BF3-780A-45D3-A547-8C695EC51C61}" dt="2022-07-15T04:24:32.503" v="52" actId="165"/>
          <ac:spMkLst>
            <pc:docMk/>
            <pc:sldMk cId="3264660548" sldId="268"/>
            <ac:spMk id="1160" creationId="{4EB81E10-F964-DA6C-A33F-C8463EB5D4D2}"/>
          </ac:spMkLst>
        </pc:spChg>
        <pc:spChg chg="mod">
          <ac:chgData name="Amal R Babu" userId="3a292d0a-112b-4bc3-bf38-7771656893d2" providerId="ADAL" clId="{47334BF3-780A-45D3-A547-8C695EC51C61}" dt="2022-07-15T04:24:32.503" v="52" actId="165"/>
          <ac:spMkLst>
            <pc:docMk/>
            <pc:sldMk cId="3264660548" sldId="268"/>
            <ac:spMk id="1161" creationId="{9712F6B1-931B-A822-B5C0-35691F1E2031}"/>
          </ac:spMkLst>
        </pc:spChg>
        <pc:spChg chg="mod">
          <ac:chgData name="Amal R Babu" userId="3a292d0a-112b-4bc3-bf38-7771656893d2" providerId="ADAL" clId="{47334BF3-780A-45D3-A547-8C695EC51C61}" dt="2022-07-15T04:24:32.503" v="52" actId="165"/>
          <ac:spMkLst>
            <pc:docMk/>
            <pc:sldMk cId="3264660548" sldId="268"/>
            <ac:spMk id="1162" creationId="{2E7F3C89-E379-3D3F-16E3-DE7EF948C0C7}"/>
          </ac:spMkLst>
        </pc:spChg>
        <pc:spChg chg="mod">
          <ac:chgData name="Amal R Babu" userId="3a292d0a-112b-4bc3-bf38-7771656893d2" providerId="ADAL" clId="{47334BF3-780A-45D3-A547-8C695EC51C61}" dt="2022-07-15T04:24:32.503" v="52" actId="165"/>
          <ac:spMkLst>
            <pc:docMk/>
            <pc:sldMk cId="3264660548" sldId="268"/>
            <ac:spMk id="1163" creationId="{B800380A-6190-F520-BC33-EA7E729BD3FD}"/>
          </ac:spMkLst>
        </pc:spChg>
        <pc:spChg chg="mod">
          <ac:chgData name="Amal R Babu" userId="3a292d0a-112b-4bc3-bf38-7771656893d2" providerId="ADAL" clId="{47334BF3-780A-45D3-A547-8C695EC51C61}" dt="2022-07-15T04:24:32.503" v="52" actId="165"/>
          <ac:spMkLst>
            <pc:docMk/>
            <pc:sldMk cId="3264660548" sldId="268"/>
            <ac:spMk id="1164" creationId="{1B3F572E-32D4-31BC-FB3D-26C0992464D5}"/>
          </ac:spMkLst>
        </pc:spChg>
        <pc:spChg chg="mod">
          <ac:chgData name="Amal R Babu" userId="3a292d0a-112b-4bc3-bf38-7771656893d2" providerId="ADAL" clId="{47334BF3-780A-45D3-A547-8C695EC51C61}" dt="2022-07-15T04:24:32.503" v="52" actId="165"/>
          <ac:spMkLst>
            <pc:docMk/>
            <pc:sldMk cId="3264660548" sldId="268"/>
            <ac:spMk id="1165" creationId="{D956C072-1E75-66AF-B295-4A97DC09B096}"/>
          </ac:spMkLst>
        </pc:spChg>
        <pc:spChg chg="mod">
          <ac:chgData name="Amal R Babu" userId="3a292d0a-112b-4bc3-bf38-7771656893d2" providerId="ADAL" clId="{47334BF3-780A-45D3-A547-8C695EC51C61}" dt="2022-07-15T04:24:32.503" v="52" actId="165"/>
          <ac:spMkLst>
            <pc:docMk/>
            <pc:sldMk cId="3264660548" sldId="268"/>
            <ac:spMk id="1167" creationId="{D25FEDD7-4A93-9757-5C91-28AE5CE3AE20}"/>
          </ac:spMkLst>
        </pc:spChg>
        <pc:spChg chg="mod">
          <ac:chgData name="Amal R Babu" userId="3a292d0a-112b-4bc3-bf38-7771656893d2" providerId="ADAL" clId="{47334BF3-780A-45D3-A547-8C695EC51C61}" dt="2022-07-15T04:24:32.503" v="52" actId="165"/>
          <ac:spMkLst>
            <pc:docMk/>
            <pc:sldMk cId="3264660548" sldId="268"/>
            <ac:spMk id="1168" creationId="{C720035A-2B86-78AE-DBFC-6E226EB24229}"/>
          </ac:spMkLst>
        </pc:spChg>
        <pc:spChg chg="mod">
          <ac:chgData name="Amal R Babu" userId="3a292d0a-112b-4bc3-bf38-7771656893d2" providerId="ADAL" clId="{47334BF3-780A-45D3-A547-8C695EC51C61}" dt="2022-07-15T04:24:32.503" v="52" actId="165"/>
          <ac:spMkLst>
            <pc:docMk/>
            <pc:sldMk cId="3264660548" sldId="268"/>
            <ac:spMk id="1169" creationId="{EFC33B7E-1393-BBDA-4CF4-22A2ED3436BF}"/>
          </ac:spMkLst>
        </pc:spChg>
        <pc:spChg chg="mod">
          <ac:chgData name="Amal R Babu" userId="3a292d0a-112b-4bc3-bf38-7771656893d2" providerId="ADAL" clId="{47334BF3-780A-45D3-A547-8C695EC51C61}" dt="2022-07-15T04:24:32.503" v="52" actId="165"/>
          <ac:spMkLst>
            <pc:docMk/>
            <pc:sldMk cId="3264660548" sldId="268"/>
            <ac:spMk id="1170" creationId="{CA6F844D-8B05-1962-A8E2-C1649B26F386}"/>
          </ac:spMkLst>
        </pc:spChg>
        <pc:spChg chg="mod">
          <ac:chgData name="Amal R Babu" userId="3a292d0a-112b-4bc3-bf38-7771656893d2" providerId="ADAL" clId="{47334BF3-780A-45D3-A547-8C695EC51C61}" dt="2022-07-15T04:24:32.503" v="52" actId="165"/>
          <ac:spMkLst>
            <pc:docMk/>
            <pc:sldMk cId="3264660548" sldId="268"/>
            <ac:spMk id="1171" creationId="{6ED8BE52-1500-EA10-CEC9-E7B3D1C4CE5E}"/>
          </ac:spMkLst>
        </pc:spChg>
        <pc:spChg chg="mod">
          <ac:chgData name="Amal R Babu" userId="3a292d0a-112b-4bc3-bf38-7771656893d2" providerId="ADAL" clId="{47334BF3-780A-45D3-A547-8C695EC51C61}" dt="2022-07-15T04:24:32.503" v="52" actId="165"/>
          <ac:spMkLst>
            <pc:docMk/>
            <pc:sldMk cId="3264660548" sldId="268"/>
            <ac:spMk id="1172" creationId="{A73DCEC2-4E99-D22E-D5B3-463182A89C4F}"/>
          </ac:spMkLst>
        </pc:spChg>
        <pc:spChg chg="mod">
          <ac:chgData name="Amal R Babu" userId="3a292d0a-112b-4bc3-bf38-7771656893d2" providerId="ADAL" clId="{47334BF3-780A-45D3-A547-8C695EC51C61}" dt="2022-07-15T04:24:32.503" v="52" actId="165"/>
          <ac:spMkLst>
            <pc:docMk/>
            <pc:sldMk cId="3264660548" sldId="268"/>
            <ac:spMk id="1173" creationId="{0E3F942A-B93E-3D09-5A7D-AF5A0676D181}"/>
          </ac:spMkLst>
        </pc:spChg>
        <pc:spChg chg="mod">
          <ac:chgData name="Amal R Babu" userId="3a292d0a-112b-4bc3-bf38-7771656893d2" providerId="ADAL" clId="{47334BF3-780A-45D3-A547-8C695EC51C61}" dt="2022-07-15T04:24:32.503" v="52" actId="165"/>
          <ac:spMkLst>
            <pc:docMk/>
            <pc:sldMk cId="3264660548" sldId="268"/>
            <ac:spMk id="1174" creationId="{41F4B8A0-3E4E-2530-0CE8-A3FF7C1F1B05}"/>
          </ac:spMkLst>
        </pc:spChg>
        <pc:spChg chg="mod">
          <ac:chgData name="Amal R Babu" userId="3a292d0a-112b-4bc3-bf38-7771656893d2" providerId="ADAL" clId="{47334BF3-780A-45D3-A547-8C695EC51C61}" dt="2022-07-15T04:24:32.503" v="52" actId="165"/>
          <ac:spMkLst>
            <pc:docMk/>
            <pc:sldMk cId="3264660548" sldId="268"/>
            <ac:spMk id="1175" creationId="{F5975906-82B9-9B79-D42F-3CACE70957DF}"/>
          </ac:spMkLst>
        </pc:spChg>
        <pc:spChg chg="mod">
          <ac:chgData name="Amal R Babu" userId="3a292d0a-112b-4bc3-bf38-7771656893d2" providerId="ADAL" clId="{47334BF3-780A-45D3-A547-8C695EC51C61}" dt="2022-07-15T04:24:32.503" v="52" actId="165"/>
          <ac:spMkLst>
            <pc:docMk/>
            <pc:sldMk cId="3264660548" sldId="268"/>
            <ac:spMk id="1176" creationId="{8FA7545E-5242-501B-3FE8-5D68A2E81DA4}"/>
          </ac:spMkLst>
        </pc:spChg>
        <pc:spChg chg="mod">
          <ac:chgData name="Amal R Babu" userId="3a292d0a-112b-4bc3-bf38-7771656893d2" providerId="ADAL" clId="{47334BF3-780A-45D3-A547-8C695EC51C61}" dt="2022-07-15T04:24:32.503" v="52" actId="165"/>
          <ac:spMkLst>
            <pc:docMk/>
            <pc:sldMk cId="3264660548" sldId="268"/>
            <ac:spMk id="1177" creationId="{5DD05B15-9AD1-EFF2-4E64-8506EB3804E7}"/>
          </ac:spMkLst>
        </pc:spChg>
        <pc:spChg chg="mod">
          <ac:chgData name="Amal R Babu" userId="3a292d0a-112b-4bc3-bf38-7771656893d2" providerId="ADAL" clId="{47334BF3-780A-45D3-A547-8C695EC51C61}" dt="2022-07-15T04:24:32.503" v="52" actId="165"/>
          <ac:spMkLst>
            <pc:docMk/>
            <pc:sldMk cId="3264660548" sldId="268"/>
            <ac:spMk id="1178" creationId="{1798C9DE-284F-D49B-FF5A-DC7E6327CED6}"/>
          </ac:spMkLst>
        </pc:spChg>
        <pc:spChg chg="mod">
          <ac:chgData name="Amal R Babu" userId="3a292d0a-112b-4bc3-bf38-7771656893d2" providerId="ADAL" clId="{47334BF3-780A-45D3-A547-8C695EC51C61}" dt="2022-07-15T04:24:32.503" v="52" actId="165"/>
          <ac:spMkLst>
            <pc:docMk/>
            <pc:sldMk cId="3264660548" sldId="268"/>
            <ac:spMk id="1179" creationId="{3FCE6153-3D0E-B88F-C0FE-AF8D0A7BE81B}"/>
          </ac:spMkLst>
        </pc:spChg>
        <pc:spChg chg="mod">
          <ac:chgData name="Amal R Babu" userId="3a292d0a-112b-4bc3-bf38-7771656893d2" providerId="ADAL" clId="{47334BF3-780A-45D3-A547-8C695EC51C61}" dt="2022-07-15T04:24:32.503" v="52" actId="165"/>
          <ac:spMkLst>
            <pc:docMk/>
            <pc:sldMk cId="3264660548" sldId="268"/>
            <ac:spMk id="1180" creationId="{EB850264-76FA-B4E9-A184-D0770D2A1C96}"/>
          </ac:spMkLst>
        </pc:spChg>
        <pc:spChg chg="mod">
          <ac:chgData name="Amal R Babu" userId="3a292d0a-112b-4bc3-bf38-7771656893d2" providerId="ADAL" clId="{47334BF3-780A-45D3-A547-8C695EC51C61}" dt="2022-07-15T04:24:32.503" v="52" actId="165"/>
          <ac:spMkLst>
            <pc:docMk/>
            <pc:sldMk cId="3264660548" sldId="268"/>
            <ac:spMk id="1181" creationId="{E5010745-426C-520A-D12D-9293578DDB2D}"/>
          </ac:spMkLst>
        </pc:spChg>
        <pc:spChg chg="mod">
          <ac:chgData name="Amal R Babu" userId="3a292d0a-112b-4bc3-bf38-7771656893d2" providerId="ADAL" clId="{47334BF3-780A-45D3-A547-8C695EC51C61}" dt="2022-07-15T04:24:32.503" v="52" actId="165"/>
          <ac:spMkLst>
            <pc:docMk/>
            <pc:sldMk cId="3264660548" sldId="268"/>
            <ac:spMk id="1182" creationId="{9BCD5B7A-B21C-5BAA-CEA3-EBFF927714B2}"/>
          </ac:spMkLst>
        </pc:spChg>
        <pc:spChg chg="mod">
          <ac:chgData name="Amal R Babu" userId="3a292d0a-112b-4bc3-bf38-7771656893d2" providerId="ADAL" clId="{47334BF3-780A-45D3-A547-8C695EC51C61}" dt="2022-07-15T04:24:32.503" v="52" actId="165"/>
          <ac:spMkLst>
            <pc:docMk/>
            <pc:sldMk cId="3264660548" sldId="268"/>
            <ac:spMk id="1183" creationId="{71DA3AB4-E387-B9FA-0128-2593FE388C20}"/>
          </ac:spMkLst>
        </pc:spChg>
        <pc:spChg chg="mod">
          <ac:chgData name="Amal R Babu" userId="3a292d0a-112b-4bc3-bf38-7771656893d2" providerId="ADAL" clId="{47334BF3-780A-45D3-A547-8C695EC51C61}" dt="2022-07-15T04:24:32.503" v="52" actId="165"/>
          <ac:spMkLst>
            <pc:docMk/>
            <pc:sldMk cId="3264660548" sldId="268"/>
            <ac:spMk id="1184" creationId="{9866C141-9549-780E-40E4-6C9CDE3DF08C}"/>
          </ac:spMkLst>
        </pc:spChg>
        <pc:spChg chg="mod">
          <ac:chgData name="Amal R Babu" userId="3a292d0a-112b-4bc3-bf38-7771656893d2" providerId="ADAL" clId="{47334BF3-780A-45D3-A547-8C695EC51C61}" dt="2022-07-15T04:24:32.503" v="52" actId="165"/>
          <ac:spMkLst>
            <pc:docMk/>
            <pc:sldMk cId="3264660548" sldId="268"/>
            <ac:spMk id="1185" creationId="{C6B22470-5EFA-22A6-A487-4464E2E23218}"/>
          </ac:spMkLst>
        </pc:spChg>
        <pc:spChg chg="mod">
          <ac:chgData name="Amal R Babu" userId="3a292d0a-112b-4bc3-bf38-7771656893d2" providerId="ADAL" clId="{47334BF3-780A-45D3-A547-8C695EC51C61}" dt="2022-07-15T04:24:32.503" v="52" actId="165"/>
          <ac:spMkLst>
            <pc:docMk/>
            <pc:sldMk cId="3264660548" sldId="268"/>
            <ac:spMk id="1186" creationId="{63D13A8F-054E-E487-C8F9-E2C7403ACCA8}"/>
          </ac:spMkLst>
        </pc:spChg>
        <pc:spChg chg="mod">
          <ac:chgData name="Amal R Babu" userId="3a292d0a-112b-4bc3-bf38-7771656893d2" providerId="ADAL" clId="{47334BF3-780A-45D3-A547-8C695EC51C61}" dt="2022-07-15T04:24:32.503" v="52" actId="165"/>
          <ac:spMkLst>
            <pc:docMk/>
            <pc:sldMk cId="3264660548" sldId="268"/>
            <ac:spMk id="1188" creationId="{20326327-8AFB-D4B5-A4D2-C6ECD4B4CE3E}"/>
          </ac:spMkLst>
        </pc:spChg>
        <pc:spChg chg="mod">
          <ac:chgData name="Amal R Babu" userId="3a292d0a-112b-4bc3-bf38-7771656893d2" providerId="ADAL" clId="{47334BF3-780A-45D3-A547-8C695EC51C61}" dt="2022-07-15T04:24:32.503" v="52" actId="165"/>
          <ac:spMkLst>
            <pc:docMk/>
            <pc:sldMk cId="3264660548" sldId="268"/>
            <ac:spMk id="1189" creationId="{8AB43A81-B86A-5822-2B76-F54381A94372}"/>
          </ac:spMkLst>
        </pc:spChg>
        <pc:spChg chg="mod">
          <ac:chgData name="Amal R Babu" userId="3a292d0a-112b-4bc3-bf38-7771656893d2" providerId="ADAL" clId="{47334BF3-780A-45D3-A547-8C695EC51C61}" dt="2022-07-15T04:24:32.503" v="52" actId="165"/>
          <ac:spMkLst>
            <pc:docMk/>
            <pc:sldMk cId="3264660548" sldId="268"/>
            <ac:spMk id="1190" creationId="{DA7D5A97-81F4-6861-46B7-9A173744DE90}"/>
          </ac:spMkLst>
        </pc:spChg>
        <pc:spChg chg="mod">
          <ac:chgData name="Amal R Babu" userId="3a292d0a-112b-4bc3-bf38-7771656893d2" providerId="ADAL" clId="{47334BF3-780A-45D3-A547-8C695EC51C61}" dt="2022-07-15T04:24:32.503" v="52" actId="165"/>
          <ac:spMkLst>
            <pc:docMk/>
            <pc:sldMk cId="3264660548" sldId="268"/>
            <ac:spMk id="1191" creationId="{469C6F1C-D7CB-69E1-C094-B7CF5B925D67}"/>
          </ac:spMkLst>
        </pc:spChg>
        <pc:spChg chg="mod">
          <ac:chgData name="Amal R Babu" userId="3a292d0a-112b-4bc3-bf38-7771656893d2" providerId="ADAL" clId="{47334BF3-780A-45D3-A547-8C695EC51C61}" dt="2022-07-15T04:24:32.503" v="52" actId="165"/>
          <ac:spMkLst>
            <pc:docMk/>
            <pc:sldMk cId="3264660548" sldId="268"/>
            <ac:spMk id="1192" creationId="{43B3A44A-2DA6-AE93-766E-47613804CEEA}"/>
          </ac:spMkLst>
        </pc:spChg>
        <pc:spChg chg="mod">
          <ac:chgData name="Amal R Babu" userId="3a292d0a-112b-4bc3-bf38-7771656893d2" providerId="ADAL" clId="{47334BF3-780A-45D3-A547-8C695EC51C61}" dt="2022-07-15T04:24:32.503" v="52" actId="165"/>
          <ac:spMkLst>
            <pc:docMk/>
            <pc:sldMk cId="3264660548" sldId="268"/>
            <ac:spMk id="1193" creationId="{240AD20D-1E44-080F-03C1-4C62D95298A8}"/>
          </ac:spMkLst>
        </pc:spChg>
        <pc:spChg chg="mod">
          <ac:chgData name="Amal R Babu" userId="3a292d0a-112b-4bc3-bf38-7771656893d2" providerId="ADAL" clId="{47334BF3-780A-45D3-A547-8C695EC51C61}" dt="2022-07-15T04:24:32.503" v="52" actId="165"/>
          <ac:spMkLst>
            <pc:docMk/>
            <pc:sldMk cId="3264660548" sldId="268"/>
            <ac:spMk id="1194" creationId="{3C4BE1BE-BEEF-2AB9-A930-BD94D2275433}"/>
          </ac:spMkLst>
        </pc:spChg>
        <pc:spChg chg="mod">
          <ac:chgData name="Amal R Babu" userId="3a292d0a-112b-4bc3-bf38-7771656893d2" providerId="ADAL" clId="{47334BF3-780A-45D3-A547-8C695EC51C61}" dt="2022-07-15T04:24:32.503" v="52" actId="165"/>
          <ac:spMkLst>
            <pc:docMk/>
            <pc:sldMk cId="3264660548" sldId="268"/>
            <ac:spMk id="1195" creationId="{5CC9F12E-830F-F70B-AEB0-7E5CED5D1ED9}"/>
          </ac:spMkLst>
        </pc:spChg>
        <pc:spChg chg="mod">
          <ac:chgData name="Amal R Babu" userId="3a292d0a-112b-4bc3-bf38-7771656893d2" providerId="ADAL" clId="{47334BF3-780A-45D3-A547-8C695EC51C61}" dt="2022-07-15T04:24:32.503" v="52" actId="165"/>
          <ac:spMkLst>
            <pc:docMk/>
            <pc:sldMk cId="3264660548" sldId="268"/>
            <ac:spMk id="1196" creationId="{0A82681A-89D7-9CE7-F966-42A29DA22EA4}"/>
          </ac:spMkLst>
        </pc:spChg>
        <pc:spChg chg="mod">
          <ac:chgData name="Amal R Babu" userId="3a292d0a-112b-4bc3-bf38-7771656893d2" providerId="ADAL" clId="{47334BF3-780A-45D3-A547-8C695EC51C61}" dt="2022-07-15T04:24:32.503" v="52" actId="165"/>
          <ac:spMkLst>
            <pc:docMk/>
            <pc:sldMk cId="3264660548" sldId="268"/>
            <ac:spMk id="1197" creationId="{3463AA46-BA15-703C-DDEA-E9FE70984E0D}"/>
          </ac:spMkLst>
        </pc:spChg>
        <pc:spChg chg="mod">
          <ac:chgData name="Amal R Babu" userId="3a292d0a-112b-4bc3-bf38-7771656893d2" providerId="ADAL" clId="{47334BF3-780A-45D3-A547-8C695EC51C61}" dt="2022-07-15T04:24:32.503" v="52" actId="165"/>
          <ac:spMkLst>
            <pc:docMk/>
            <pc:sldMk cId="3264660548" sldId="268"/>
            <ac:spMk id="1198" creationId="{06752F4F-EC9F-83E1-2E75-AFB9AEFCDFC7}"/>
          </ac:spMkLst>
        </pc:spChg>
        <pc:spChg chg="mod">
          <ac:chgData name="Amal R Babu" userId="3a292d0a-112b-4bc3-bf38-7771656893d2" providerId="ADAL" clId="{47334BF3-780A-45D3-A547-8C695EC51C61}" dt="2022-07-15T04:24:32.503" v="52" actId="165"/>
          <ac:spMkLst>
            <pc:docMk/>
            <pc:sldMk cId="3264660548" sldId="268"/>
            <ac:spMk id="1199" creationId="{9D8C6522-2330-CB2F-EDE3-7B92A07EA679}"/>
          </ac:spMkLst>
        </pc:spChg>
        <pc:spChg chg="mod">
          <ac:chgData name="Amal R Babu" userId="3a292d0a-112b-4bc3-bf38-7771656893d2" providerId="ADAL" clId="{47334BF3-780A-45D3-A547-8C695EC51C61}" dt="2022-07-15T04:24:32.503" v="52" actId="165"/>
          <ac:spMkLst>
            <pc:docMk/>
            <pc:sldMk cId="3264660548" sldId="268"/>
            <ac:spMk id="1200" creationId="{EE4CDA72-8266-A98C-632C-DCB563F3811D}"/>
          </ac:spMkLst>
        </pc:spChg>
        <pc:spChg chg="mod">
          <ac:chgData name="Amal R Babu" userId="3a292d0a-112b-4bc3-bf38-7771656893d2" providerId="ADAL" clId="{47334BF3-780A-45D3-A547-8C695EC51C61}" dt="2022-07-15T04:24:32.503" v="52" actId="165"/>
          <ac:spMkLst>
            <pc:docMk/>
            <pc:sldMk cId="3264660548" sldId="268"/>
            <ac:spMk id="1201" creationId="{63AF4A71-A3D7-1FA9-9B8C-4DE2F0BE71FB}"/>
          </ac:spMkLst>
        </pc:spChg>
        <pc:spChg chg="mod">
          <ac:chgData name="Amal R Babu" userId="3a292d0a-112b-4bc3-bf38-7771656893d2" providerId="ADAL" clId="{47334BF3-780A-45D3-A547-8C695EC51C61}" dt="2022-07-15T04:24:32.503" v="52" actId="165"/>
          <ac:spMkLst>
            <pc:docMk/>
            <pc:sldMk cId="3264660548" sldId="268"/>
            <ac:spMk id="1202" creationId="{542CF297-11E3-C4AD-B350-90382DAF1D0F}"/>
          </ac:spMkLst>
        </pc:spChg>
        <pc:spChg chg="mod">
          <ac:chgData name="Amal R Babu" userId="3a292d0a-112b-4bc3-bf38-7771656893d2" providerId="ADAL" clId="{47334BF3-780A-45D3-A547-8C695EC51C61}" dt="2022-07-15T04:24:32.503" v="52" actId="165"/>
          <ac:spMkLst>
            <pc:docMk/>
            <pc:sldMk cId="3264660548" sldId="268"/>
            <ac:spMk id="1203" creationId="{8B8DAA04-7CAA-8E1D-16B5-C1E870263062}"/>
          </ac:spMkLst>
        </pc:spChg>
        <pc:spChg chg="mod">
          <ac:chgData name="Amal R Babu" userId="3a292d0a-112b-4bc3-bf38-7771656893d2" providerId="ADAL" clId="{47334BF3-780A-45D3-A547-8C695EC51C61}" dt="2022-07-15T04:24:32.503" v="52" actId="165"/>
          <ac:spMkLst>
            <pc:docMk/>
            <pc:sldMk cId="3264660548" sldId="268"/>
            <ac:spMk id="1204" creationId="{830934FD-50BE-098D-55E2-8BEF75DE5DB2}"/>
          </ac:spMkLst>
        </pc:spChg>
        <pc:spChg chg="mod">
          <ac:chgData name="Amal R Babu" userId="3a292d0a-112b-4bc3-bf38-7771656893d2" providerId="ADAL" clId="{47334BF3-780A-45D3-A547-8C695EC51C61}" dt="2022-07-15T04:24:32.503" v="52" actId="165"/>
          <ac:spMkLst>
            <pc:docMk/>
            <pc:sldMk cId="3264660548" sldId="268"/>
            <ac:spMk id="1205" creationId="{1E7575FC-53FD-1CA3-37A6-D16729D17046}"/>
          </ac:spMkLst>
        </pc:spChg>
        <pc:spChg chg="mod">
          <ac:chgData name="Amal R Babu" userId="3a292d0a-112b-4bc3-bf38-7771656893d2" providerId="ADAL" clId="{47334BF3-780A-45D3-A547-8C695EC51C61}" dt="2022-07-15T04:24:32.503" v="52" actId="165"/>
          <ac:spMkLst>
            <pc:docMk/>
            <pc:sldMk cId="3264660548" sldId="268"/>
            <ac:spMk id="1206" creationId="{5D3C1554-4305-6F99-BB6A-868BBB3450C0}"/>
          </ac:spMkLst>
        </pc:spChg>
        <pc:spChg chg="mod">
          <ac:chgData name="Amal R Babu" userId="3a292d0a-112b-4bc3-bf38-7771656893d2" providerId="ADAL" clId="{47334BF3-780A-45D3-A547-8C695EC51C61}" dt="2022-07-15T04:24:32.503" v="52" actId="165"/>
          <ac:spMkLst>
            <pc:docMk/>
            <pc:sldMk cId="3264660548" sldId="268"/>
            <ac:spMk id="1207" creationId="{77B27D1D-509B-0F5F-059E-D64A4BF2B05A}"/>
          </ac:spMkLst>
        </pc:spChg>
        <pc:spChg chg="mod">
          <ac:chgData name="Amal R Babu" userId="3a292d0a-112b-4bc3-bf38-7771656893d2" providerId="ADAL" clId="{47334BF3-780A-45D3-A547-8C695EC51C61}" dt="2022-07-15T04:24:32.503" v="52" actId="165"/>
          <ac:spMkLst>
            <pc:docMk/>
            <pc:sldMk cId="3264660548" sldId="268"/>
            <ac:spMk id="1209" creationId="{C9D8D548-2F76-E197-3A1C-229DF1803F8E}"/>
          </ac:spMkLst>
        </pc:spChg>
        <pc:spChg chg="mod">
          <ac:chgData name="Amal R Babu" userId="3a292d0a-112b-4bc3-bf38-7771656893d2" providerId="ADAL" clId="{47334BF3-780A-45D3-A547-8C695EC51C61}" dt="2022-07-15T04:24:32.503" v="52" actId="165"/>
          <ac:spMkLst>
            <pc:docMk/>
            <pc:sldMk cId="3264660548" sldId="268"/>
            <ac:spMk id="1210" creationId="{FE63F10B-EF80-20A2-49BD-AAC48FB0DD61}"/>
          </ac:spMkLst>
        </pc:spChg>
        <pc:spChg chg="mod">
          <ac:chgData name="Amal R Babu" userId="3a292d0a-112b-4bc3-bf38-7771656893d2" providerId="ADAL" clId="{47334BF3-780A-45D3-A547-8C695EC51C61}" dt="2022-07-15T04:24:32.503" v="52" actId="165"/>
          <ac:spMkLst>
            <pc:docMk/>
            <pc:sldMk cId="3264660548" sldId="268"/>
            <ac:spMk id="1211" creationId="{7EDD2D88-F22E-5E7B-BB20-1FA2709EE189}"/>
          </ac:spMkLst>
        </pc:spChg>
        <pc:spChg chg="mod">
          <ac:chgData name="Amal R Babu" userId="3a292d0a-112b-4bc3-bf38-7771656893d2" providerId="ADAL" clId="{47334BF3-780A-45D3-A547-8C695EC51C61}" dt="2022-07-15T04:24:32.503" v="52" actId="165"/>
          <ac:spMkLst>
            <pc:docMk/>
            <pc:sldMk cId="3264660548" sldId="268"/>
            <ac:spMk id="1212" creationId="{53B15521-54FF-A224-978A-7ED7A43B370C}"/>
          </ac:spMkLst>
        </pc:spChg>
        <pc:spChg chg="mod">
          <ac:chgData name="Amal R Babu" userId="3a292d0a-112b-4bc3-bf38-7771656893d2" providerId="ADAL" clId="{47334BF3-780A-45D3-A547-8C695EC51C61}" dt="2022-07-15T04:24:32.503" v="52" actId="165"/>
          <ac:spMkLst>
            <pc:docMk/>
            <pc:sldMk cId="3264660548" sldId="268"/>
            <ac:spMk id="1213" creationId="{7A3CDD04-6B1A-F593-EE37-FF8EC4EECDED}"/>
          </ac:spMkLst>
        </pc:spChg>
        <pc:spChg chg="mod">
          <ac:chgData name="Amal R Babu" userId="3a292d0a-112b-4bc3-bf38-7771656893d2" providerId="ADAL" clId="{47334BF3-780A-45D3-A547-8C695EC51C61}" dt="2022-07-15T04:24:32.503" v="52" actId="165"/>
          <ac:spMkLst>
            <pc:docMk/>
            <pc:sldMk cId="3264660548" sldId="268"/>
            <ac:spMk id="1214" creationId="{B1C82741-5C48-0AA2-494F-9D1DA5B7B508}"/>
          </ac:spMkLst>
        </pc:spChg>
        <pc:spChg chg="mod">
          <ac:chgData name="Amal R Babu" userId="3a292d0a-112b-4bc3-bf38-7771656893d2" providerId="ADAL" clId="{47334BF3-780A-45D3-A547-8C695EC51C61}" dt="2022-07-15T04:24:32.503" v="52" actId="165"/>
          <ac:spMkLst>
            <pc:docMk/>
            <pc:sldMk cId="3264660548" sldId="268"/>
            <ac:spMk id="1215" creationId="{64D8615F-8B15-0C9C-773B-8B13FEC6396B}"/>
          </ac:spMkLst>
        </pc:spChg>
        <pc:spChg chg="mod">
          <ac:chgData name="Amal R Babu" userId="3a292d0a-112b-4bc3-bf38-7771656893d2" providerId="ADAL" clId="{47334BF3-780A-45D3-A547-8C695EC51C61}" dt="2022-07-15T04:24:32.503" v="52" actId="165"/>
          <ac:spMkLst>
            <pc:docMk/>
            <pc:sldMk cId="3264660548" sldId="268"/>
            <ac:spMk id="1216" creationId="{1607D59E-BE06-7CA9-8EF3-37A15042EEEC}"/>
          </ac:spMkLst>
        </pc:spChg>
        <pc:spChg chg="mod">
          <ac:chgData name="Amal R Babu" userId="3a292d0a-112b-4bc3-bf38-7771656893d2" providerId="ADAL" clId="{47334BF3-780A-45D3-A547-8C695EC51C61}" dt="2022-07-15T04:24:32.503" v="52" actId="165"/>
          <ac:spMkLst>
            <pc:docMk/>
            <pc:sldMk cId="3264660548" sldId="268"/>
            <ac:spMk id="1217" creationId="{F552D828-69A9-88E0-11CE-D130AE7793EE}"/>
          </ac:spMkLst>
        </pc:spChg>
        <pc:spChg chg="mod">
          <ac:chgData name="Amal R Babu" userId="3a292d0a-112b-4bc3-bf38-7771656893d2" providerId="ADAL" clId="{47334BF3-780A-45D3-A547-8C695EC51C61}" dt="2022-07-15T04:24:32.503" v="52" actId="165"/>
          <ac:spMkLst>
            <pc:docMk/>
            <pc:sldMk cId="3264660548" sldId="268"/>
            <ac:spMk id="1218" creationId="{266EC142-4B71-FEEA-1A94-AF921E03C491}"/>
          </ac:spMkLst>
        </pc:spChg>
        <pc:spChg chg="mod">
          <ac:chgData name="Amal R Babu" userId="3a292d0a-112b-4bc3-bf38-7771656893d2" providerId="ADAL" clId="{47334BF3-780A-45D3-A547-8C695EC51C61}" dt="2022-07-15T04:24:32.503" v="52" actId="165"/>
          <ac:spMkLst>
            <pc:docMk/>
            <pc:sldMk cId="3264660548" sldId="268"/>
            <ac:spMk id="1219" creationId="{D5E2AEEF-6D38-D2CE-BD8D-CF82C7C45EDB}"/>
          </ac:spMkLst>
        </pc:spChg>
        <pc:spChg chg="mod">
          <ac:chgData name="Amal R Babu" userId="3a292d0a-112b-4bc3-bf38-7771656893d2" providerId="ADAL" clId="{47334BF3-780A-45D3-A547-8C695EC51C61}" dt="2022-07-15T04:24:32.503" v="52" actId="165"/>
          <ac:spMkLst>
            <pc:docMk/>
            <pc:sldMk cId="3264660548" sldId="268"/>
            <ac:spMk id="1220" creationId="{277AEB32-EDC0-BE62-0FE7-C3121838BA88}"/>
          </ac:spMkLst>
        </pc:spChg>
        <pc:spChg chg="mod">
          <ac:chgData name="Amal R Babu" userId="3a292d0a-112b-4bc3-bf38-7771656893d2" providerId="ADAL" clId="{47334BF3-780A-45D3-A547-8C695EC51C61}" dt="2022-07-15T04:24:32.503" v="52" actId="165"/>
          <ac:spMkLst>
            <pc:docMk/>
            <pc:sldMk cId="3264660548" sldId="268"/>
            <ac:spMk id="1221" creationId="{47DDF3AE-5B69-3906-E227-2D1FA1C3AC06}"/>
          </ac:spMkLst>
        </pc:spChg>
        <pc:spChg chg="mod">
          <ac:chgData name="Amal R Babu" userId="3a292d0a-112b-4bc3-bf38-7771656893d2" providerId="ADAL" clId="{47334BF3-780A-45D3-A547-8C695EC51C61}" dt="2022-07-15T04:24:32.503" v="52" actId="165"/>
          <ac:spMkLst>
            <pc:docMk/>
            <pc:sldMk cId="3264660548" sldId="268"/>
            <ac:spMk id="1222" creationId="{843CFED3-E275-F1E8-384E-A242AF5325CF}"/>
          </ac:spMkLst>
        </pc:spChg>
        <pc:spChg chg="mod">
          <ac:chgData name="Amal R Babu" userId="3a292d0a-112b-4bc3-bf38-7771656893d2" providerId="ADAL" clId="{47334BF3-780A-45D3-A547-8C695EC51C61}" dt="2022-07-15T04:24:32.503" v="52" actId="165"/>
          <ac:spMkLst>
            <pc:docMk/>
            <pc:sldMk cId="3264660548" sldId="268"/>
            <ac:spMk id="1223" creationId="{7B116424-34F7-4BC2-EDF6-A8560323A243}"/>
          </ac:spMkLst>
        </pc:spChg>
        <pc:spChg chg="mod">
          <ac:chgData name="Amal R Babu" userId="3a292d0a-112b-4bc3-bf38-7771656893d2" providerId="ADAL" clId="{47334BF3-780A-45D3-A547-8C695EC51C61}" dt="2022-07-15T04:24:32.503" v="52" actId="165"/>
          <ac:spMkLst>
            <pc:docMk/>
            <pc:sldMk cId="3264660548" sldId="268"/>
            <ac:spMk id="1224" creationId="{2BB58968-630D-7702-A929-0277E3E8EC79}"/>
          </ac:spMkLst>
        </pc:spChg>
        <pc:spChg chg="mod">
          <ac:chgData name="Amal R Babu" userId="3a292d0a-112b-4bc3-bf38-7771656893d2" providerId="ADAL" clId="{47334BF3-780A-45D3-A547-8C695EC51C61}" dt="2022-07-15T04:24:32.503" v="52" actId="165"/>
          <ac:spMkLst>
            <pc:docMk/>
            <pc:sldMk cId="3264660548" sldId="268"/>
            <ac:spMk id="1225" creationId="{C8483FD6-4408-C999-4275-958166793430}"/>
          </ac:spMkLst>
        </pc:spChg>
        <pc:spChg chg="mod">
          <ac:chgData name="Amal R Babu" userId="3a292d0a-112b-4bc3-bf38-7771656893d2" providerId="ADAL" clId="{47334BF3-780A-45D3-A547-8C695EC51C61}" dt="2022-07-15T04:24:32.503" v="52" actId="165"/>
          <ac:spMkLst>
            <pc:docMk/>
            <pc:sldMk cId="3264660548" sldId="268"/>
            <ac:spMk id="1226" creationId="{B1B7D5C7-53ED-7D9A-17B8-8916A1D13309}"/>
          </ac:spMkLst>
        </pc:spChg>
        <pc:spChg chg="mod">
          <ac:chgData name="Amal R Babu" userId="3a292d0a-112b-4bc3-bf38-7771656893d2" providerId="ADAL" clId="{47334BF3-780A-45D3-A547-8C695EC51C61}" dt="2022-07-15T04:24:32.503" v="52" actId="165"/>
          <ac:spMkLst>
            <pc:docMk/>
            <pc:sldMk cId="3264660548" sldId="268"/>
            <ac:spMk id="1227" creationId="{38114846-A2D1-BFA5-71AB-B0A48A1558DC}"/>
          </ac:spMkLst>
        </pc:spChg>
        <pc:spChg chg="mod">
          <ac:chgData name="Amal R Babu" userId="3a292d0a-112b-4bc3-bf38-7771656893d2" providerId="ADAL" clId="{47334BF3-780A-45D3-A547-8C695EC51C61}" dt="2022-07-15T04:24:32.503" v="52" actId="165"/>
          <ac:spMkLst>
            <pc:docMk/>
            <pc:sldMk cId="3264660548" sldId="268"/>
            <ac:spMk id="1228" creationId="{F7ED1B31-B07E-5937-C644-12C52CB8D620}"/>
          </ac:spMkLst>
        </pc:spChg>
        <pc:spChg chg="mod">
          <ac:chgData name="Amal R Babu" userId="3a292d0a-112b-4bc3-bf38-7771656893d2" providerId="ADAL" clId="{47334BF3-780A-45D3-A547-8C695EC51C61}" dt="2022-07-15T04:24:32.503" v="52" actId="165"/>
          <ac:spMkLst>
            <pc:docMk/>
            <pc:sldMk cId="3264660548" sldId="268"/>
            <ac:spMk id="1230" creationId="{4BCB5BFB-29D8-7382-2A83-85BA3B44A1B3}"/>
          </ac:spMkLst>
        </pc:spChg>
        <pc:spChg chg="mod">
          <ac:chgData name="Amal R Babu" userId="3a292d0a-112b-4bc3-bf38-7771656893d2" providerId="ADAL" clId="{47334BF3-780A-45D3-A547-8C695EC51C61}" dt="2022-07-15T04:24:32.503" v="52" actId="165"/>
          <ac:spMkLst>
            <pc:docMk/>
            <pc:sldMk cId="3264660548" sldId="268"/>
            <ac:spMk id="1231" creationId="{3433C2A1-E89B-C621-D171-B194A3E34AC6}"/>
          </ac:spMkLst>
        </pc:spChg>
        <pc:spChg chg="mod">
          <ac:chgData name="Amal R Babu" userId="3a292d0a-112b-4bc3-bf38-7771656893d2" providerId="ADAL" clId="{47334BF3-780A-45D3-A547-8C695EC51C61}" dt="2022-07-15T04:24:32.503" v="52" actId="165"/>
          <ac:spMkLst>
            <pc:docMk/>
            <pc:sldMk cId="3264660548" sldId="268"/>
            <ac:spMk id="1232" creationId="{62568157-887D-AD2E-E63C-DEE37F617B8D}"/>
          </ac:spMkLst>
        </pc:spChg>
        <pc:spChg chg="mod">
          <ac:chgData name="Amal R Babu" userId="3a292d0a-112b-4bc3-bf38-7771656893d2" providerId="ADAL" clId="{47334BF3-780A-45D3-A547-8C695EC51C61}" dt="2022-07-15T04:24:32.503" v="52" actId="165"/>
          <ac:spMkLst>
            <pc:docMk/>
            <pc:sldMk cId="3264660548" sldId="268"/>
            <ac:spMk id="1233" creationId="{C96C245C-E694-04D7-9195-D0F75F2A73E1}"/>
          </ac:spMkLst>
        </pc:spChg>
        <pc:spChg chg="mod">
          <ac:chgData name="Amal R Babu" userId="3a292d0a-112b-4bc3-bf38-7771656893d2" providerId="ADAL" clId="{47334BF3-780A-45D3-A547-8C695EC51C61}" dt="2022-07-15T04:24:32.503" v="52" actId="165"/>
          <ac:spMkLst>
            <pc:docMk/>
            <pc:sldMk cId="3264660548" sldId="268"/>
            <ac:spMk id="1234" creationId="{564207FF-ACD6-5888-0ACF-A6927714EEF7}"/>
          </ac:spMkLst>
        </pc:spChg>
        <pc:spChg chg="mod">
          <ac:chgData name="Amal R Babu" userId="3a292d0a-112b-4bc3-bf38-7771656893d2" providerId="ADAL" clId="{47334BF3-780A-45D3-A547-8C695EC51C61}" dt="2022-07-15T04:24:32.503" v="52" actId="165"/>
          <ac:spMkLst>
            <pc:docMk/>
            <pc:sldMk cId="3264660548" sldId="268"/>
            <ac:spMk id="1235" creationId="{0DCB6242-419F-2E19-9194-97AF39161DC9}"/>
          </ac:spMkLst>
        </pc:spChg>
        <pc:spChg chg="mod">
          <ac:chgData name="Amal R Babu" userId="3a292d0a-112b-4bc3-bf38-7771656893d2" providerId="ADAL" clId="{47334BF3-780A-45D3-A547-8C695EC51C61}" dt="2022-07-15T04:24:32.503" v="52" actId="165"/>
          <ac:spMkLst>
            <pc:docMk/>
            <pc:sldMk cId="3264660548" sldId="268"/>
            <ac:spMk id="1236" creationId="{9002D143-9ED9-B554-B716-1A6AA6025CDD}"/>
          </ac:spMkLst>
        </pc:spChg>
        <pc:spChg chg="mod">
          <ac:chgData name="Amal R Babu" userId="3a292d0a-112b-4bc3-bf38-7771656893d2" providerId="ADAL" clId="{47334BF3-780A-45D3-A547-8C695EC51C61}" dt="2022-07-15T04:24:32.503" v="52" actId="165"/>
          <ac:spMkLst>
            <pc:docMk/>
            <pc:sldMk cId="3264660548" sldId="268"/>
            <ac:spMk id="1237" creationId="{AE56B89B-1774-94F2-57B0-98AD69177677}"/>
          </ac:spMkLst>
        </pc:spChg>
        <pc:spChg chg="mod">
          <ac:chgData name="Amal R Babu" userId="3a292d0a-112b-4bc3-bf38-7771656893d2" providerId="ADAL" clId="{47334BF3-780A-45D3-A547-8C695EC51C61}" dt="2022-07-15T04:24:32.503" v="52" actId="165"/>
          <ac:spMkLst>
            <pc:docMk/>
            <pc:sldMk cId="3264660548" sldId="268"/>
            <ac:spMk id="1238" creationId="{B16804B3-4C46-B6E1-4659-2C1727941A59}"/>
          </ac:spMkLst>
        </pc:spChg>
        <pc:spChg chg="mod">
          <ac:chgData name="Amal R Babu" userId="3a292d0a-112b-4bc3-bf38-7771656893d2" providerId="ADAL" clId="{47334BF3-780A-45D3-A547-8C695EC51C61}" dt="2022-07-15T04:24:32.503" v="52" actId="165"/>
          <ac:spMkLst>
            <pc:docMk/>
            <pc:sldMk cId="3264660548" sldId="268"/>
            <ac:spMk id="1239" creationId="{6AACC770-36B8-5563-82F3-F0C10DA9A187}"/>
          </ac:spMkLst>
        </pc:spChg>
        <pc:spChg chg="mod">
          <ac:chgData name="Amal R Babu" userId="3a292d0a-112b-4bc3-bf38-7771656893d2" providerId="ADAL" clId="{47334BF3-780A-45D3-A547-8C695EC51C61}" dt="2022-07-15T04:24:32.503" v="52" actId="165"/>
          <ac:spMkLst>
            <pc:docMk/>
            <pc:sldMk cId="3264660548" sldId="268"/>
            <ac:spMk id="1240" creationId="{56606A51-FBF9-1562-0449-FBE3F96F8CEA}"/>
          </ac:spMkLst>
        </pc:spChg>
        <pc:spChg chg="mod">
          <ac:chgData name="Amal R Babu" userId="3a292d0a-112b-4bc3-bf38-7771656893d2" providerId="ADAL" clId="{47334BF3-780A-45D3-A547-8C695EC51C61}" dt="2022-07-15T04:24:32.503" v="52" actId="165"/>
          <ac:spMkLst>
            <pc:docMk/>
            <pc:sldMk cId="3264660548" sldId="268"/>
            <ac:spMk id="1241" creationId="{16982203-35FC-345D-89D8-96ACE5AD62C8}"/>
          </ac:spMkLst>
        </pc:spChg>
        <pc:spChg chg="mod">
          <ac:chgData name="Amal R Babu" userId="3a292d0a-112b-4bc3-bf38-7771656893d2" providerId="ADAL" clId="{47334BF3-780A-45D3-A547-8C695EC51C61}" dt="2022-07-15T04:24:32.503" v="52" actId="165"/>
          <ac:spMkLst>
            <pc:docMk/>
            <pc:sldMk cId="3264660548" sldId="268"/>
            <ac:spMk id="1242" creationId="{E2E24D16-E33B-4232-FBCD-49E27E6AB56A}"/>
          </ac:spMkLst>
        </pc:spChg>
        <pc:spChg chg="mod">
          <ac:chgData name="Amal R Babu" userId="3a292d0a-112b-4bc3-bf38-7771656893d2" providerId="ADAL" clId="{47334BF3-780A-45D3-A547-8C695EC51C61}" dt="2022-07-15T04:24:32.503" v="52" actId="165"/>
          <ac:spMkLst>
            <pc:docMk/>
            <pc:sldMk cId="3264660548" sldId="268"/>
            <ac:spMk id="1243" creationId="{3702DFD3-EC7E-0789-F1FA-26E2C57FDA1C}"/>
          </ac:spMkLst>
        </pc:spChg>
        <pc:spChg chg="mod">
          <ac:chgData name="Amal R Babu" userId="3a292d0a-112b-4bc3-bf38-7771656893d2" providerId="ADAL" clId="{47334BF3-780A-45D3-A547-8C695EC51C61}" dt="2022-07-15T04:24:32.503" v="52" actId="165"/>
          <ac:spMkLst>
            <pc:docMk/>
            <pc:sldMk cId="3264660548" sldId="268"/>
            <ac:spMk id="1244" creationId="{73C8A924-FF00-DFF7-5D43-F693091D7C16}"/>
          </ac:spMkLst>
        </pc:spChg>
        <pc:spChg chg="mod">
          <ac:chgData name="Amal R Babu" userId="3a292d0a-112b-4bc3-bf38-7771656893d2" providerId="ADAL" clId="{47334BF3-780A-45D3-A547-8C695EC51C61}" dt="2022-07-15T04:24:32.503" v="52" actId="165"/>
          <ac:spMkLst>
            <pc:docMk/>
            <pc:sldMk cId="3264660548" sldId="268"/>
            <ac:spMk id="1245" creationId="{49CCAA89-A2DB-9704-FD1E-F65DAA64DBAC}"/>
          </ac:spMkLst>
        </pc:spChg>
        <pc:spChg chg="mod">
          <ac:chgData name="Amal R Babu" userId="3a292d0a-112b-4bc3-bf38-7771656893d2" providerId="ADAL" clId="{47334BF3-780A-45D3-A547-8C695EC51C61}" dt="2022-07-15T04:24:32.503" v="52" actId="165"/>
          <ac:spMkLst>
            <pc:docMk/>
            <pc:sldMk cId="3264660548" sldId="268"/>
            <ac:spMk id="1246" creationId="{02B0FA2A-42D1-3B7D-F187-1400AD49F53F}"/>
          </ac:spMkLst>
        </pc:spChg>
        <pc:spChg chg="mod">
          <ac:chgData name="Amal R Babu" userId="3a292d0a-112b-4bc3-bf38-7771656893d2" providerId="ADAL" clId="{47334BF3-780A-45D3-A547-8C695EC51C61}" dt="2022-07-15T04:24:32.503" v="52" actId="165"/>
          <ac:spMkLst>
            <pc:docMk/>
            <pc:sldMk cId="3264660548" sldId="268"/>
            <ac:spMk id="1247" creationId="{17F54BE4-0EEC-8DF2-40C4-AF14CA4DE057}"/>
          </ac:spMkLst>
        </pc:spChg>
        <pc:spChg chg="mod">
          <ac:chgData name="Amal R Babu" userId="3a292d0a-112b-4bc3-bf38-7771656893d2" providerId="ADAL" clId="{47334BF3-780A-45D3-A547-8C695EC51C61}" dt="2022-07-15T04:24:32.503" v="52" actId="165"/>
          <ac:spMkLst>
            <pc:docMk/>
            <pc:sldMk cId="3264660548" sldId="268"/>
            <ac:spMk id="1248" creationId="{9A8C86FD-C133-3AA0-4727-0780808858E0}"/>
          </ac:spMkLst>
        </pc:spChg>
        <pc:spChg chg="mod">
          <ac:chgData name="Amal R Babu" userId="3a292d0a-112b-4bc3-bf38-7771656893d2" providerId="ADAL" clId="{47334BF3-780A-45D3-A547-8C695EC51C61}" dt="2022-07-15T04:24:32.503" v="52" actId="165"/>
          <ac:spMkLst>
            <pc:docMk/>
            <pc:sldMk cId="3264660548" sldId="268"/>
            <ac:spMk id="1249" creationId="{A7C75D05-23CB-C7A0-8764-38E847439D69}"/>
          </ac:spMkLst>
        </pc:spChg>
        <pc:spChg chg="mod">
          <ac:chgData name="Amal R Babu" userId="3a292d0a-112b-4bc3-bf38-7771656893d2" providerId="ADAL" clId="{47334BF3-780A-45D3-A547-8C695EC51C61}" dt="2022-07-15T04:24:32.503" v="52" actId="165"/>
          <ac:spMkLst>
            <pc:docMk/>
            <pc:sldMk cId="3264660548" sldId="268"/>
            <ac:spMk id="1251" creationId="{5CF352FA-0A4D-4202-F3B9-79698F32048F}"/>
          </ac:spMkLst>
        </pc:spChg>
        <pc:spChg chg="mod">
          <ac:chgData name="Amal R Babu" userId="3a292d0a-112b-4bc3-bf38-7771656893d2" providerId="ADAL" clId="{47334BF3-780A-45D3-A547-8C695EC51C61}" dt="2022-07-15T04:24:32.503" v="52" actId="165"/>
          <ac:spMkLst>
            <pc:docMk/>
            <pc:sldMk cId="3264660548" sldId="268"/>
            <ac:spMk id="1252" creationId="{4E331B7B-44C1-01E9-BA72-24187F2CA9CD}"/>
          </ac:spMkLst>
        </pc:spChg>
        <pc:spChg chg="mod">
          <ac:chgData name="Amal R Babu" userId="3a292d0a-112b-4bc3-bf38-7771656893d2" providerId="ADAL" clId="{47334BF3-780A-45D3-A547-8C695EC51C61}" dt="2022-07-15T04:24:32.503" v="52" actId="165"/>
          <ac:spMkLst>
            <pc:docMk/>
            <pc:sldMk cId="3264660548" sldId="268"/>
            <ac:spMk id="1253" creationId="{4A6FE275-6C4D-1F86-12F0-3F3AAF9EE627}"/>
          </ac:spMkLst>
        </pc:spChg>
        <pc:spChg chg="mod">
          <ac:chgData name="Amal R Babu" userId="3a292d0a-112b-4bc3-bf38-7771656893d2" providerId="ADAL" clId="{47334BF3-780A-45D3-A547-8C695EC51C61}" dt="2022-07-15T04:24:32.503" v="52" actId="165"/>
          <ac:spMkLst>
            <pc:docMk/>
            <pc:sldMk cId="3264660548" sldId="268"/>
            <ac:spMk id="1254" creationId="{373458AB-6FEF-ABE9-915A-08CB4353EE5D}"/>
          </ac:spMkLst>
        </pc:spChg>
        <pc:spChg chg="mod">
          <ac:chgData name="Amal R Babu" userId="3a292d0a-112b-4bc3-bf38-7771656893d2" providerId="ADAL" clId="{47334BF3-780A-45D3-A547-8C695EC51C61}" dt="2022-07-15T04:24:32.503" v="52" actId="165"/>
          <ac:spMkLst>
            <pc:docMk/>
            <pc:sldMk cId="3264660548" sldId="268"/>
            <ac:spMk id="1255" creationId="{78EFA28E-D0C6-3479-D32B-91DEC4ACD3CB}"/>
          </ac:spMkLst>
        </pc:spChg>
        <pc:spChg chg="mod">
          <ac:chgData name="Amal R Babu" userId="3a292d0a-112b-4bc3-bf38-7771656893d2" providerId="ADAL" clId="{47334BF3-780A-45D3-A547-8C695EC51C61}" dt="2022-07-15T04:24:32.503" v="52" actId="165"/>
          <ac:spMkLst>
            <pc:docMk/>
            <pc:sldMk cId="3264660548" sldId="268"/>
            <ac:spMk id="1256" creationId="{566009D1-899C-426F-4733-AE5028D7DF09}"/>
          </ac:spMkLst>
        </pc:spChg>
        <pc:spChg chg="mod">
          <ac:chgData name="Amal R Babu" userId="3a292d0a-112b-4bc3-bf38-7771656893d2" providerId="ADAL" clId="{47334BF3-780A-45D3-A547-8C695EC51C61}" dt="2022-07-15T04:24:32.503" v="52" actId="165"/>
          <ac:spMkLst>
            <pc:docMk/>
            <pc:sldMk cId="3264660548" sldId="268"/>
            <ac:spMk id="1257" creationId="{6F157532-884E-8AB3-41F3-6DBDBAF8B7ED}"/>
          </ac:spMkLst>
        </pc:spChg>
        <pc:spChg chg="mod">
          <ac:chgData name="Amal R Babu" userId="3a292d0a-112b-4bc3-bf38-7771656893d2" providerId="ADAL" clId="{47334BF3-780A-45D3-A547-8C695EC51C61}" dt="2022-07-15T04:24:32.503" v="52" actId="165"/>
          <ac:spMkLst>
            <pc:docMk/>
            <pc:sldMk cId="3264660548" sldId="268"/>
            <ac:spMk id="1258" creationId="{C06F087C-8ECB-D1BB-AC3D-9EC15107B7E1}"/>
          </ac:spMkLst>
        </pc:spChg>
        <pc:spChg chg="mod">
          <ac:chgData name="Amal R Babu" userId="3a292d0a-112b-4bc3-bf38-7771656893d2" providerId="ADAL" clId="{47334BF3-780A-45D3-A547-8C695EC51C61}" dt="2022-07-15T04:24:32.503" v="52" actId="165"/>
          <ac:spMkLst>
            <pc:docMk/>
            <pc:sldMk cId="3264660548" sldId="268"/>
            <ac:spMk id="1259" creationId="{44AF79E7-B899-9F98-7213-E80A18305C91}"/>
          </ac:spMkLst>
        </pc:spChg>
        <pc:spChg chg="mod">
          <ac:chgData name="Amal R Babu" userId="3a292d0a-112b-4bc3-bf38-7771656893d2" providerId="ADAL" clId="{47334BF3-780A-45D3-A547-8C695EC51C61}" dt="2022-07-15T04:24:32.503" v="52" actId="165"/>
          <ac:spMkLst>
            <pc:docMk/>
            <pc:sldMk cId="3264660548" sldId="268"/>
            <ac:spMk id="1260" creationId="{BDFC45C9-00B8-0C35-0C32-78EFBF063289}"/>
          </ac:spMkLst>
        </pc:spChg>
        <pc:spChg chg="mod">
          <ac:chgData name="Amal R Babu" userId="3a292d0a-112b-4bc3-bf38-7771656893d2" providerId="ADAL" clId="{47334BF3-780A-45D3-A547-8C695EC51C61}" dt="2022-07-15T04:24:32.503" v="52" actId="165"/>
          <ac:spMkLst>
            <pc:docMk/>
            <pc:sldMk cId="3264660548" sldId="268"/>
            <ac:spMk id="1261" creationId="{F9E06ACE-2ACB-9C6C-99C7-C69572A53B9B}"/>
          </ac:spMkLst>
        </pc:spChg>
        <pc:spChg chg="mod">
          <ac:chgData name="Amal R Babu" userId="3a292d0a-112b-4bc3-bf38-7771656893d2" providerId="ADAL" clId="{47334BF3-780A-45D3-A547-8C695EC51C61}" dt="2022-07-15T04:24:32.503" v="52" actId="165"/>
          <ac:spMkLst>
            <pc:docMk/>
            <pc:sldMk cId="3264660548" sldId="268"/>
            <ac:spMk id="1262" creationId="{2C25C74F-4BFA-2611-E4F2-38EE9516ECF9}"/>
          </ac:spMkLst>
        </pc:spChg>
        <pc:spChg chg="mod">
          <ac:chgData name="Amal R Babu" userId="3a292d0a-112b-4bc3-bf38-7771656893d2" providerId="ADAL" clId="{47334BF3-780A-45D3-A547-8C695EC51C61}" dt="2022-07-15T04:24:32.503" v="52" actId="165"/>
          <ac:spMkLst>
            <pc:docMk/>
            <pc:sldMk cId="3264660548" sldId="268"/>
            <ac:spMk id="1263" creationId="{DB531CD7-B25B-0FAB-0470-89C8D8BC2F19}"/>
          </ac:spMkLst>
        </pc:spChg>
        <pc:spChg chg="mod">
          <ac:chgData name="Amal R Babu" userId="3a292d0a-112b-4bc3-bf38-7771656893d2" providerId="ADAL" clId="{47334BF3-780A-45D3-A547-8C695EC51C61}" dt="2022-07-15T04:24:32.503" v="52" actId="165"/>
          <ac:spMkLst>
            <pc:docMk/>
            <pc:sldMk cId="3264660548" sldId="268"/>
            <ac:spMk id="1264" creationId="{3BD8BA18-B8F1-7E6F-96B8-EED8A14ED637}"/>
          </ac:spMkLst>
        </pc:spChg>
        <pc:spChg chg="mod">
          <ac:chgData name="Amal R Babu" userId="3a292d0a-112b-4bc3-bf38-7771656893d2" providerId="ADAL" clId="{47334BF3-780A-45D3-A547-8C695EC51C61}" dt="2022-07-15T04:24:32.503" v="52" actId="165"/>
          <ac:spMkLst>
            <pc:docMk/>
            <pc:sldMk cId="3264660548" sldId="268"/>
            <ac:spMk id="1265" creationId="{029ED948-447B-BEAE-9E3D-CBA0117FD590}"/>
          </ac:spMkLst>
        </pc:spChg>
        <pc:spChg chg="mod">
          <ac:chgData name="Amal R Babu" userId="3a292d0a-112b-4bc3-bf38-7771656893d2" providerId="ADAL" clId="{47334BF3-780A-45D3-A547-8C695EC51C61}" dt="2022-07-15T04:24:32.503" v="52" actId="165"/>
          <ac:spMkLst>
            <pc:docMk/>
            <pc:sldMk cId="3264660548" sldId="268"/>
            <ac:spMk id="1266" creationId="{EE895BC8-476D-9EC7-7903-DF28F2527E32}"/>
          </ac:spMkLst>
        </pc:spChg>
        <pc:spChg chg="mod">
          <ac:chgData name="Amal R Babu" userId="3a292d0a-112b-4bc3-bf38-7771656893d2" providerId="ADAL" clId="{47334BF3-780A-45D3-A547-8C695EC51C61}" dt="2022-07-15T04:24:32.503" v="52" actId="165"/>
          <ac:spMkLst>
            <pc:docMk/>
            <pc:sldMk cId="3264660548" sldId="268"/>
            <ac:spMk id="1267" creationId="{66AAFA70-D1FC-5BBE-B74A-69DDF5EB8CDD}"/>
          </ac:spMkLst>
        </pc:spChg>
        <pc:spChg chg="mod">
          <ac:chgData name="Amal R Babu" userId="3a292d0a-112b-4bc3-bf38-7771656893d2" providerId="ADAL" clId="{47334BF3-780A-45D3-A547-8C695EC51C61}" dt="2022-07-15T04:24:32.503" v="52" actId="165"/>
          <ac:spMkLst>
            <pc:docMk/>
            <pc:sldMk cId="3264660548" sldId="268"/>
            <ac:spMk id="1268" creationId="{93879A31-EF1B-93FA-2A08-CF81DCEF7121}"/>
          </ac:spMkLst>
        </pc:spChg>
        <pc:spChg chg="mod">
          <ac:chgData name="Amal R Babu" userId="3a292d0a-112b-4bc3-bf38-7771656893d2" providerId="ADAL" clId="{47334BF3-780A-45D3-A547-8C695EC51C61}" dt="2022-07-15T04:24:32.503" v="52" actId="165"/>
          <ac:spMkLst>
            <pc:docMk/>
            <pc:sldMk cId="3264660548" sldId="268"/>
            <ac:spMk id="1269" creationId="{F1A9ECC5-8C81-E6B7-597F-19B249BCD2F8}"/>
          </ac:spMkLst>
        </pc:spChg>
        <pc:spChg chg="mod">
          <ac:chgData name="Amal R Babu" userId="3a292d0a-112b-4bc3-bf38-7771656893d2" providerId="ADAL" clId="{47334BF3-780A-45D3-A547-8C695EC51C61}" dt="2022-07-15T04:24:32.503" v="52" actId="165"/>
          <ac:spMkLst>
            <pc:docMk/>
            <pc:sldMk cId="3264660548" sldId="268"/>
            <ac:spMk id="1270" creationId="{977A7D8D-B13C-1CBA-1CD8-23A8071588AE}"/>
          </ac:spMkLst>
        </pc:spChg>
        <pc:spChg chg="mod">
          <ac:chgData name="Amal R Babu" userId="3a292d0a-112b-4bc3-bf38-7771656893d2" providerId="ADAL" clId="{47334BF3-780A-45D3-A547-8C695EC51C61}" dt="2022-07-15T04:24:32.503" v="52" actId="165"/>
          <ac:spMkLst>
            <pc:docMk/>
            <pc:sldMk cId="3264660548" sldId="268"/>
            <ac:spMk id="1271" creationId="{CFA4DEC0-9B1E-D4F8-16C3-42DECC372B3F}"/>
          </ac:spMkLst>
        </pc:spChg>
        <pc:spChg chg="mod">
          <ac:chgData name="Amal R Babu" userId="3a292d0a-112b-4bc3-bf38-7771656893d2" providerId="ADAL" clId="{47334BF3-780A-45D3-A547-8C695EC51C61}" dt="2022-07-15T04:24:32.503" v="52" actId="165"/>
          <ac:spMkLst>
            <pc:docMk/>
            <pc:sldMk cId="3264660548" sldId="268"/>
            <ac:spMk id="1272" creationId="{0A884FC2-8577-7C74-29AD-81FF21C2D256}"/>
          </ac:spMkLst>
        </pc:spChg>
        <pc:spChg chg="mod">
          <ac:chgData name="Amal R Babu" userId="3a292d0a-112b-4bc3-bf38-7771656893d2" providerId="ADAL" clId="{47334BF3-780A-45D3-A547-8C695EC51C61}" dt="2022-07-15T04:24:32.503" v="52" actId="165"/>
          <ac:spMkLst>
            <pc:docMk/>
            <pc:sldMk cId="3264660548" sldId="268"/>
            <ac:spMk id="1273" creationId="{2801028E-CFA7-E57C-E31E-08BC1CF0EFE8}"/>
          </ac:spMkLst>
        </pc:spChg>
        <pc:spChg chg="mod">
          <ac:chgData name="Amal R Babu" userId="3a292d0a-112b-4bc3-bf38-7771656893d2" providerId="ADAL" clId="{47334BF3-780A-45D3-A547-8C695EC51C61}" dt="2022-07-15T04:24:32.503" v="52" actId="165"/>
          <ac:spMkLst>
            <pc:docMk/>
            <pc:sldMk cId="3264660548" sldId="268"/>
            <ac:spMk id="1274" creationId="{8587B5E6-F32E-291F-782B-4758F92834B4}"/>
          </ac:spMkLst>
        </pc:spChg>
        <pc:spChg chg="mod">
          <ac:chgData name="Amal R Babu" userId="3a292d0a-112b-4bc3-bf38-7771656893d2" providerId="ADAL" clId="{47334BF3-780A-45D3-A547-8C695EC51C61}" dt="2022-07-15T04:24:32.503" v="52" actId="165"/>
          <ac:spMkLst>
            <pc:docMk/>
            <pc:sldMk cId="3264660548" sldId="268"/>
            <ac:spMk id="1275" creationId="{F21FA11A-BF99-7A0C-8CA3-7A44EB1E83A5}"/>
          </ac:spMkLst>
        </pc:spChg>
        <pc:spChg chg="mod">
          <ac:chgData name="Amal R Babu" userId="3a292d0a-112b-4bc3-bf38-7771656893d2" providerId="ADAL" clId="{47334BF3-780A-45D3-A547-8C695EC51C61}" dt="2022-07-15T04:24:32.503" v="52" actId="165"/>
          <ac:spMkLst>
            <pc:docMk/>
            <pc:sldMk cId="3264660548" sldId="268"/>
            <ac:spMk id="1276" creationId="{C31154C2-7B0F-BC6F-5603-381AB118584B}"/>
          </ac:spMkLst>
        </pc:spChg>
        <pc:spChg chg="mod">
          <ac:chgData name="Amal R Babu" userId="3a292d0a-112b-4bc3-bf38-7771656893d2" providerId="ADAL" clId="{47334BF3-780A-45D3-A547-8C695EC51C61}" dt="2022-07-15T04:24:32.503" v="52" actId="165"/>
          <ac:spMkLst>
            <pc:docMk/>
            <pc:sldMk cId="3264660548" sldId="268"/>
            <ac:spMk id="1279" creationId="{DF0AAD0C-8291-91E9-EDFE-DFB08B4F069A}"/>
          </ac:spMkLst>
        </pc:spChg>
        <pc:spChg chg="mod">
          <ac:chgData name="Amal R Babu" userId="3a292d0a-112b-4bc3-bf38-7771656893d2" providerId="ADAL" clId="{47334BF3-780A-45D3-A547-8C695EC51C61}" dt="2022-07-15T04:24:32.503" v="52" actId="165"/>
          <ac:spMkLst>
            <pc:docMk/>
            <pc:sldMk cId="3264660548" sldId="268"/>
            <ac:spMk id="1280" creationId="{EC5B8419-2404-03CD-E4F5-DE18914A36E8}"/>
          </ac:spMkLst>
        </pc:spChg>
        <pc:spChg chg="mod">
          <ac:chgData name="Amal R Babu" userId="3a292d0a-112b-4bc3-bf38-7771656893d2" providerId="ADAL" clId="{47334BF3-780A-45D3-A547-8C695EC51C61}" dt="2022-07-15T04:24:32.503" v="52" actId="165"/>
          <ac:spMkLst>
            <pc:docMk/>
            <pc:sldMk cId="3264660548" sldId="268"/>
            <ac:spMk id="1281" creationId="{F35E1BBD-1CC7-DDA3-460A-86AB8DE6AD7D}"/>
          </ac:spMkLst>
        </pc:spChg>
        <pc:spChg chg="mod">
          <ac:chgData name="Amal R Babu" userId="3a292d0a-112b-4bc3-bf38-7771656893d2" providerId="ADAL" clId="{47334BF3-780A-45D3-A547-8C695EC51C61}" dt="2022-07-15T04:24:32.503" v="52" actId="165"/>
          <ac:spMkLst>
            <pc:docMk/>
            <pc:sldMk cId="3264660548" sldId="268"/>
            <ac:spMk id="1282" creationId="{56EC5F20-8925-1BF9-043A-7F2B2113884A}"/>
          </ac:spMkLst>
        </pc:spChg>
        <pc:spChg chg="mod">
          <ac:chgData name="Amal R Babu" userId="3a292d0a-112b-4bc3-bf38-7771656893d2" providerId="ADAL" clId="{47334BF3-780A-45D3-A547-8C695EC51C61}" dt="2022-07-15T04:24:32.503" v="52" actId="165"/>
          <ac:spMkLst>
            <pc:docMk/>
            <pc:sldMk cId="3264660548" sldId="268"/>
            <ac:spMk id="1283" creationId="{2DC315BF-C790-E9D8-D518-5A52C3E5DA87}"/>
          </ac:spMkLst>
        </pc:spChg>
        <pc:spChg chg="mod">
          <ac:chgData name="Amal R Babu" userId="3a292d0a-112b-4bc3-bf38-7771656893d2" providerId="ADAL" clId="{47334BF3-780A-45D3-A547-8C695EC51C61}" dt="2022-07-15T04:24:32.503" v="52" actId="165"/>
          <ac:spMkLst>
            <pc:docMk/>
            <pc:sldMk cId="3264660548" sldId="268"/>
            <ac:spMk id="1284" creationId="{D8FD8B07-0A48-FFA1-83D3-A2432ADA8F0E}"/>
          </ac:spMkLst>
        </pc:spChg>
        <pc:spChg chg="mod">
          <ac:chgData name="Amal R Babu" userId="3a292d0a-112b-4bc3-bf38-7771656893d2" providerId="ADAL" clId="{47334BF3-780A-45D3-A547-8C695EC51C61}" dt="2022-07-15T04:24:32.503" v="52" actId="165"/>
          <ac:spMkLst>
            <pc:docMk/>
            <pc:sldMk cId="3264660548" sldId="268"/>
            <ac:spMk id="1285" creationId="{1920C460-5ACE-5C3D-FBE8-5CA2061DEF49}"/>
          </ac:spMkLst>
        </pc:spChg>
        <pc:spChg chg="mod">
          <ac:chgData name="Amal R Babu" userId="3a292d0a-112b-4bc3-bf38-7771656893d2" providerId="ADAL" clId="{47334BF3-780A-45D3-A547-8C695EC51C61}" dt="2022-07-15T04:24:32.503" v="52" actId="165"/>
          <ac:spMkLst>
            <pc:docMk/>
            <pc:sldMk cId="3264660548" sldId="268"/>
            <ac:spMk id="1286" creationId="{CEBD625B-5C5D-5082-944E-C2460BF1E0EB}"/>
          </ac:spMkLst>
        </pc:spChg>
        <pc:spChg chg="mod">
          <ac:chgData name="Amal R Babu" userId="3a292d0a-112b-4bc3-bf38-7771656893d2" providerId="ADAL" clId="{47334BF3-780A-45D3-A547-8C695EC51C61}" dt="2022-07-15T04:24:32.503" v="52" actId="165"/>
          <ac:spMkLst>
            <pc:docMk/>
            <pc:sldMk cId="3264660548" sldId="268"/>
            <ac:spMk id="1287" creationId="{B778DFC1-5732-D762-9B13-6CF39EEE100B}"/>
          </ac:spMkLst>
        </pc:spChg>
        <pc:spChg chg="mod">
          <ac:chgData name="Amal R Babu" userId="3a292d0a-112b-4bc3-bf38-7771656893d2" providerId="ADAL" clId="{47334BF3-780A-45D3-A547-8C695EC51C61}" dt="2022-07-15T04:24:32.503" v="52" actId="165"/>
          <ac:spMkLst>
            <pc:docMk/>
            <pc:sldMk cId="3264660548" sldId="268"/>
            <ac:spMk id="1288" creationId="{0A9B21F5-C751-2AAD-4947-90FED48F1C93}"/>
          </ac:spMkLst>
        </pc:spChg>
        <pc:spChg chg="mod">
          <ac:chgData name="Amal R Babu" userId="3a292d0a-112b-4bc3-bf38-7771656893d2" providerId="ADAL" clId="{47334BF3-780A-45D3-A547-8C695EC51C61}" dt="2022-07-15T04:24:32.503" v="52" actId="165"/>
          <ac:spMkLst>
            <pc:docMk/>
            <pc:sldMk cId="3264660548" sldId="268"/>
            <ac:spMk id="1289" creationId="{00ABE89E-4920-BCB7-68DE-19675D116DCB}"/>
          </ac:spMkLst>
        </pc:spChg>
        <pc:spChg chg="mod">
          <ac:chgData name="Amal R Babu" userId="3a292d0a-112b-4bc3-bf38-7771656893d2" providerId="ADAL" clId="{47334BF3-780A-45D3-A547-8C695EC51C61}" dt="2022-07-15T04:24:32.503" v="52" actId="165"/>
          <ac:spMkLst>
            <pc:docMk/>
            <pc:sldMk cId="3264660548" sldId="268"/>
            <ac:spMk id="1290" creationId="{7BA2E243-5B85-F8A2-5D26-487434ADB1FC}"/>
          </ac:spMkLst>
        </pc:spChg>
        <pc:spChg chg="mod">
          <ac:chgData name="Amal R Babu" userId="3a292d0a-112b-4bc3-bf38-7771656893d2" providerId="ADAL" clId="{47334BF3-780A-45D3-A547-8C695EC51C61}" dt="2022-07-15T04:24:32.503" v="52" actId="165"/>
          <ac:spMkLst>
            <pc:docMk/>
            <pc:sldMk cId="3264660548" sldId="268"/>
            <ac:spMk id="1291" creationId="{8C62D39C-9EC6-BB5E-551E-B80E4208B27B}"/>
          </ac:spMkLst>
        </pc:spChg>
        <pc:spChg chg="mod">
          <ac:chgData name="Amal R Babu" userId="3a292d0a-112b-4bc3-bf38-7771656893d2" providerId="ADAL" clId="{47334BF3-780A-45D3-A547-8C695EC51C61}" dt="2022-07-15T04:24:32.503" v="52" actId="165"/>
          <ac:spMkLst>
            <pc:docMk/>
            <pc:sldMk cId="3264660548" sldId="268"/>
            <ac:spMk id="1292" creationId="{1C956F23-D0F7-C221-62C4-ED0DD15BD159}"/>
          </ac:spMkLst>
        </pc:spChg>
        <pc:spChg chg="mod">
          <ac:chgData name="Amal R Babu" userId="3a292d0a-112b-4bc3-bf38-7771656893d2" providerId="ADAL" clId="{47334BF3-780A-45D3-A547-8C695EC51C61}" dt="2022-07-15T04:24:32.503" v="52" actId="165"/>
          <ac:spMkLst>
            <pc:docMk/>
            <pc:sldMk cId="3264660548" sldId="268"/>
            <ac:spMk id="1293" creationId="{A0E1537B-844B-4F1E-D4DD-424B108509D1}"/>
          </ac:spMkLst>
        </pc:spChg>
        <pc:spChg chg="mod">
          <ac:chgData name="Amal R Babu" userId="3a292d0a-112b-4bc3-bf38-7771656893d2" providerId="ADAL" clId="{47334BF3-780A-45D3-A547-8C695EC51C61}" dt="2022-07-15T04:24:32.503" v="52" actId="165"/>
          <ac:spMkLst>
            <pc:docMk/>
            <pc:sldMk cId="3264660548" sldId="268"/>
            <ac:spMk id="1294" creationId="{BDC2ABDA-24F9-8C79-A8F8-9062F9F0BE41}"/>
          </ac:spMkLst>
        </pc:spChg>
        <pc:spChg chg="mod">
          <ac:chgData name="Amal R Babu" userId="3a292d0a-112b-4bc3-bf38-7771656893d2" providerId="ADAL" clId="{47334BF3-780A-45D3-A547-8C695EC51C61}" dt="2022-07-15T04:24:32.503" v="52" actId="165"/>
          <ac:spMkLst>
            <pc:docMk/>
            <pc:sldMk cId="3264660548" sldId="268"/>
            <ac:spMk id="1295" creationId="{35716347-52BE-757E-9237-D3FA33FCD09A}"/>
          </ac:spMkLst>
        </pc:spChg>
        <pc:spChg chg="mod">
          <ac:chgData name="Amal R Babu" userId="3a292d0a-112b-4bc3-bf38-7771656893d2" providerId="ADAL" clId="{47334BF3-780A-45D3-A547-8C695EC51C61}" dt="2022-07-15T04:24:32.503" v="52" actId="165"/>
          <ac:spMkLst>
            <pc:docMk/>
            <pc:sldMk cId="3264660548" sldId="268"/>
            <ac:spMk id="1296" creationId="{DB4B7994-EA61-B7DD-642D-3AD52392E8D6}"/>
          </ac:spMkLst>
        </pc:spChg>
        <pc:spChg chg="mod">
          <ac:chgData name="Amal R Babu" userId="3a292d0a-112b-4bc3-bf38-7771656893d2" providerId="ADAL" clId="{47334BF3-780A-45D3-A547-8C695EC51C61}" dt="2022-07-15T04:24:32.503" v="52" actId="165"/>
          <ac:spMkLst>
            <pc:docMk/>
            <pc:sldMk cId="3264660548" sldId="268"/>
            <ac:spMk id="1297" creationId="{0C3A7785-77EA-ECE1-B682-7F7F031768A2}"/>
          </ac:spMkLst>
        </pc:spChg>
        <pc:spChg chg="mod">
          <ac:chgData name="Amal R Babu" userId="3a292d0a-112b-4bc3-bf38-7771656893d2" providerId="ADAL" clId="{47334BF3-780A-45D3-A547-8C695EC51C61}" dt="2022-07-15T04:24:32.503" v="52" actId="165"/>
          <ac:spMkLst>
            <pc:docMk/>
            <pc:sldMk cId="3264660548" sldId="268"/>
            <ac:spMk id="1298" creationId="{796EE96E-2209-43A0-381C-F2FCABE074E9}"/>
          </ac:spMkLst>
        </pc:spChg>
        <pc:spChg chg="mod">
          <ac:chgData name="Amal R Babu" userId="3a292d0a-112b-4bc3-bf38-7771656893d2" providerId="ADAL" clId="{47334BF3-780A-45D3-A547-8C695EC51C61}" dt="2022-07-15T04:24:32.503" v="52" actId="165"/>
          <ac:spMkLst>
            <pc:docMk/>
            <pc:sldMk cId="3264660548" sldId="268"/>
            <ac:spMk id="1300" creationId="{8EC720C1-BF61-FE62-55F9-E8C7EE8CB174}"/>
          </ac:spMkLst>
        </pc:spChg>
        <pc:spChg chg="mod">
          <ac:chgData name="Amal R Babu" userId="3a292d0a-112b-4bc3-bf38-7771656893d2" providerId="ADAL" clId="{47334BF3-780A-45D3-A547-8C695EC51C61}" dt="2022-07-15T04:24:32.503" v="52" actId="165"/>
          <ac:spMkLst>
            <pc:docMk/>
            <pc:sldMk cId="3264660548" sldId="268"/>
            <ac:spMk id="1301" creationId="{35D38C28-F56E-73C5-D3EF-FF37A4A4B667}"/>
          </ac:spMkLst>
        </pc:spChg>
        <pc:spChg chg="mod">
          <ac:chgData name="Amal R Babu" userId="3a292d0a-112b-4bc3-bf38-7771656893d2" providerId="ADAL" clId="{47334BF3-780A-45D3-A547-8C695EC51C61}" dt="2022-07-15T04:24:32.503" v="52" actId="165"/>
          <ac:spMkLst>
            <pc:docMk/>
            <pc:sldMk cId="3264660548" sldId="268"/>
            <ac:spMk id="1302" creationId="{D2841224-0F11-4FA5-08F3-E94610ED2D3C}"/>
          </ac:spMkLst>
        </pc:spChg>
        <pc:spChg chg="mod">
          <ac:chgData name="Amal R Babu" userId="3a292d0a-112b-4bc3-bf38-7771656893d2" providerId="ADAL" clId="{47334BF3-780A-45D3-A547-8C695EC51C61}" dt="2022-07-15T04:24:32.503" v="52" actId="165"/>
          <ac:spMkLst>
            <pc:docMk/>
            <pc:sldMk cId="3264660548" sldId="268"/>
            <ac:spMk id="1303" creationId="{5CB8C02C-9BB9-C2E6-0C67-B62D2556705C}"/>
          </ac:spMkLst>
        </pc:spChg>
        <pc:spChg chg="mod">
          <ac:chgData name="Amal R Babu" userId="3a292d0a-112b-4bc3-bf38-7771656893d2" providerId="ADAL" clId="{47334BF3-780A-45D3-A547-8C695EC51C61}" dt="2022-07-15T04:24:32.503" v="52" actId="165"/>
          <ac:spMkLst>
            <pc:docMk/>
            <pc:sldMk cId="3264660548" sldId="268"/>
            <ac:spMk id="1304" creationId="{B60C096A-2CF8-E554-A1D2-3CB37CEB3D03}"/>
          </ac:spMkLst>
        </pc:spChg>
        <pc:spChg chg="mod">
          <ac:chgData name="Amal R Babu" userId="3a292d0a-112b-4bc3-bf38-7771656893d2" providerId="ADAL" clId="{47334BF3-780A-45D3-A547-8C695EC51C61}" dt="2022-07-15T04:24:32.503" v="52" actId="165"/>
          <ac:spMkLst>
            <pc:docMk/>
            <pc:sldMk cId="3264660548" sldId="268"/>
            <ac:spMk id="1305" creationId="{68998FFA-56D6-DD6C-53CC-AA904EB11A40}"/>
          </ac:spMkLst>
        </pc:spChg>
        <pc:spChg chg="mod">
          <ac:chgData name="Amal R Babu" userId="3a292d0a-112b-4bc3-bf38-7771656893d2" providerId="ADAL" clId="{47334BF3-780A-45D3-A547-8C695EC51C61}" dt="2022-07-15T04:24:32.503" v="52" actId="165"/>
          <ac:spMkLst>
            <pc:docMk/>
            <pc:sldMk cId="3264660548" sldId="268"/>
            <ac:spMk id="1306" creationId="{449BE980-6F95-A94B-709E-B2ED57F7549B}"/>
          </ac:spMkLst>
        </pc:spChg>
        <pc:spChg chg="mod">
          <ac:chgData name="Amal R Babu" userId="3a292d0a-112b-4bc3-bf38-7771656893d2" providerId="ADAL" clId="{47334BF3-780A-45D3-A547-8C695EC51C61}" dt="2022-07-15T04:24:32.503" v="52" actId="165"/>
          <ac:spMkLst>
            <pc:docMk/>
            <pc:sldMk cId="3264660548" sldId="268"/>
            <ac:spMk id="1307" creationId="{E5CC316D-9911-881A-DE95-F5C52DA9E88B}"/>
          </ac:spMkLst>
        </pc:spChg>
        <pc:spChg chg="mod">
          <ac:chgData name="Amal R Babu" userId="3a292d0a-112b-4bc3-bf38-7771656893d2" providerId="ADAL" clId="{47334BF3-780A-45D3-A547-8C695EC51C61}" dt="2022-07-15T04:24:32.503" v="52" actId="165"/>
          <ac:spMkLst>
            <pc:docMk/>
            <pc:sldMk cId="3264660548" sldId="268"/>
            <ac:spMk id="1308" creationId="{6045FACD-D895-9E36-209F-050532695A69}"/>
          </ac:spMkLst>
        </pc:spChg>
        <pc:spChg chg="mod">
          <ac:chgData name="Amal R Babu" userId="3a292d0a-112b-4bc3-bf38-7771656893d2" providerId="ADAL" clId="{47334BF3-780A-45D3-A547-8C695EC51C61}" dt="2022-07-15T04:24:32.503" v="52" actId="165"/>
          <ac:spMkLst>
            <pc:docMk/>
            <pc:sldMk cId="3264660548" sldId="268"/>
            <ac:spMk id="1309" creationId="{668221FC-A2CE-A052-F055-1C6A824A2AED}"/>
          </ac:spMkLst>
        </pc:spChg>
        <pc:spChg chg="mod">
          <ac:chgData name="Amal R Babu" userId="3a292d0a-112b-4bc3-bf38-7771656893d2" providerId="ADAL" clId="{47334BF3-780A-45D3-A547-8C695EC51C61}" dt="2022-07-15T04:24:32.503" v="52" actId="165"/>
          <ac:spMkLst>
            <pc:docMk/>
            <pc:sldMk cId="3264660548" sldId="268"/>
            <ac:spMk id="1310" creationId="{604D59A8-5D9F-C596-16DD-651517FC2765}"/>
          </ac:spMkLst>
        </pc:spChg>
        <pc:spChg chg="mod">
          <ac:chgData name="Amal R Babu" userId="3a292d0a-112b-4bc3-bf38-7771656893d2" providerId="ADAL" clId="{47334BF3-780A-45D3-A547-8C695EC51C61}" dt="2022-07-15T04:24:32.503" v="52" actId="165"/>
          <ac:spMkLst>
            <pc:docMk/>
            <pc:sldMk cId="3264660548" sldId="268"/>
            <ac:spMk id="1311" creationId="{811AF1E8-1FC9-24FE-4F5D-57F2A99C6096}"/>
          </ac:spMkLst>
        </pc:spChg>
        <pc:spChg chg="mod">
          <ac:chgData name="Amal R Babu" userId="3a292d0a-112b-4bc3-bf38-7771656893d2" providerId="ADAL" clId="{47334BF3-780A-45D3-A547-8C695EC51C61}" dt="2022-07-15T04:24:32.503" v="52" actId="165"/>
          <ac:spMkLst>
            <pc:docMk/>
            <pc:sldMk cId="3264660548" sldId="268"/>
            <ac:spMk id="1312" creationId="{BA336916-8D1E-EB86-7DAC-86AFF4C252F9}"/>
          </ac:spMkLst>
        </pc:spChg>
        <pc:spChg chg="mod">
          <ac:chgData name="Amal R Babu" userId="3a292d0a-112b-4bc3-bf38-7771656893d2" providerId="ADAL" clId="{47334BF3-780A-45D3-A547-8C695EC51C61}" dt="2022-07-15T04:24:32.503" v="52" actId="165"/>
          <ac:spMkLst>
            <pc:docMk/>
            <pc:sldMk cId="3264660548" sldId="268"/>
            <ac:spMk id="1313" creationId="{686A4DF6-F81F-9D07-5891-4145F0A490A7}"/>
          </ac:spMkLst>
        </pc:spChg>
        <pc:spChg chg="mod">
          <ac:chgData name="Amal R Babu" userId="3a292d0a-112b-4bc3-bf38-7771656893d2" providerId="ADAL" clId="{47334BF3-780A-45D3-A547-8C695EC51C61}" dt="2022-07-15T04:24:32.503" v="52" actId="165"/>
          <ac:spMkLst>
            <pc:docMk/>
            <pc:sldMk cId="3264660548" sldId="268"/>
            <ac:spMk id="1314" creationId="{056FFAF9-6BD0-2352-1D1F-2C1DBCEE5182}"/>
          </ac:spMkLst>
        </pc:spChg>
        <pc:spChg chg="mod">
          <ac:chgData name="Amal R Babu" userId="3a292d0a-112b-4bc3-bf38-7771656893d2" providerId="ADAL" clId="{47334BF3-780A-45D3-A547-8C695EC51C61}" dt="2022-07-15T04:24:32.503" v="52" actId="165"/>
          <ac:spMkLst>
            <pc:docMk/>
            <pc:sldMk cId="3264660548" sldId="268"/>
            <ac:spMk id="1315" creationId="{73966D94-3952-5E2E-374D-B93F0F4C17DF}"/>
          </ac:spMkLst>
        </pc:spChg>
        <pc:spChg chg="mod">
          <ac:chgData name="Amal R Babu" userId="3a292d0a-112b-4bc3-bf38-7771656893d2" providerId="ADAL" clId="{47334BF3-780A-45D3-A547-8C695EC51C61}" dt="2022-07-15T04:24:32.503" v="52" actId="165"/>
          <ac:spMkLst>
            <pc:docMk/>
            <pc:sldMk cId="3264660548" sldId="268"/>
            <ac:spMk id="1316" creationId="{D1428DD0-9E28-81C4-DC97-044B0C6B7C0C}"/>
          </ac:spMkLst>
        </pc:spChg>
        <pc:spChg chg="mod">
          <ac:chgData name="Amal R Babu" userId="3a292d0a-112b-4bc3-bf38-7771656893d2" providerId="ADAL" clId="{47334BF3-780A-45D3-A547-8C695EC51C61}" dt="2022-07-15T04:24:32.503" v="52" actId="165"/>
          <ac:spMkLst>
            <pc:docMk/>
            <pc:sldMk cId="3264660548" sldId="268"/>
            <ac:spMk id="1317" creationId="{7A781AB4-CE8C-C729-0A3C-C0A29D3B80F8}"/>
          </ac:spMkLst>
        </pc:spChg>
        <pc:spChg chg="mod">
          <ac:chgData name="Amal R Babu" userId="3a292d0a-112b-4bc3-bf38-7771656893d2" providerId="ADAL" clId="{47334BF3-780A-45D3-A547-8C695EC51C61}" dt="2022-07-15T04:24:32.503" v="52" actId="165"/>
          <ac:spMkLst>
            <pc:docMk/>
            <pc:sldMk cId="3264660548" sldId="268"/>
            <ac:spMk id="1318" creationId="{7AD0D37B-5572-99E9-51D5-D15F15C6FD9A}"/>
          </ac:spMkLst>
        </pc:spChg>
        <pc:spChg chg="mod">
          <ac:chgData name="Amal R Babu" userId="3a292d0a-112b-4bc3-bf38-7771656893d2" providerId="ADAL" clId="{47334BF3-780A-45D3-A547-8C695EC51C61}" dt="2022-07-15T04:24:32.503" v="52" actId="165"/>
          <ac:spMkLst>
            <pc:docMk/>
            <pc:sldMk cId="3264660548" sldId="268"/>
            <ac:spMk id="1319" creationId="{15CAB622-0FEC-9B8C-075C-BFF4218AD51C}"/>
          </ac:spMkLst>
        </pc:spChg>
        <pc:spChg chg="mod">
          <ac:chgData name="Amal R Babu" userId="3a292d0a-112b-4bc3-bf38-7771656893d2" providerId="ADAL" clId="{47334BF3-780A-45D3-A547-8C695EC51C61}" dt="2022-07-15T04:24:32.503" v="52" actId="165"/>
          <ac:spMkLst>
            <pc:docMk/>
            <pc:sldMk cId="3264660548" sldId="268"/>
            <ac:spMk id="1320" creationId="{F42EA04A-0BEA-D234-9FCF-57635DC2D804}"/>
          </ac:spMkLst>
        </pc:spChg>
        <pc:spChg chg="mod">
          <ac:chgData name="Amal R Babu" userId="3a292d0a-112b-4bc3-bf38-7771656893d2" providerId="ADAL" clId="{47334BF3-780A-45D3-A547-8C695EC51C61}" dt="2022-07-15T04:24:32.503" v="52" actId="165"/>
          <ac:spMkLst>
            <pc:docMk/>
            <pc:sldMk cId="3264660548" sldId="268"/>
            <ac:spMk id="1321" creationId="{993D8F55-3731-6610-5E2F-36286E0FE575}"/>
          </ac:spMkLst>
        </pc:spChg>
        <pc:spChg chg="mod">
          <ac:chgData name="Amal R Babu" userId="3a292d0a-112b-4bc3-bf38-7771656893d2" providerId="ADAL" clId="{47334BF3-780A-45D3-A547-8C695EC51C61}" dt="2022-07-15T04:24:32.503" v="52" actId="165"/>
          <ac:spMkLst>
            <pc:docMk/>
            <pc:sldMk cId="3264660548" sldId="268"/>
            <ac:spMk id="1322" creationId="{57B755B0-7A01-CC56-785C-7B66A46D8513}"/>
          </ac:spMkLst>
        </pc:spChg>
        <pc:spChg chg="mod">
          <ac:chgData name="Amal R Babu" userId="3a292d0a-112b-4bc3-bf38-7771656893d2" providerId="ADAL" clId="{47334BF3-780A-45D3-A547-8C695EC51C61}" dt="2022-07-15T04:24:32.503" v="52" actId="165"/>
          <ac:spMkLst>
            <pc:docMk/>
            <pc:sldMk cId="3264660548" sldId="268"/>
            <ac:spMk id="1324" creationId="{19BA8B13-38FD-799A-1BD6-6B23BD298932}"/>
          </ac:spMkLst>
        </pc:spChg>
        <pc:spChg chg="mod">
          <ac:chgData name="Amal R Babu" userId="3a292d0a-112b-4bc3-bf38-7771656893d2" providerId="ADAL" clId="{47334BF3-780A-45D3-A547-8C695EC51C61}" dt="2022-07-15T04:24:32.503" v="52" actId="165"/>
          <ac:spMkLst>
            <pc:docMk/>
            <pc:sldMk cId="3264660548" sldId="268"/>
            <ac:spMk id="1325" creationId="{617AAB4E-3A4F-8199-2B7D-FC765BD8F932}"/>
          </ac:spMkLst>
        </pc:spChg>
        <pc:spChg chg="mod">
          <ac:chgData name="Amal R Babu" userId="3a292d0a-112b-4bc3-bf38-7771656893d2" providerId="ADAL" clId="{47334BF3-780A-45D3-A547-8C695EC51C61}" dt="2022-07-15T04:24:32.503" v="52" actId="165"/>
          <ac:spMkLst>
            <pc:docMk/>
            <pc:sldMk cId="3264660548" sldId="268"/>
            <ac:spMk id="1326" creationId="{F929322E-F9FE-39E0-E8DA-96D51B8D2857}"/>
          </ac:spMkLst>
        </pc:spChg>
        <pc:spChg chg="mod">
          <ac:chgData name="Amal R Babu" userId="3a292d0a-112b-4bc3-bf38-7771656893d2" providerId="ADAL" clId="{47334BF3-780A-45D3-A547-8C695EC51C61}" dt="2022-07-15T04:24:32.503" v="52" actId="165"/>
          <ac:spMkLst>
            <pc:docMk/>
            <pc:sldMk cId="3264660548" sldId="268"/>
            <ac:spMk id="1327" creationId="{ACEFF5DE-A65F-CD5B-8CDF-A4A3963C555B}"/>
          </ac:spMkLst>
        </pc:spChg>
        <pc:spChg chg="mod">
          <ac:chgData name="Amal R Babu" userId="3a292d0a-112b-4bc3-bf38-7771656893d2" providerId="ADAL" clId="{47334BF3-780A-45D3-A547-8C695EC51C61}" dt="2022-07-15T04:24:32.503" v="52" actId="165"/>
          <ac:spMkLst>
            <pc:docMk/>
            <pc:sldMk cId="3264660548" sldId="268"/>
            <ac:spMk id="1328" creationId="{A611791F-962E-FB7D-FCC6-C8209CD47598}"/>
          </ac:spMkLst>
        </pc:spChg>
        <pc:spChg chg="mod">
          <ac:chgData name="Amal R Babu" userId="3a292d0a-112b-4bc3-bf38-7771656893d2" providerId="ADAL" clId="{47334BF3-780A-45D3-A547-8C695EC51C61}" dt="2022-07-15T04:24:32.503" v="52" actId="165"/>
          <ac:spMkLst>
            <pc:docMk/>
            <pc:sldMk cId="3264660548" sldId="268"/>
            <ac:spMk id="1329" creationId="{8EBF5E78-E157-6D92-0C03-BB4ECC37B91F}"/>
          </ac:spMkLst>
        </pc:spChg>
        <pc:spChg chg="mod">
          <ac:chgData name="Amal R Babu" userId="3a292d0a-112b-4bc3-bf38-7771656893d2" providerId="ADAL" clId="{47334BF3-780A-45D3-A547-8C695EC51C61}" dt="2022-07-15T04:24:32.503" v="52" actId="165"/>
          <ac:spMkLst>
            <pc:docMk/>
            <pc:sldMk cId="3264660548" sldId="268"/>
            <ac:spMk id="1330" creationId="{FFA29899-3A3B-4607-D0F7-293B3249E0D6}"/>
          </ac:spMkLst>
        </pc:spChg>
        <pc:spChg chg="mod">
          <ac:chgData name="Amal R Babu" userId="3a292d0a-112b-4bc3-bf38-7771656893d2" providerId="ADAL" clId="{47334BF3-780A-45D3-A547-8C695EC51C61}" dt="2022-07-15T04:24:32.503" v="52" actId="165"/>
          <ac:spMkLst>
            <pc:docMk/>
            <pc:sldMk cId="3264660548" sldId="268"/>
            <ac:spMk id="1331" creationId="{0D42BBF3-46D3-316C-DEA8-1B5CD4191975}"/>
          </ac:spMkLst>
        </pc:spChg>
        <pc:spChg chg="mod">
          <ac:chgData name="Amal R Babu" userId="3a292d0a-112b-4bc3-bf38-7771656893d2" providerId="ADAL" clId="{47334BF3-780A-45D3-A547-8C695EC51C61}" dt="2022-07-15T04:24:32.503" v="52" actId="165"/>
          <ac:spMkLst>
            <pc:docMk/>
            <pc:sldMk cId="3264660548" sldId="268"/>
            <ac:spMk id="1332" creationId="{7AA59760-DF8F-D1D3-9466-F002EF3CB1F2}"/>
          </ac:spMkLst>
        </pc:spChg>
        <pc:spChg chg="mod">
          <ac:chgData name="Amal R Babu" userId="3a292d0a-112b-4bc3-bf38-7771656893d2" providerId="ADAL" clId="{47334BF3-780A-45D3-A547-8C695EC51C61}" dt="2022-07-15T04:24:32.503" v="52" actId="165"/>
          <ac:spMkLst>
            <pc:docMk/>
            <pc:sldMk cId="3264660548" sldId="268"/>
            <ac:spMk id="1333" creationId="{84DDDFCF-91B2-ED83-B502-7215F2D1EA39}"/>
          </ac:spMkLst>
        </pc:spChg>
        <pc:spChg chg="mod">
          <ac:chgData name="Amal R Babu" userId="3a292d0a-112b-4bc3-bf38-7771656893d2" providerId="ADAL" clId="{47334BF3-780A-45D3-A547-8C695EC51C61}" dt="2022-07-15T04:24:32.503" v="52" actId="165"/>
          <ac:spMkLst>
            <pc:docMk/>
            <pc:sldMk cId="3264660548" sldId="268"/>
            <ac:spMk id="1334" creationId="{82038E0E-EFB6-F44D-D822-5817581BCDCC}"/>
          </ac:spMkLst>
        </pc:spChg>
        <pc:spChg chg="mod">
          <ac:chgData name="Amal R Babu" userId="3a292d0a-112b-4bc3-bf38-7771656893d2" providerId="ADAL" clId="{47334BF3-780A-45D3-A547-8C695EC51C61}" dt="2022-07-15T04:24:32.503" v="52" actId="165"/>
          <ac:spMkLst>
            <pc:docMk/>
            <pc:sldMk cId="3264660548" sldId="268"/>
            <ac:spMk id="1335" creationId="{819D8C6F-E60E-850D-6337-B6AC16759ED8}"/>
          </ac:spMkLst>
        </pc:spChg>
        <pc:spChg chg="mod">
          <ac:chgData name="Amal R Babu" userId="3a292d0a-112b-4bc3-bf38-7771656893d2" providerId="ADAL" clId="{47334BF3-780A-45D3-A547-8C695EC51C61}" dt="2022-07-15T04:24:32.503" v="52" actId="165"/>
          <ac:spMkLst>
            <pc:docMk/>
            <pc:sldMk cId="3264660548" sldId="268"/>
            <ac:spMk id="1336" creationId="{B88AADBB-4C48-D2F1-CD82-08FEEAB8A106}"/>
          </ac:spMkLst>
        </pc:spChg>
        <pc:spChg chg="mod">
          <ac:chgData name="Amal R Babu" userId="3a292d0a-112b-4bc3-bf38-7771656893d2" providerId="ADAL" clId="{47334BF3-780A-45D3-A547-8C695EC51C61}" dt="2022-07-15T04:24:32.503" v="52" actId="165"/>
          <ac:spMkLst>
            <pc:docMk/>
            <pc:sldMk cId="3264660548" sldId="268"/>
            <ac:spMk id="1337" creationId="{26EE6AEF-D084-BFE0-FFFB-622DFF1FA758}"/>
          </ac:spMkLst>
        </pc:spChg>
        <pc:spChg chg="mod">
          <ac:chgData name="Amal R Babu" userId="3a292d0a-112b-4bc3-bf38-7771656893d2" providerId="ADAL" clId="{47334BF3-780A-45D3-A547-8C695EC51C61}" dt="2022-07-15T04:24:32.503" v="52" actId="165"/>
          <ac:spMkLst>
            <pc:docMk/>
            <pc:sldMk cId="3264660548" sldId="268"/>
            <ac:spMk id="1338" creationId="{0DE39575-08C9-29A7-10AD-1EDAB3D499B3}"/>
          </ac:spMkLst>
        </pc:spChg>
        <pc:spChg chg="mod">
          <ac:chgData name="Amal R Babu" userId="3a292d0a-112b-4bc3-bf38-7771656893d2" providerId="ADAL" clId="{47334BF3-780A-45D3-A547-8C695EC51C61}" dt="2022-07-15T04:24:32.503" v="52" actId="165"/>
          <ac:spMkLst>
            <pc:docMk/>
            <pc:sldMk cId="3264660548" sldId="268"/>
            <ac:spMk id="1339" creationId="{8E94EA85-5765-473F-FDC8-32EE422DB239}"/>
          </ac:spMkLst>
        </pc:spChg>
        <pc:spChg chg="mod">
          <ac:chgData name="Amal R Babu" userId="3a292d0a-112b-4bc3-bf38-7771656893d2" providerId="ADAL" clId="{47334BF3-780A-45D3-A547-8C695EC51C61}" dt="2022-07-15T04:24:32.503" v="52" actId="165"/>
          <ac:spMkLst>
            <pc:docMk/>
            <pc:sldMk cId="3264660548" sldId="268"/>
            <ac:spMk id="1340" creationId="{CDF1D5A9-3F00-AA8C-080A-12F2CDBB5355}"/>
          </ac:spMkLst>
        </pc:spChg>
        <pc:spChg chg="mod">
          <ac:chgData name="Amal R Babu" userId="3a292d0a-112b-4bc3-bf38-7771656893d2" providerId="ADAL" clId="{47334BF3-780A-45D3-A547-8C695EC51C61}" dt="2022-07-15T04:24:32.503" v="52" actId="165"/>
          <ac:spMkLst>
            <pc:docMk/>
            <pc:sldMk cId="3264660548" sldId="268"/>
            <ac:spMk id="1342" creationId="{4E1065D5-B6BE-7CF9-7EE2-F63A91DFFCE4}"/>
          </ac:spMkLst>
        </pc:spChg>
        <pc:spChg chg="mod">
          <ac:chgData name="Amal R Babu" userId="3a292d0a-112b-4bc3-bf38-7771656893d2" providerId="ADAL" clId="{47334BF3-780A-45D3-A547-8C695EC51C61}" dt="2022-07-15T04:24:32.503" v="52" actId="165"/>
          <ac:spMkLst>
            <pc:docMk/>
            <pc:sldMk cId="3264660548" sldId="268"/>
            <ac:spMk id="1343" creationId="{32C75983-CD48-30AD-A737-013C9A35A2DC}"/>
          </ac:spMkLst>
        </pc:spChg>
        <pc:spChg chg="mod">
          <ac:chgData name="Amal R Babu" userId="3a292d0a-112b-4bc3-bf38-7771656893d2" providerId="ADAL" clId="{47334BF3-780A-45D3-A547-8C695EC51C61}" dt="2022-07-15T04:24:32.503" v="52" actId="165"/>
          <ac:spMkLst>
            <pc:docMk/>
            <pc:sldMk cId="3264660548" sldId="268"/>
            <ac:spMk id="1344" creationId="{DF8A2056-E060-AF3B-B877-D77A5709D985}"/>
          </ac:spMkLst>
        </pc:spChg>
        <pc:spChg chg="mod">
          <ac:chgData name="Amal R Babu" userId="3a292d0a-112b-4bc3-bf38-7771656893d2" providerId="ADAL" clId="{47334BF3-780A-45D3-A547-8C695EC51C61}" dt="2022-07-15T04:24:32.503" v="52" actId="165"/>
          <ac:spMkLst>
            <pc:docMk/>
            <pc:sldMk cId="3264660548" sldId="268"/>
            <ac:spMk id="1345" creationId="{FB2011E3-8C48-9850-EE66-0CA4CFD18E61}"/>
          </ac:spMkLst>
        </pc:spChg>
        <pc:spChg chg="mod">
          <ac:chgData name="Amal R Babu" userId="3a292d0a-112b-4bc3-bf38-7771656893d2" providerId="ADAL" clId="{47334BF3-780A-45D3-A547-8C695EC51C61}" dt="2022-07-15T04:24:32.503" v="52" actId="165"/>
          <ac:spMkLst>
            <pc:docMk/>
            <pc:sldMk cId="3264660548" sldId="268"/>
            <ac:spMk id="1346" creationId="{6E655E39-FE14-9387-F441-841283A7DAE1}"/>
          </ac:spMkLst>
        </pc:spChg>
        <pc:spChg chg="mod">
          <ac:chgData name="Amal R Babu" userId="3a292d0a-112b-4bc3-bf38-7771656893d2" providerId="ADAL" clId="{47334BF3-780A-45D3-A547-8C695EC51C61}" dt="2022-07-15T04:24:32.503" v="52" actId="165"/>
          <ac:spMkLst>
            <pc:docMk/>
            <pc:sldMk cId="3264660548" sldId="268"/>
            <ac:spMk id="1347" creationId="{56CFB8E9-B79A-17B1-83C0-D80E3FFE9926}"/>
          </ac:spMkLst>
        </pc:spChg>
        <pc:spChg chg="mod">
          <ac:chgData name="Amal R Babu" userId="3a292d0a-112b-4bc3-bf38-7771656893d2" providerId="ADAL" clId="{47334BF3-780A-45D3-A547-8C695EC51C61}" dt="2022-07-15T04:24:32.503" v="52" actId="165"/>
          <ac:spMkLst>
            <pc:docMk/>
            <pc:sldMk cId="3264660548" sldId="268"/>
            <ac:spMk id="1348" creationId="{A2526CCE-942A-094D-DB78-2D33178C3BB0}"/>
          </ac:spMkLst>
        </pc:spChg>
        <pc:spChg chg="mod">
          <ac:chgData name="Amal R Babu" userId="3a292d0a-112b-4bc3-bf38-7771656893d2" providerId="ADAL" clId="{47334BF3-780A-45D3-A547-8C695EC51C61}" dt="2022-07-15T04:24:32.503" v="52" actId="165"/>
          <ac:spMkLst>
            <pc:docMk/>
            <pc:sldMk cId="3264660548" sldId="268"/>
            <ac:spMk id="1349" creationId="{B7568D13-0C78-89F8-2494-B1AB03EDF317}"/>
          </ac:spMkLst>
        </pc:spChg>
        <pc:spChg chg="mod">
          <ac:chgData name="Amal R Babu" userId="3a292d0a-112b-4bc3-bf38-7771656893d2" providerId="ADAL" clId="{47334BF3-780A-45D3-A547-8C695EC51C61}" dt="2022-07-15T04:24:32.503" v="52" actId="165"/>
          <ac:spMkLst>
            <pc:docMk/>
            <pc:sldMk cId="3264660548" sldId="268"/>
            <ac:spMk id="1350" creationId="{1BDA4202-2785-676B-AF72-54F1C82795C4}"/>
          </ac:spMkLst>
        </pc:spChg>
        <pc:spChg chg="mod">
          <ac:chgData name="Amal R Babu" userId="3a292d0a-112b-4bc3-bf38-7771656893d2" providerId="ADAL" clId="{47334BF3-780A-45D3-A547-8C695EC51C61}" dt="2022-07-15T04:24:32.503" v="52" actId="165"/>
          <ac:spMkLst>
            <pc:docMk/>
            <pc:sldMk cId="3264660548" sldId="268"/>
            <ac:spMk id="1351" creationId="{AAEE95DD-DF1A-2819-EB8A-5EA7C792B5C1}"/>
          </ac:spMkLst>
        </pc:spChg>
        <pc:spChg chg="mod">
          <ac:chgData name="Amal R Babu" userId="3a292d0a-112b-4bc3-bf38-7771656893d2" providerId="ADAL" clId="{47334BF3-780A-45D3-A547-8C695EC51C61}" dt="2022-07-15T04:24:32.503" v="52" actId="165"/>
          <ac:spMkLst>
            <pc:docMk/>
            <pc:sldMk cId="3264660548" sldId="268"/>
            <ac:spMk id="1352" creationId="{A9EE367D-0734-4277-D895-4265A1ECC4BE}"/>
          </ac:spMkLst>
        </pc:spChg>
        <pc:spChg chg="mod">
          <ac:chgData name="Amal R Babu" userId="3a292d0a-112b-4bc3-bf38-7771656893d2" providerId="ADAL" clId="{47334BF3-780A-45D3-A547-8C695EC51C61}" dt="2022-07-15T04:24:32.503" v="52" actId="165"/>
          <ac:spMkLst>
            <pc:docMk/>
            <pc:sldMk cId="3264660548" sldId="268"/>
            <ac:spMk id="1353" creationId="{D20C102A-C7FE-2E54-0A22-B695E1923EC9}"/>
          </ac:spMkLst>
        </pc:spChg>
        <pc:spChg chg="mod">
          <ac:chgData name="Amal R Babu" userId="3a292d0a-112b-4bc3-bf38-7771656893d2" providerId="ADAL" clId="{47334BF3-780A-45D3-A547-8C695EC51C61}" dt="2022-07-15T04:24:32.503" v="52" actId="165"/>
          <ac:spMkLst>
            <pc:docMk/>
            <pc:sldMk cId="3264660548" sldId="268"/>
            <ac:spMk id="1354" creationId="{994F9BE1-EB31-961F-2818-964C67EC460D}"/>
          </ac:spMkLst>
        </pc:spChg>
        <pc:spChg chg="mod">
          <ac:chgData name="Amal R Babu" userId="3a292d0a-112b-4bc3-bf38-7771656893d2" providerId="ADAL" clId="{47334BF3-780A-45D3-A547-8C695EC51C61}" dt="2022-07-15T04:24:32.503" v="52" actId="165"/>
          <ac:spMkLst>
            <pc:docMk/>
            <pc:sldMk cId="3264660548" sldId="268"/>
            <ac:spMk id="1355" creationId="{FDD0C2EE-3D04-B271-5BBD-E0DB771FB942}"/>
          </ac:spMkLst>
        </pc:spChg>
        <pc:spChg chg="mod">
          <ac:chgData name="Amal R Babu" userId="3a292d0a-112b-4bc3-bf38-7771656893d2" providerId="ADAL" clId="{47334BF3-780A-45D3-A547-8C695EC51C61}" dt="2022-07-15T04:24:32.503" v="52" actId="165"/>
          <ac:spMkLst>
            <pc:docMk/>
            <pc:sldMk cId="3264660548" sldId="268"/>
            <ac:spMk id="1356" creationId="{078CF156-F339-F715-BC85-40123E93C4D2}"/>
          </ac:spMkLst>
        </pc:spChg>
        <pc:spChg chg="mod">
          <ac:chgData name="Amal R Babu" userId="3a292d0a-112b-4bc3-bf38-7771656893d2" providerId="ADAL" clId="{47334BF3-780A-45D3-A547-8C695EC51C61}" dt="2022-07-15T04:24:32.503" v="52" actId="165"/>
          <ac:spMkLst>
            <pc:docMk/>
            <pc:sldMk cId="3264660548" sldId="268"/>
            <ac:spMk id="1357" creationId="{086C9696-D1A0-09D1-B178-47554CFF130E}"/>
          </ac:spMkLst>
        </pc:spChg>
        <pc:spChg chg="mod">
          <ac:chgData name="Amal R Babu" userId="3a292d0a-112b-4bc3-bf38-7771656893d2" providerId="ADAL" clId="{47334BF3-780A-45D3-A547-8C695EC51C61}" dt="2022-07-15T04:24:32.503" v="52" actId="165"/>
          <ac:spMkLst>
            <pc:docMk/>
            <pc:sldMk cId="3264660548" sldId="268"/>
            <ac:spMk id="1358" creationId="{CDDB8E46-56AD-23EB-848F-3551C5832A69}"/>
          </ac:spMkLst>
        </pc:spChg>
        <pc:spChg chg="mod">
          <ac:chgData name="Amal R Babu" userId="3a292d0a-112b-4bc3-bf38-7771656893d2" providerId="ADAL" clId="{47334BF3-780A-45D3-A547-8C695EC51C61}" dt="2022-07-15T04:24:32.503" v="52" actId="165"/>
          <ac:spMkLst>
            <pc:docMk/>
            <pc:sldMk cId="3264660548" sldId="268"/>
            <ac:spMk id="1360" creationId="{9468D55F-32B4-6C6B-6C38-5A38BFC8641C}"/>
          </ac:spMkLst>
        </pc:spChg>
        <pc:spChg chg="mod">
          <ac:chgData name="Amal R Babu" userId="3a292d0a-112b-4bc3-bf38-7771656893d2" providerId="ADAL" clId="{47334BF3-780A-45D3-A547-8C695EC51C61}" dt="2022-07-15T04:24:32.503" v="52" actId="165"/>
          <ac:spMkLst>
            <pc:docMk/>
            <pc:sldMk cId="3264660548" sldId="268"/>
            <ac:spMk id="1361" creationId="{A06E1C57-C04A-CE22-B797-6F6C54148C30}"/>
          </ac:spMkLst>
        </pc:spChg>
        <pc:spChg chg="mod">
          <ac:chgData name="Amal R Babu" userId="3a292d0a-112b-4bc3-bf38-7771656893d2" providerId="ADAL" clId="{47334BF3-780A-45D3-A547-8C695EC51C61}" dt="2022-07-15T04:24:32.503" v="52" actId="165"/>
          <ac:spMkLst>
            <pc:docMk/>
            <pc:sldMk cId="3264660548" sldId="268"/>
            <ac:spMk id="1362" creationId="{C285C417-F33C-DC47-C018-EE2AB25D6AA3}"/>
          </ac:spMkLst>
        </pc:spChg>
        <pc:spChg chg="mod">
          <ac:chgData name="Amal R Babu" userId="3a292d0a-112b-4bc3-bf38-7771656893d2" providerId="ADAL" clId="{47334BF3-780A-45D3-A547-8C695EC51C61}" dt="2022-07-15T04:24:32.503" v="52" actId="165"/>
          <ac:spMkLst>
            <pc:docMk/>
            <pc:sldMk cId="3264660548" sldId="268"/>
            <ac:spMk id="1363" creationId="{FD829F95-15DD-D50D-830A-C04F8F65C5B4}"/>
          </ac:spMkLst>
        </pc:spChg>
        <pc:spChg chg="mod">
          <ac:chgData name="Amal R Babu" userId="3a292d0a-112b-4bc3-bf38-7771656893d2" providerId="ADAL" clId="{47334BF3-780A-45D3-A547-8C695EC51C61}" dt="2022-07-15T04:24:32.503" v="52" actId="165"/>
          <ac:spMkLst>
            <pc:docMk/>
            <pc:sldMk cId="3264660548" sldId="268"/>
            <ac:spMk id="1364" creationId="{1F32B4FB-77A8-9724-7555-8A94BA63095C}"/>
          </ac:spMkLst>
        </pc:spChg>
        <pc:spChg chg="mod">
          <ac:chgData name="Amal R Babu" userId="3a292d0a-112b-4bc3-bf38-7771656893d2" providerId="ADAL" clId="{47334BF3-780A-45D3-A547-8C695EC51C61}" dt="2022-07-15T04:24:32.503" v="52" actId="165"/>
          <ac:spMkLst>
            <pc:docMk/>
            <pc:sldMk cId="3264660548" sldId="268"/>
            <ac:spMk id="1365" creationId="{5CEA5F4A-0031-B2AC-4D80-10DDD9C84D27}"/>
          </ac:spMkLst>
        </pc:spChg>
        <pc:spChg chg="mod">
          <ac:chgData name="Amal R Babu" userId="3a292d0a-112b-4bc3-bf38-7771656893d2" providerId="ADAL" clId="{47334BF3-780A-45D3-A547-8C695EC51C61}" dt="2022-07-15T04:24:32.503" v="52" actId="165"/>
          <ac:spMkLst>
            <pc:docMk/>
            <pc:sldMk cId="3264660548" sldId="268"/>
            <ac:spMk id="1366" creationId="{3A3284ED-E367-4A81-9DAD-C8E1C966AAD3}"/>
          </ac:spMkLst>
        </pc:spChg>
        <pc:spChg chg="mod">
          <ac:chgData name="Amal R Babu" userId="3a292d0a-112b-4bc3-bf38-7771656893d2" providerId="ADAL" clId="{47334BF3-780A-45D3-A547-8C695EC51C61}" dt="2022-07-15T04:24:32.503" v="52" actId="165"/>
          <ac:spMkLst>
            <pc:docMk/>
            <pc:sldMk cId="3264660548" sldId="268"/>
            <ac:spMk id="1367" creationId="{E5FB0040-6E0F-6F04-6C89-9344DA8CD632}"/>
          </ac:spMkLst>
        </pc:spChg>
        <pc:spChg chg="mod">
          <ac:chgData name="Amal R Babu" userId="3a292d0a-112b-4bc3-bf38-7771656893d2" providerId="ADAL" clId="{47334BF3-780A-45D3-A547-8C695EC51C61}" dt="2022-07-15T04:24:32.503" v="52" actId="165"/>
          <ac:spMkLst>
            <pc:docMk/>
            <pc:sldMk cId="3264660548" sldId="268"/>
            <ac:spMk id="1368" creationId="{31FC22A7-9841-BE8C-55AC-54398BA06105}"/>
          </ac:spMkLst>
        </pc:spChg>
        <pc:spChg chg="mod">
          <ac:chgData name="Amal R Babu" userId="3a292d0a-112b-4bc3-bf38-7771656893d2" providerId="ADAL" clId="{47334BF3-780A-45D3-A547-8C695EC51C61}" dt="2022-07-15T04:24:32.503" v="52" actId="165"/>
          <ac:spMkLst>
            <pc:docMk/>
            <pc:sldMk cId="3264660548" sldId="268"/>
            <ac:spMk id="1369" creationId="{6586B8E8-7B73-7187-AA24-5D19E819E389}"/>
          </ac:spMkLst>
        </pc:spChg>
        <pc:spChg chg="mod">
          <ac:chgData name="Amal R Babu" userId="3a292d0a-112b-4bc3-bf38-7771656893d2" providerId="ADAL" clId="{47334BF3-780A-45D3-A547-8C695EC51C61}" dt="2022-07-15T04:24:32.503" v="52" actId="165"/>
          <ac:spMkLst>
            <pc:docMk/>
            <pc:sldMk cId="3264660548" sldId="268"/>
            <ac:spMk id="1370" creationId="{8BE4FAB6-9376-18DB-83A9-8247773462CC}"/>
          </ac:spMkLst>
        </pc:spChg>
        <pc:spChg chg="mod">
          <ac:chgData name="Amal R Babu" userId="3a292d0a-112b-4bc3-bf38-7771656893d2" providerId="ADAL" clId="{47334BF3-780A-45D3-A547-8C695EC51C61}" dt="2022-07-15T04:24:32.503" v="52" actId="165"/>
          <ac:spMkLst>
            <pc:docMk/>
            <pc:sldMk cId="3264660548" sldId="268"/>
            <ac:spMk id="1371" creationId="{7EE5C4F0-322C-0142-CF8C-14B207ED4EAD}"/>
          </ac:spMkLst>
        </pc:spChg>
        <pc:spChg chg="mod">
          <ac:chgData name="Amal R Babu" userId="3a292d0a-112b-4bc3-bf38-7771656893d2" providerId="ADAL" clId="{47334BF3-780A-45D3-A547-8C695EC51C61}" dt="2022-07-15T04:24:32.503" v="52" actId="165"/>
          <ac:spMkLst>
            <pc:docMk/>
            <pc:sldMk cId="3264660548" sldId="268"/>
            <ac:spMk id="1372" creationId="{60DA54FE-2E34-EFA3-9AD8-D23B2C215529}"/>
          </ac:spMkLst>
        </pc:spChg>
        <pc:spChg chg="mod">
          <ac:chgData name="Amal R Babu" userId="3a292d0a-112b-4bc3-bf38-7771656893d2" providerId="ADAL" clId="{47334BF3-780A-45D3-A547-8C695EC51C61}" dt="2022-07-15T04:24:32.503" v="52" actId="165"/>
          <ac:spMkLst>
            <pc:docMk/>
            <pc:sldMk cId="3264660548" sldId="268"/>
            <ac:spMk id="1373" creationId="{2CCE540C-4900-C1E5-4F9F-873876CB2BD8}"/>
          </ac:spMkLst>
        </pc:spChg>
        <pc:spChg chg="mod">
          <ac:chgData name="Amal R Babu" userId="3a292d0a-112b-4bc3-bf38-7771656893d2" providerId="ADAL" clId="{47334BF3-780A-45D3-A547-8C695EC51C61}" dt="2022-07-15T04:24:32.503" v="52" actId="165"/>
          <ac:spMkLst>
            <pc:docMk/>
            <pc:sldMk cId="3264660548" sldId="268"/>
            <ac:spMk id="1374" creationId="{1584F51E-C0D6-FB49-7D4A-E560C068EABF}"/>
          </ac:spMkLst>
        </pc:spChg>
        <pc:spChg chg="mod">
          <ac:chgData name="Amal R Babu" userId="3a292d0a-112b-4bc3-bf38-7771656893d2" providerId="ADAL" clId="{47334BF3-780A-45D3-A547-8C695EC51C61}" dt="2022-07-15T04:24:32.503" v="52" actId="165"/>
          <ac:spMkLst>
            <pc:docMk/>
            <pc:sldMk cId="3264660548" sldId="268"/>
            <ac:spMk id="1375" creationId="{1DC37AB6-D942-BE3B-6185-C90859AB2869}"/>
          </ac:spMkLst>
        </pc:spChg>
        <pc:spChg chg="mod">
          <ac:chgData name="Amal R Babu" userId="3a292d0a-112b-4bc3-bf38-7771656893d2" providerId="ADAL" clId="{47334BF3-780A-45D3-A547-8C695EC51C61}" dt="2022-07-15T04:24:32.503" v="52" actId="165"/>
          <ac:spMkLst>
            <pc:docMk/>
            <pc:sldMk cId="3264660548" sldId="268"/>
            <ac:spMk id="1376" creationId="{CD1B3D57-9D87-DAD9-378E-2485D8C780DD}"/>
          </ac:spMkLst>
        </pc:spChg>
        <pc:spChg chg="mod">
          <ac:chgData name="Amal R Babu" userId="3a292d0a-112b-4bc3-bf38-7771656893d2" providerId="ADAL" clId="{47334BF3-780A-45D3-A547-8C695EC51C61}" dt="2022-07-15T04:24:32.503" v="52" actId="165"/>
          <ac:spMkLst>
            <pc:docMk/>
            <pc:sldMk cId="3264660548" sldId="268"/>
            <ac:spMk id="1378" creationId="{7E9D6577-E7CC-151A-0AD0-B849A2B64862}"/>
          </ac:spMkLst>
        </pc:spChg>
        <pc:spChg chg="mod">
          <ac:chgData name="Amal R Babu" userId="3a292d0a-112b-4bc3-bf38-7771656893d2" providerId="ADAL" clId="{47334BF3-780A-45D3-A547-8C695EC51C61}" dt="2022-07-15T04:24:32.503" v="52" actId="165"/>
          <ac:spMkLst>
            <pc:docMk/>
            <pc:sldMk cId="3264660548" sldId="268"/>
            <ac:spMk id="1379" creationId="{D584EA0D-7D91-7DDD-F23A-E3FF18E28D1A}"/>
          </ac:spMkLst>
        </pc:spChg>
        <pc:spChg chg="mod">
          <ac:chgData name="Amal R Babu" userId="3a292d0a-112b-4bc3-bf38-7771656893d2" providerId="ADAL" clId="{47334BF3-780A-45D3-A547-8C695EC51C61}" dt="2022-07-15T04:24:32.503" v="52" actId="165"/>
          <ac:spMkLst>
            <pc:docMk/>
            <pc:sldMk cId="3264660548" sldId="268"/>
            <ac:spMk id="1380" creationId="{1D6A7349-0D4D-849C-32DC-F2A63E7FB117}"/>
          </ac:spMkLst>
        </pc:spChg>
        <pc:spChg chg="mod">
          <ac:chgData name="Amal R Babu" userId="3a292d0a-112b-4bc3-bf38-7771656893d2" providerId="ADAL" clId="{47334BF3-780A-45D3-A547-8C695EC51C61}" dt="2022-07-15T04:24:32.503" v="52" actId="165"/>
          <ac:spMkLst>
            <pc:docMk/>
            <pc:sldMk cId="3264660548" sldId="268"/>
            <ac:spMk id="1381" creationId="{F327A05F-D451-541C-29BF-205A77556F16}"/>
          </ac:spMkLst>
        </pc:spChg>
        <pc:spChg chg="mod">
          <ac:chgData name="Amal R Babu" userId="3a292d0a-112b-4bc3-bf38-7771656893d2" providerId="ADAL" clId="{47334BF3-780A-45D3-A547-8C695EC51C61}" dt="2022-07-15T04:24:32.503" v="52" actId="165"/>
          <ac:spMkLst>
            <pc:docMk/>
            <pc:sldMk cId="3264660548" sldId="268"/>
            <ac:spMk id="1382" creationId="{09DFC435-0D8C-3AA1-CA3E-5139AA373FD6}"/>
          </ac:spMkLst>
        </pc:spChg>
        <pc:spChg chg="mod">
          <ac:chgData name="Amal R Babu" userId="3a292d0a-112b-4bc3-bf38-7771656893d2" providerId="ADAL" clId="{47334BF3-780A-45D3-A547-8C695EC51C61}" dt="2022-07-15T04:24:32.503" v="52" actId="165"/>
          <ac:spMkLst>
            <pc:docMk/>
            <pc:sldMk cId="3264660548" sldId="268"/>
            <ac:spMk id="1383" creationId="{8E0B506C-290A-BA76-FB3C-B08BBC012F9C}"/>
          </ac:spMkLst>
        </pc:spChg>
        <pc:spChg chg="mod">
          <ac:chgData name="Amal R Babu" userId="3a292d0a-112b-4bc3-bf38-7771656893d2" providerId="ADAL" clId="{47334BF3-780A-45D3-A547-8C695EC51C61}" dt="2022-07-15T04:24:32.503" v="52" actId="165"/>
          <ac:spMkLst>
            <pc:docMk/>
            <pc:sldMk cId="3264660548" sldId="268"/>
            <ac:spMk id="1384" creationId="{71E3D87B-41A0-0E69-1290-ECAF46037EE1}"/>
          </ac:spMkLst>
        </pc:spChg>
        <pc:spChg chg="mod">
          <ac:chgData name="Amal R Babu" userId="3a292d0a-112b-4bc3-bf38-7771656893d2" providerId="ADAL" clId="{47334BF3-780A-45D3-A547-8C695EC51C61}" dt="2022-07-15T04:24:32.503" v="52" actId="165"/>
          <ac:spMkLst>
            <pc:docMk/>
            <pc:sldMk cId="3264660548" sldId="268"/>
            <ac:spMk id="1385" creationId="{AD961A9B-60AC-EC79-A380-C942FE8D45AC}"/>
          </ac:spMkLst>
        </pc:spChg>
        <pc:spChg chg="mod">
          <ac:chgData name="Amal R Babu" userId="3a292d0a-112b-4bc3-bf38-7771656893d2" providerId="ADAL" clId="{47334BF3-780A-45D3-A547-8C695EC51C61}" dt="2022-07-15T04:24:32.503" v="52" actId="165"/>
          <ac:spMkLst>
            <pc:docMk/>
            <pc:sldMk cId="3264660548" sldId="268"/>
            <ac:spMk id="1386" creationId="{06644FD5-D773-D46A-7DD3-5925FA697E7E}"/>
          </ac:spMkLst>
        </pc:spChg>
        <pc:spChg chg="mod">
          <ac:chgData name="Amal R Babu" userId="3a292d0a-112b-4bc3-bf38-7771656893d2" providerId="ADAL" clId="{47334BF3-780A-45D3-A547-8C695EC51C61}" dt="2022-07-15T04:24:32.503" v="52" actId="165"/>
          <ac:spMkLst>
            <pc:docMk/>
            <pc:sldMk cId="3264660548" sldId="268"/>
            <ac:spMk id="1387" creationId="{89FCEDD5-4B83-02E0-96B7-64B8082771BF}"/>
          </ac:spMkLst>
        </pc:spChg>
        <pc:spChg chg="mod">
          <ac:chgData name="Amal R Babu" userId="3a292d0a-112b-4bc3-bf38-7771656893d2" providerId="ADAL" clId="{47334BF3-780A-45D3-A547-8C695EC51C61}" dt="2022-07-15T04:24:32.503" v="52" actId="165"/>
          <ac:spMkLst>
            <pc:docMk/>
            <pc:sldMk cId="3264660548" sldId="268"/>
            <ac:spMk id="1388" creationId="{2B2A9A85-BCF2-DCE7-8916-E725B57AD0CE}"/>
          </ac:spMkLst>
        </pc:spChg>
        <pc:spChg chg="mod">
          <ac:chgData name="Amal R Babu" userId="3a292d0a-112b-4bc3-bf38-7771656893d2" providerId="ADAL" clId="{47334BF3-780A-45D3-A547-8C695EC51C61}" dt="2022-07-15T04:24:32.503" v="52" actId="165"/>
          <ac:spMkLst>
            <pc:docMk/>
            <pc:sldMk cId="3264660548" sldId="268"/>
            <ac:spMk id="1389" creationId="{C1349F57-272B-74EB-8646-E19733DE4A2F}"/>
          </ac:spMkLst>
        </pc:spChg>
        <pc:spChg chg="mod">
          <ac:chgData name="Amal R Babu" userId="3a292d0a-112b-4bc3-bf38-7771656893d2" providerId="ADAL" clId="{47334BF3-780A-45D3-A547-8C695EC51C61}" dt="2022-07-15T04:24:32.503" v="52" actId="165"/>
          <ac:spMkLst>
            <pc:docMk/>
            <pc:sldMk cId="3264660548" sldId="268"/>
            <ac:spMk id="1390" creationId="{72ABFCEB-D1A4-7CFB-B5C3-62D4EFF2864E}"/>
          </ac:spMkLst>
        </pc:spChg>
        <pc:spChg chg="mod">
          <ac:chgData name="Amal R Babu" userId="3a292d0a-112b-4bc3-bf38-7771656893d2" providerId="ADAL" clId="{47334BF3-780A-45D3-A547-8C695EC51C61}" dt="2022-07-15T04:24:32.503" v="52" actId="165"/>
          <ac:spMkLst>
            <pc:docMk/>
            <pc:sldMk cId="3264660548" sldId="268"/>
            <ac:spMk id="1391" creationId="{875B56DE-8205-DAD8-6D9F-BA476E89CBCD}"/>
          </ac:spMkLst>
        </pc:spChg>
        <pc:spChg chg="mod">
          <ac:chgData name="Amal R Babu" userId="3a292d0a-112b-4bc3-bf38-7771656893d2" providerId="ADAL" clId="{47334BF3-780A-45D3-A547-8C695EC51C61}" dt="2022-07-15T04:24:32.503" v="52" actId="165"/>
          <ac:spMkLst>
            <pc:docMk/>
            <pc:sldMk cId="3264660548" sldId="268"/>
            <ac:spMk id="1392" creationId="{D01D1597-5E89-C404-3DAD-B65B57BE77AF}"/>
          </ac:spMkLst>
        </pc:spChg>
        <pc:spChg chg="mod">
          <ac:chgData name="Amal R Babu" userId="3a292d0a-112b-4bc3-bf38-7771656893d2" providerId="ADAL" clId="{47334BF3-780A-45D3-A547-8C695EC51C61}" dt="2022-07-15T04:24:32.503" v="52" actId="165"/>
          <ac:spMkLst>
            <pc:docMk/>
            <pc:sldMk cId="3264660548" sldId="268"/>
            <ac:spMk id="1393" creationId="{CD26B6E9-FC93-B4A8-BCF3-AE5577C79C5C}"/>
          </ac:spMkLst>
        </pc:spChg>
        <pc:spChg chg="mod">
          <ac:chgData name="Amal R Babu" userId="3a292d0a-112b-4bc3-bf38-7771656893d2" providerId="ADAL" clId="{47334BF3-780A-45D3-A547-8C695EC51C61}" dt="2022-07-15T04:24:32.503" v="52" actId="165"/>
          <ac:spMkLst>
            <pc:docMk/>
            <pc:sldMk cId="3264660548" sldId="268"/>
            <ac:spMk id="1394" creationId="{F714CD38-C3BB-0B9E-1268-4F8F57C29B35}"/>
          </ac:spMkLst>
        </pc:spChg>
        <pc:spChg chg="mod">
          <ac:chgData name="Amal R Babu" userId="3a292d0a-112b-4bc3-bf38-7771656893d2" providerId="ADAL" clId="{47334BF3-780A-45D3-A547-8C695EC51C61}" dt="2022-07-15T04:24:32.503" v="52" actId="165"/>
          <ac:spMkLst>
            <pc:docMk/>
            <pc:sldMk cId="3264660548" sldId="268"/>
            <ac:spMk id="1395" creationId="{23264EED-DCB9-E55B-027F-EE4ECA943BEC}"/>
          </ac:spMkLst>
        </pc:spChg>
        <pc:spChg chg="mod">
          <ac:chgData name="Amal R Babu" userId="3a292d0a-112b-4bc3-bf38-7771656893d2" providerId="ADAL" clId="{47334BF3-780A-45D3-A547-8C695EC51C61}" dt="2022-07-15T04:24:32.503" v="52" actId="165"/>
          <ac:spMkLst>
            <pc:docMk/>
            <pc:sldMk cId="3264660548" sldId="268"/>
            <ac:spMk id="1396" creationId="{C53086ED-194E-2E7F-2725-AD6F86693C7F}"/>
          </ac:spMkLst>
        </pc:spChg>
        <pc:spChg chg="mod">
          <ac:chgData name="Amal R Babu" userId="3a292d0a-112b-4bc3-bf38-7771656893d2" providerId="ADAL" clId="{47334BF3-780A-45D3-A547-8C695EC51C61}" dt="2022-07-15T04:24:32.503" v="52" actId="165"/>
          <ac:spMkLst>
            <pc:docMk/>
            <pc:sldMk cId="3264660548" sldId="268"/>
            <ac:spMk id="1397" creationId="{B22D060D-E9AF-C47E-BDFF-8D2807DB7050}"/>
          </ac:spMkLst>
        </pc:spChg>
        <pc:spChg chg="mod">
          <ac:chgData name="Amal R Babu" userId="3a292d0a-112b-4bc3-bf38-7771656893d2" providerId="ADAL" clId="{47334BF3-780A-45D3-A547-8C695EC51C61}" dt="2022-07-15T04:24:32.503" v="52" actId="165"/>
          <ac:spMkLst>
            <pc:docMk/>
            <pc:sldMk cId="3264660548" sldId="268"/>
            <ac:spMk id="1399" creationId="{6628F623-2209-8FEA-61B2-64BB4C1335A9}"/>
          </ac:spMkLst>
        </pc:spChg>
        <pc:spChg chg="mod">
          <ac:chgData name="Amal R Babu" userId="3a292d0a-112b-4bc3-bf38-7771656893d2" providerId="ADAL" clId="{47334BF3-780A-45D3-A547-8C695EC51C61}" dt="2022-07-15T04:24:32.503" v="52" actId="165"/>
          <ac:spMkLst>
            <pc:docMk/>
            <pc:sldMk cId="3264660548" sldId="268"/>
            <ac:spMk id="1400" creationId="{FC4B4D21-0869-C632-3A0B-26DFC21F3C88}"/>
          </ac:spMkLst>
        </pc:spChg>
        <pc:spChg chg="mod">
          <ac:chgData name="Amal R Babu" userId="3a292d0a-112b-4bc3-bf38-7771656893d2" providerId="ADAL" clId="{47334BF3-780A-45D3-A547-8C695EC51C61}" dt="2022-07-15T04:24:32.503" v="52" actId="165"/>
          <ac:spMkLst>
            <pc:docMk/>
            <pc:sldMk cId="3264660548" sldId="268"/>
            <ac:spMk id="1401" creationId="{9DE31562-11E9-F84B-7C6D-3E6A50C32034}"/>
          </ac:spMkLst>
        </pc:spChg>
        <pc:spChg chg="mod">
          <ac:chgData name="Amal R Babu" userId="3a292d0a-112b-4bc3-bf38-7771656893d2" providerId="ADAL" clId="{47334BF3-780A-45D3-A547-8C695EC51C61}" dt="2022-07-15T04:24:32.503" v="52" actId="165"/>
          <ac:spMkLst>
            <pc:docMk/>
            <pc:sldMk cId="3264660548" sldId="268"/>
            <ac:spMk id="1402" creationId="{39170793-FF64-ABF1-7724-988A59BF3CD6}"/>
          </ac:spMkLst>
        </pc:spChg>
        <pc:spChg chg="mod">
          <ac:chgData name="Amal R Babu" userId="3a292d0a-112b-4bc3-bf38-7771656893d2" providerId="ADAL" clId="{47334BF3-780A-45D3-A547-8C695EC51C61}" dt="2022-07-15T04:24:32.503" v="52" actId="165"/>
          <ac:spMkLst>
            <pc:docMk/>
            <pc:sldMk cId="3264660548" sldId="268"/>
            <ac:spMk id="1403" creationId="{7C7FCB32-95F8-3C53-E463-A03BBD9D0228}"/>
          </ac:spMkLst>
        </pc:spChg>
        <pc:spChg chg="mod">
          <ac:chgData name="Amal R Babu" userId="3a292d0a-112b-4bc3-bf38-7771656893d2" providerId="ADAL" clId="{47334BF3-780A-45D3-A547-8C695EC51C61}" dt="2022-07-15T04:24:32.503" v="52" actId="165"/>
          <ac:spMkLst>
            <pc:docMk/>
            <pc:sldMk cId="3264660548" sldId="268"/>
            <ac:spMk id="1404" creationId="{1595E0F5-9A9B-101D-200C-6F3671F7C51D}"/>
          </ac:spMkLst>
        </pc:spChg>
        <pc:spChg chg="mod">
          <ac:chgData name="Amal R Babu" userId="3a292d0a-112b-4bc3-bf38-7771656893d2" providerId="ADAL" clId="{47334BF3-780A-45D3-A547-8C695EC51C61}" dt="2022-07-15T04:24:32.503" v="52" actId="165"/>
          <ac:spMkLst>
            <pc:docMk/>
            <pc:sldMk cId="3264660548" sldId="268"/>
            <ac:spMk id="1405" creationId="{067F92C8-DA08-2708-7239-84268212F9B2}"/>
          </ac:spMkLst>
        </pc:spChg>
        <pc:spChg chg="mod">
          <ac:chgData name="Amal R Babu" userId="3a292d0a-112b-4bc3-bf38-7771656893d2" providerId="ADAL" clId="{47334BF3-780A-45D3-A547-8C695EC51C61}" dt="2022-07-15T04:24:32.503" v="52" actId="165"/>
          <ac:spMkLst>
            <pc:docMk/>
            <pc:sldMk cId="3264660548" sldId="268"/>
            <ac:spMk id="1406" creationId="{F3B7E731-3B1D-FD83-02F8-1958202F9FA1}"/>
          </ac:spMkLst>
        </pc:spChg>
        <pc:spChg chg="mod">
          <ac:chgData name="Amal R Babu" userId="3a292d0a-112b-4bc3-bf38-7771656893d2" providerId="ADAL" clId="{47334BF3-780A-45D3-A547-8C695EC51C61}" dt="2022-07-15T04:24:32.503" v="52" actId="165"/>
          <ac:spMkLst>
            <pc:docMk/>
            <pc:sldMk cId="3264660548" sldId="268"/>
            <ac:spMk id="1407" creationId="{018D5377-AE36-9D37-3132-90BAF7B4A1A6}"/>
          </ac:spMkLst>
        </pc:spChg>
        <pc:spChg chg="mod">
          <ac:chgData name="Amal R Babu" userId="3a292d0a-112b-4bc3-bf38-7771656893d2" providerId="ADAL" clId="{47334BF3-780A-45D3-A547-8C695EC51C61}" dt="2022-07-15T04:24:32.503" v="52" actId="165"/>
          <ac:spMkLst>
            <pc:docMk/>
            <pc:sldMk cId="3264660548" sldId="268"/>
            <ac:spMk id="1408" creationId="{564BE895-C15E-78DE-7547-FCCC9B0614DD}"/>
          </ac:spMkLst>
        </pc:spChg>
        <pc:spChg chg="mod">
          <ac:chgData name="Amal R Babu" userId="3a292d0a-112b-4bc3-bf38-7771656893d2" providerId="ADAL" clId="{47334BF3-780A-45D3-A547-8C695EC51C61}" dt="2022-07-15T04:24:32.503" v="52" actId="165"/>
          <ac:spMkLst>
            <pc:docMk/>
            <pc:sldMk cId="3264660548" sldId="268"/>
            <ac:spMk id="1409" creationId="{1B8D7938-0E32-9F21-05B1-EBE9466C30E1}"/>
          </ac:spMkLst>
        </pc:spChg>
        <pc:spChg chg="mod">
          <ac:chgData name="Amal R Babu" userId="3a292d0a-112b-4bc3-bf38-7771656893d2" providerId="ADAL" clId="{47334BF3-780A-45D3-A547-8C695EC51C61}" dt="2022-07-15T04:24:32.503" v="52" actId="165"/>
          <ac:spMkLst>
            <pc:docMk/>
            <pc:sldMk cId="3264660548" sldId="268"/>
            <ac:spMk id="1410" creationId="{9F5B3A97-8476-72A2-6CA0-0BC833D50367}"/>
          </ac:spMkLst>
        </pc:spChg>
        <pc:spChg chg="mod">
          <ac:chgData name="Amal R Babu" userId="3a292d0a-112b-4bc3-bf38-7771656893d2" providerId="ADAL" clId="{47334BF3-780A-45D3-A547-8C695EC51C61}" dt="2022-07-15T04:24:32.503" v="52" actId="165"/>
          <ac:spMkLst>
            <pc:docMk/>
            <pc:sldMk cId="3264660548" sldId="268"/>
            <ac:spMk id="1411" creationId="{EFEDCB81-5AA6-7BDA-6379-7F135D5194D3}"/>
          </ac:spMkLst>
        </pc:spChg>
        <pc:spChg chg="mod">
          <ac:chgData name="Amal R Babu" userId="3a292d0a-112b-4bc3-bf38-7771656893d2" providerId="ADAL" clId="{47334BF3-780A-45D3-A547-8C695EC51C61}" dt="2022-07-15T04:24:32.503" v="52" actId="165"/>
          <ac:spMkLst>
            <pc:docMk/>
            <pc:sldMk cId="3264660548" sldId="268"/>
            <ac:spMk id="1412" creationId="{B10AC662-C768-AC20-9373-F500FC67936E}"/>
          </ac:spMkLst>
        </pc:spChg>
        <pc:spChg chg="mod">
          <ac:chgData name="Amal R Babu" userId="3a292d0a-112b-4bc3-bf38-7771656893d2" providerId="ADAL" clId="{47334BF3-780A-45D3-A547-8C695EC51C61}" dt="2022-07-15T04:24:32.503" v="52" actId="165"/>
          <ac:spMkLst>
            <pc:docMk/>
            <pc:sldMk cId="3264660548" sldId="268"/>
            <ac:spMk id="1413" creationId="{FB4FF123-7A25-0B20-CE2A-A53B20BF77C3}"/>
          </ac:spMkLst>
        </pc:spChg>
        <pc:spChg chg="mod">
          <ac:chgData name="Amal R Babu" userId="3a292d0a-112b-4bc3-bf38-7771656893d2" providerId="ADAL" clId="{47334BF3-780A-45D3-A547-8C695EC51C61}" dt="2022-07-15T04:24:32.503" v="52" actId="165"/>
          <ac:spMkLst>
            <pc:docMk/>
            <pc:sldMk cId="3264660548" sldId="268"/>
            <ac:spMk id="1414" creationId="{CD354EBC-0152-7B72-AE72-D37CA3E76BF7}"/>
          </ac:spMkLst>
        </pc:spChg>
        <pc:spChg chg="mod">
          <ac:chgData name="Amal R Babu" userId="3a292d0a-112b-4bc3-bf38-7771656893d2" providerId="ADAL" clId="{47334BF3-780A-45D3-A547-8C695EC51C61}" dt="2022-07-15T04:24:32.503" v="52" actId="165"/>
          <ac:spMkLst>
            <pc:docMk/>
            <pc:sldMk cId="3264660548" sldId="268"/>
            <ac:spMk id="1415" creationId="{ED3F6FF2-F9FA-D7CA-3FDB-B00126EB3A06}"/>
          </ac:spMkLst>
        </pc:spChg>
        <pc:spChg chg="mod">
          <ac:chgData name="Amal R Babu" userId="3a292d0a-112b-4bc3-bf38-7771656893d2" providerId="ADAL" clId="{47334BF3-780A-45D3-A547-8C695EC51C61}" dt="2022-07-15T04:24:32.503" v="52" actId="165"/>
          <ac:spMkLst>
            <pc:docMk/>
            <pc:sldMk cId="3264660548" sldId="268"/>
            <ac:spMk id="1417" creationId="{DFDAA28B-F01C-9103-2633-D4083DF7E9BB}"/>
          </ac:spMkLst>
        </pc:spChg>
        <pc:spChg chg="mod">
          <ac:chgData name="Amal R Babu" userId="3a292d0a-112b-4bc3-bf38-7771656893d2" providerId="ADAL" clId="{47334BF3-780A-45D3-A547-8C695EC51C61}" dt="2022-07-15T04:24:32.503" v="52" actId="165"/>
          <ac:spMkLst>
            <pc:docMk/>
            <pc:sldMk cId="3264660548" sldId="268"/>
            <ac:spMk id="1418" creationId="{52589BC1-3317-7A0F-F2C7-151FD4725EE0}"/>
          </ac:spMkLst>
        </pc:spChg>
        <pc:spChg chg="mod">
          <ac:chgData name="Amal R Babu" userId="3a292d0a-112b-4bc3-bf38-7771656893d2" providerId="ADAL" clId="{47334BF3-780A-45D3-A547-8C695EC51C61}" dt="2022-07-15T04:24:32.503" v="52" actId="165"/>
          <ac:spMkLst>
            <pc:docMk/>
            <pc:sldMk cId="3264660548" sldId="268"/>
            <ac:spMk id="1419" creationId="{C173E627-D078-01C5-11B7-B144F7C15885}"/>
          </ac:spMkLst>
        </pc:spChg>
        <pc:spChg chg="mod">
          <ac:chgData name="Amal R Babu" userId="3a292d0a-112b-4bc3-bf38-7771656893d2" providerId="ADAL" clId="{47334BF3-780A-45D3-A547-8C695EC51C61}" dt="2022-07-15T04:24:32.503" v="52" actId="165"/>
          <ac:spMkLst>
            <pc:docMk/>
            <pc:sldMk cId="3264660548" sldId="268"/>
            <ac:spMk id="1420" creationId="{3D007688-027E-305D-A417-40E70E558F2B}"/>
          </ac:spMkLst>
        </pc:spChg>
        <pc:spChg chg="mod">
          <ac:chgData name="Amal R Babu" userId="3a292d0a-112b-4bc3-bf38-7771656893d2" providerId="ADAL" clId="{47334BF3-780A-45D3-A547-8C695EC51C61}" dt="2022-07-15T04:24:32.503" v="52" actId="165"/>
          <ac:spMkLst>
            <pc:docMk/>
            <pc:sldMk cId="3264660548" sldId="268"/>
            <ac:spMk id="1421" creationId="{1C81AB57-C57D-F14A-0EFB-CEF885E81CA9}"/>
          </ac:spMkLst>
        </pc:spChg>
        <pc:spChg chg="mod">
          <ac:chgData name="Amal R Babu" userId="3a292d0a-112b-4bc3-bf38-7771656893d2" providerId="ADAL" clId="{47334BF3-780A-45D3-A547-8C695EC51C61}" dt="2022-07-15T04:24:32.503" v="52" actId="165"/>
          <ac:spMkLst>
            <pc:docMk/>
            <pc:sldMk cId="3264660548" sldId="268"/>
            <ac:spMk id="1422" creationId="{FF3A4453-ED82-1B3E-6A5E-0524F0A20A89}"/>
          </ac:spMkLst>
        </pc:spChg>
        <pc:spChg chg="mod">
          <ac:chgData name="Amal R Babu" userId="3a292d0a-112b-4bc3-bf38-7771656893d2" providerId="ADAL" clId="{47334BF3-780A-45D3-A547-8C695EC51C61}" dt="2022-07-15T04:24:32.503" v="52" actId="165"/>
          <ac:spMkLst>
            <pc:docMk/>
            <pc:sldMk cId="3264660548" sldId="268"/>
            <ac:spMk id="1423" creationId="{737305D6-6715-FF23-6DC2-93D11EF0A6A5}"/>
          </ac:spMkLst>
        </pc:spChg>
        <pc:spChg chg="mod">
          <ac:chgData name="Amal R Babu" userId="3a292d0a-112b-4bc3-bf38-7771656893d2" providerId="ADAL" clId="{47334BF3-780A-45D3-A547-8C695EC51C61}" dt="2022-07-15T04:24:32.503" v="52" actId="165"/>
          <ac:spMkLst>
            <pc:docMk/>
            <pc:sldMk cId="3264660548" sldId="268"/>
            <ac:spMk id="1424" creationId="{BAB26DD4-6FD5-EC1A-41E8-49AB4868238B}"/>
          </ac:spMkLst>
        </pc:spChg>
        <pc:spChg chg="mod">
          <ac:chgData name="Amal R Babu" userId="3a292d0a-112b-4bc3-bf38-7771656893d2" providerId="ADAL" clId="{47334BF3-780A-45D3-A547-8C695EC51C61}" dt="2022-07-15T04:24:32.503" v="52" actId="165"/>
          <ac:spMkLst>
            <pc:docMk/>
            <pc:sldMk cId="3264660548" sldId="268"/>
            <ac:spMk id="1425" creationId="{E5F9EB70-C722-98C4-C660-6359BEDD59D8}"/>
          </ac:spMkLst>
        </pc:spChg>
        <pc:spChg chg="mod">
          <ac:chgData name="Amal R Babu" userId="3a292d0a-112b-4bc3-bf38-7771656893d2" providerId="ADAL" clId="{47334BF3-780A-45D3-A547-8C695EC51C61}" dt="2022-07-15T04:24:32.503" v="52" actId="165"/>
          <ac:spMkLst>
            <pc:docMk/>
            <pc:sldMk cId="3264660548" sldId="268"/>
            <ac:spMk id="1426" creationId="{4C5AC4B6-7602-307C-692D-9E0EF5CD9A11}"/>
          </ac:spMkLst>
        </pc:spChg>
        <pc:spChg chg="mod">
          <ac:chgData name="Amal R Babu" userId="3a292d0a-112b-4bc3-bf38-7771656893d2" providerId="ADAL" clId="{47334BF3-780A-45D3-A547-8C695EC51C61}" dt="2022-07-15T04:24:32.503" v="52" actId="165"/>
          <ac:spMkLst>
            <pc:docMk/>
            <pc:sldMk cId="3264660548" sldId="268"/>
            <ac:spMk id="1427" creationId="{8B6187D6-25D9-5407-D89D-CB1C76277397}"/>
          </ac:spMkLst>
        </pc:spChg>
        <pc:spChg chg="mod">
          <ac:chgData name="Amal R Babu" userId="3a292d0a-112b-4bc3-bf38-7771656893d2" providerId="ADAL" clId="{47334BF3-780A-45D3-A547-8C695EC51C61}" dt="2022-07-15T04:24:32.503" v="52" actId="165"/>
          <ac:spMkLst>
            <pc:docMk/>
            <pc:sldMk cId="3264660548" sldId="268"/>
            <ac:spMk id="1428" creationId="{BE0C08F3-A339-A44C-3D66-6E805732177A}"/>
          </ac:spMkLst>
        </pc:spChg>
        <pc:spChg chg="mod">
          <ac:chgData name="Amal R Babu" userId="3a292d0a-112b-4bc3-bf38-7771656893d2" providerId="ADAL" clId="{47334BF3-780A-45D3-A547-8C695EC51C61}" dt="2022-07-15T04:24:32.503" v="52" actId="165"/>
          <ac:spMkLst>
            <pc:docMk/>
            <pc:sldMk cId="3264660548" sldId="268"/>
            <ac:spMk id="1429" creationId="{86B5804C-FFA7-B4BF-8566-B34B585F1ABC}"/>
          </ac:spMkLst>
        </pc:spChg>
        <pc:spChg chg="mod">
          <ac:chgData name="Amal R Babu" userId="3a292d0a-112b-4bc3-bf38-7771656893d2" providerId="ADAL" clId="{47334BF3-780A-45D3-A547-8C695EC51C61}" dt="2022-07-15T04:24:32.503" v="52" actId="165"/>
          <ac:spMkLst>
            <pc:docMk/>
            <pc:sldMk cId="3264660548" sldId="268"/>
            <ac:spMk id="1430" creationId="{17325037-E79B-1ED3-A1D4-B67E1228B543}"/>
          </ac:spMkLst>
        </pc:spChg>
        <pc:spChg chg="mod">
          <ac:chgData name="Amal R Babu" userId="3a292d0a-112b-4bc3-bf38-7771656893d2" providerId="ADAL" clId="{47334BF3-780A-45D3-A547-8C695EC51C61}" dt="2022-07-15T04:24:32.503" v="52" actId="165"/>
          <ac:spMkLst>
            <pc:docMk/>
            <pc:sldMk cId="3264660548" sldId="268"/>
            <ac:spMk id="1431" creationId="{DE4465E1-1DA0-CF09-C4A5-A92438870749}"/>
          </ac:spMkLst>
        </pc:spChg>
        <pc:spChg chg="mod">
          <ac:chgData name="Amal R Babu" userId="3a292d0a-112b-4bc3-bf38-7771656893d2" providerId="ADAL" clId="{47334BF3-780A-45D3-A547-8C695EC51C61}" dt="2022-07-15T04:24:32.503" v="52" actId="165"/>
          <ac:spMkLst>
            <pc:docMk/>
            <pc:sldMk cId="3264660548" sldId="268"/>
            <ac:spMk id="1432" creationId="{DA5AD9FA-5C05-262D-4D68-8AF2B5816880}"/>
          </ac:spMkLst>
        </pc:spChg>
        <pc:spChg chg="mod">
          <ac:chgData name="Amal R Babu" userId="3a292d0a-112b-4bc3-bf38-7771656893d2" providerId="ADAL" clId="{47334BF3-780A-45D3-A547-8C695EC51C61}" dt="2022-07-15T04:24:32.503" v="52" actId="165"/>
          <ac:spMkLst>
            <pc:docMk/>
            <pc:sldMk cId="3264660548" sldId="268"/>
            <ac:spMk id="1433" creationId="{6E6556D8-8695-2272-867B-7EB8A8B526D7}"/>
          </ac:spMkLst>
        </pc:spChg>
        <pc:spChg chg="mod">
          <ac:chgData name="Amal R Babu" userId="3a292d0a-112b-4bc3-bf38-7771656893d2" providerId="ADAL" clId="{47334BF3-780A-45D3-A547-8C695EC51C61}" dt="2022-07-15T04:24:32.503" v="52" actId="165"/>
          <ac:spMkLst>
            <pc:docMk/>
            <pc:sldMk cId="3264660548" sldId="268"/>
            <ac:spMk id="1434" creationId="{9E2A0EC3-1DF0-46DE-FC36-AAE90DCE9B29}"/>
          </ac:spMkLst>
        </pc:spChg>
        <pc:spChg chg="mod">
          <ac:chgData name="Amal R Babu" userId="3a292d0a-112b-4bc3-bf38-7771656893d2" providerId="ADAL" clId="{47334BF3-780A-45D3-A547-8C695EC51C61}" dt="2022-07-15T04:24:32.503" v="52" actId="165"/>
          <ac:spMkLst>
            <pc:docMk/>
            <pc:sldMk cId="3264660548" sldId="268"/>
            <ac:spMk id="1436" creationId="{4924B01D-2BC3-C009-6645-8F0E2239C984}"/>
          </ac:spMkLst>
        </pc:spChg>
        <pc:spChg chg="mod">
          <ac:chgData name="Amal R Babu" userId="3a292d0a-112b-4bc3-bf38-7771656893d2" providerId="ADAL" clId="{47334BF3-780A-45D3-A547-8C695EC51C61}" dt="2022-07-15T04:24:32.503" v="52" actId="165"/>
          <ac:spMkLst>
            <pc:docMk/>
            <pc:sldMk cId="3264660548" sldId="268"/>
            <ac:spMk id="1437" creationId="{44C594F0-18E8-CF1D-AA25-69EC47D070B3}"/>
          </ac:spMkLst>
        </pc:spChg>
        <pc:spChg chg="mod">
          <ac:chgData name="Amal R Babu" userId="3a292d0a-112b-4bc3-bf38-7771656893d2" providerId="ADAL" clId="{47334BF3-780A-45D3-A547-8C695EC51C61}" dt="2022-07-15T04:24:32.503" v="52" actId="165"/>
          <ac:spMkLst>
            <pc:docMk/>
            <pc:sldMk cId="3264660548" sldId="268"/>
            <ac:spMk id="1438" creationId="{2D49E90C-4594-8866-1B82-6F7F1CFEF793}"/>
          </ac:spMkLst>
        </pc:spChg>
        <pc:spChg chg="mod">
          <ac:chgData name="Amal R Babu" userId="3a292d0a-112b-4bc3-bf38-7771656893d2" providerId="ADAL" clId="{47334BF3-780A-45D3-A547-8C695EC51C61}" dt="2022-07-15T04:24:32.503" v="52" actId="165"/>
          <ac:spMkLst>
            <pc:docMk/>
            <pc:sldMk cId="3264660548" sldId="268"/>
            <ac:spMk id="1439" creationId="{8A79B134-9804-7D1C-5202-FC177B61987D}"/>
          </ac:spMkLst>
        </pc:spChg>
        <pc:spChg chg="mod">
          <ac:chgData name="Amal R Babu" userId="3a292d0a-112b-4bc3-bf38-7771656893d2" providerId="ADAL" clId="{47334BF3-780A-45D3-A547-8C695EC51C61}" dt="2022-07-15T04:24:32.503" v="52" actId="165"/>
          <ac:spMkLst>
            <pc:docMk/>
            <pc:sldMk cId="3264660548" sldId="268"/>
            <ac:spMk id="1440" creationId="{340038C6-E796-30B0-4FF0-9D79A3AD0AC3}"/>
          </ac:spMkLst>
        </pc:spChg>
        <pc:spChg chg="mod">
          <ac:chgData name="Amal R Babu" userId="3a292d0a-112b-4bc3-bf38-7771656893d2" providerId="ADAL" clId="{47334BF3-780A-45D3-A547-8C695EC51C61}" dt="2022-07-15T04:24:32.503" v="52" actId="165"/>
          <ac:spMkLst>
            <pc:docMk/>
            <pc:sldMk cId="3264660548" sldId="268"/>
            <ac:spMk id="1441" creationId="{D7958F38-6AA6-9B53-2DE3-D8D113BB6D6A}"/>
          </ac:spMkLst>
        </pc:spChg>
        <pc:spChg chg="mod">
          <ac:chgData name="Amal R Babu" userId="3a292d0a-112b-4bc3-bf38-7771656893d2" providerId="ADAL" clId="{47334BF3-780A-45D3-A547-8C695EC51C61}" dt="2022-07-15T04:24:32.503" v="52" actId="165"/>
          <ac:spMkLst>
            <pc:docMk/>
            <pc:sldMk cId="3264660548" sldId="268"/>
            <ac:spMk id="1442" creationId="{C1F591CA-FCBC-343F-F5E1-BA971B3EF0C4}"/>
          </ac:spMkLst>
        </pc:spChg>
        <pc:spChg chg="mod">
          <ac:chgData name="Amal R Babu" userId="3a292d0a-112b-4bc3-bf38-7771656893d2" providerId="ADAL" clId="{47334BF3-780A-45D3-A547-8C695EC51C61}" dt="2022-07-15T04:24:32.503" v="52" actId="165"/>
          <ac:spMkLst>
            <pc:docMk/>
            <pc:sldMk cId="3264660548" sldId="268"/>
            <ac:spMk id="1443" creationId="{3C2AF743-6C0C-15BF-6462-6DDC8A08E0F5}"/>
          </ac:spMkLst>
        </pc:spChg>
        <pc:spChg chg="mod">
          <ac:chgData name="Amal R Babu" userId="3a292d0a-112b-4bc3-bf38-7771656893d2" providerId="ADAL" clId="{47334BF3-780A-45D3-A547-8C695EC51C61}" dt="2022-07-15T04:24:32.503" v="52" actId="165"/>
          <ac:spMkLst>
            <pc:docMk/>
            <pc:sldMk cId="3264660548" sldId="268"/>
            <ac:spMk id="1444" creationId="{03A2BE97-26DC-62FD-EC59-42FAC0F6F132}"/>
          </ac:spMkLst>
        </pc:spChg>
        <pc:spChg chg="mod">
          <ac:chgData name="Amal R Babu" userId="3a292d0a-112b-4bc3-bf38-7771656893d2" providerId="ADAL" clId="{47334BF3-780A-45D3-A547-8C695EC51C61}" dt="2022-07-15T04:24:32.503" v="52" actId="165"/>
          <ac:spMkLst>
            <pc:docMk/>
            <pc:sldMk cId="3264660548" sldId="268"/>
            <ac:spMk id="1445" creationId="{919D04B1-BE5E-9A56-C5AB-E63DC3622FA9}"/>
          </ac:spMkLst>
        </pc:spChg>
        <pc:spChg chg="mod">
          <ac:chgData name="Amal R Babu" userId="3a292d0a-112b-4bc3-bf38-7771656893d2" providerId="ADAL" clId="{47334BF3-780A-45D3-A547-8C695EC51C61}" dt="2022-07-15T04:24:32.503" v="52" actId="165"/>
          <ac:spMkLst>
            <pc:docMk/>
            <pc:sldMk cId="3264660548" sldId="268"/>
            <ac:spMk id="1446" creationId="{8A6BC776-E89A-EC32-BADC-AA2A48AC93F0}"/>
          </ac:spMkLst>
        </pc:spChg>
        <pc:spChg chg="mod">
          <ac:chgData name="Amal R Babu" userId="3a292d0a-112b-4bc3-bf38-7771656893d2" providerId="ADAL" clId="{47334BF3-780A-45D3-A547-8C695EC51C61}" dt="2022-07-15T04:24:32.503" v="52" actId="165"/>
          <ac:spMkLst>
            <pc:docMk/>
            <pc:sldMk cId="3264660548" sldId="268"/>
            <ac:spMk id="1447" creationId="{620E218F-9AFC-BA24-D6AE-72A5C4D8DACF}"/>
          </ac:spMkLst>
        </pc:spChg>
        <pc:spChg chg="mod">
          <ac:chgData name="Amal R Babu" userId="3a292d0a-112b-4bc3-bf38-7771656893d2" providerId="ADAL" clId="{47334BF3-780A-45D3-A547-8C695EC51C61}" dt="2022-07-15T04:24:32.503" v="52" actId="165"/>
          <ac:spMkLst>
            <pc:docMk/>
            <pc:sldMk cId="3264660548" sldId="268"/>
            <ac:spMk id="1448" creationId="{FD889864-49F9-AA98-C751-C29D6B8DC7E7}"/>
          </ac:spMkLst>
        </pc:spChg>
        <pc:spChg chg="mod">
          <ac:chgData name="Amal R Babu" userId="3a292d0a-112b-4bc3-bf38-7771656893d2" providerId="ADAL" clId="{47334BF3-780A-45D3-A547-8C695EC51C61}" dt="2022-07-15T04:24:32.503" v="52" actId="165"/>
          <ac:spMkLst>
            <pc:docMk/>
            <pc:sldMk cId="3264660548" sldId="268"/>
            <ac:spMk id="1449" creationId="{BE7211E1-49C8-741C-7E19-D84D672F7C97}"/>
          </ac:spMkLst>
        </pc:spChg>
        <pc:spChg chg="mod">
          <ac:chgData name="Amal R Babu" userId="3a292d0a-112b-4bc3-bf38-7771656893d2" providerId="ADAL" clId="{47334BF3-780A-45D3-A547-8C695EC51C61}" dt="2022-07-15T04:24:32.503" v="52" actId="165"/>
          <ac:spMkLst>
            <pc:docMk/>
            <pc:sldMk cId="3264660548" sldId="268"/>
            <ac:spMk id="1450" creationId="{CFAC6A64-24AA-977F-F37A-A68307089406}"/>
          </ac:spMkLst>
        </pc:spChg>
        <pc:spChg chg="mod">
          <ac:chgData name="Amal R Babu" userId="3a292d0a-112b-4bc3-bf38-7771656893d2" providerId="ADAL" clId="{47334BF3-780A-45D3-A547-8C695EC51C61}" dt="2022-07-15T04:24:32.503" v="52" actId="165"/>
          <ac:spMkLst>
            <pc:docMk/>
            <pc:sldMk cId="3264660548" sldId="268"/>
            <ac:spMk id="1451" creationId="{EBD577EB-D203-5BA6-87C9-59C68D832AAE}"/>
          </ac:spMkLst>
        </pc:spChg>
        <pc:spChg chg="mod">
          <ac:chgData name="Amal R Babu" userId="3a292d0a-112b-4bc3-bf38-7771656893d2" providerId="ADAL" clId="{47334BF3-780A-45D3-A547-8C695EC51C61}" dt="2022-07-15T04:24:32.503" v="52" actId="165"/>
          <ac:spMkLst>
            <pc:docMk/>
            <pc:sldMk cId="3264660548" sldId="268"/>
            <ac:spMk id="1452" creationId="{783DD082-D627-7FE6-F0BA-68148876DD1D}"/>
          </ac:spMkLst>
        </pc:spChg>
        <pc:spChg chg="mod">
          <ac:chgData name="Amal R Babu" userId="3a292d0a-112b-4bc3-bf38-7771656893d2" providerId="ADAL" clId="{47334BF3-780A-45D3-A547-8C695EC51C61}" dt="2022-07-15T04:24:32.503" v="52" actId="165"/>
          <ac:spMkLst>
            <pc:docMk/>
            <pc:sldMk cId="3264660548" sldId="268"/>
            <ac:spMk id="1454" creationId="{05225B12-F060-5815-CDD0-B56FB21566BC}"/>
          </ac:spMkLst>
        </pc:spChg>
        <pc:spChg chg="mod">
          <ac:chgData name="Amal R Babu" userId="3a292d0a-112b-4bc3-bf38-7771656893d2" providerId="ADAL" clId="{47334BF3-780A-45D3-A547-8C695EC51C61}" dt="2022-07-15T04:24:32.503" v="52" actId="165"/>
          <ac:spMkLst>
            <pc:docMk/>
            <pc:sldMk cId="3264660548" sldId="268"/>
            <ac:spMk id="1455" creationId="{AF2D4247-AE0A-FB52-F2EA-6C4D5505B6AF}"/>
          </ac:spMkLst>
        </pc:spChg>
        <pc:spChg chg="mod">
          <ac:chgData name="Amal R Babu" userId="3a292d0a-112b-4bc3-bf38-7771656893d2" providerId="ADAL" clId="{47334BF3-780A-45D3-A547-8C695EC51C61}" dt="2022-07-15T04:24:32.503" v="52" actId="165"/>
          <ac:spMkLst>
            <pc:docMk/>
            <pc:sldMk cId="3264660548" sldId="268"/>
            <ac:spMk id="1456" creationId="{7A56ED37-7EC2-9B96-CC59-491A9A83EA05}"/>
          </ac:spMkLst>
        </pc:spChg>
        <pc:spChg chg="mod">
          <ac:chgData name="Amal R Babu" userId="3a292d0a-112b-4bc3-bf38-7771656893d2" providerId="ADAL" clId="{47334BF3-780A-45D3-A547-8C695EC51C61}" dt="2022-07-15T04:24:32.503" v="52" actId="165"/>
          <ac:spMkLst>
            <pc:docMk/>
            <pc:sldMk cId="3264660548" sldId="268"/>
            <ac:spMk id="1457" creationId="{4B5929BF-12FD-7FEF-4C37-62FCE4E80325}"/>
          </ac:spMkLst>
        </pc:spChg>
        <pc:spChg chg="mod">
          <ac:chgData name="Amal R Babu" userId="3a292d0a-112b-4bc3-bf38-7771656893d2" providerId="ADAL" clId="{47334BF3-780A-45D3-A547-8C695EC51C61}" dt="2022-07-15T04:24:32.503" v="52" actId="165"/>
          <ac:spMkLst>
            <pc:docMk/>
            <pc:sldMk cId="3264660548" sldId="268"/>
            <ac:spMk id="1458" creationId="{6D341178-39FD-0A0E-174D-3DEED558839E}"/>
          </ac:spMkLst>
        </pc:spChg>
        <pc:spChg chg="mod">
          <ac:chgData name="Amal R Babu" userId="3a292d0a-112b-4bc3-bf38-7771656893d2" providerId="ADAL" clId="{47334BF3-780A-45D3-A547-8C695EC51C61}" dt="2022-07-15T04:24:32.503" v="52" actId="165"/>
          <ac:spMkLst>
            <pc:docMk/>
            <pc:sldMk cId="3264660548" sldId="268"/>
            <ac:spMk id="1459" creationId="{EF7BEB77-E77D-1047-0F0B-706B91A86A14}"/>
          </ac:spMkLst>
        </pc:spChg>
        <pc:spChg chg="mod">
          <ac:chgData name="Amal R Babu" userId="3a292d0a-112b-4bc3-bf38-7771656893d2" providerId="ADAL" clId="{47334BF3-780A-45D3-A547-8C695EC51C61}" dt="2022-07-15T04:24:32.503" v="52" actId="165"/>
          <ac:spMkLst>
            <pc:docMk/>
            <pc:sldMk cId="3264660548" sldId="268"/>
            <ac:spMk id="1460" creationId="{E89A18A6-62DA-80A2-2248-BA3E103135D4}"/>
          </ac:spMkLst>
        </pc:spChg>
        <pc:spChg chg="mod">
          <ac:chgData name="Amal R Babu" userId="3a292d0a-112b-4bc3-bf38-7771656893d2" providerId="ADAL" clId="{47334BF3-780A-45D3-A547-8C695EC51C61}" dt="2022-07-15T04:24:32.503" v="52" actId="165"/>
          <ac:spMkLst>
            <pc:docMk/>
            <pc:sldMk cId="3264660548" sldId="268"/>
            <ac:spMk id="1461" creationId="{B51D5C99-B580-7D8F-3769-B0E08A4B2E97}"/>
          </ac:spMkLst>
        </pc:spChg>
        <pc:spChg chg="mod">
          <ac:chgData name="Amal R Babu" userId="3a292d0a-112b-4bc3-bf38-7771656893d2" providerId="ADAL" clId="{47334BF3-780A-45D3-A547-8C695EC51C61}" dt="2022-07-15T04:24:32.503" v="52" actId="165"/>
          <ac:spMkLst>
            <pc:docMk/>
            <pc:sldMk cId="3264660548" sldId="268"/>
            <ac:spMk id="1462" creationId="{0CBACB95-5083-0536-1BCA-DBDC4FC064DA}"/>
          </ac:spMkLst>
        </pc:spChg>
        <pc:spChg chg="mod">
          <ac:chgData name="Amal R Babu" userId="3a292d0a-112b-4bc3-bf38-7771656893d2" providerId="ADAL" clId="{47334BF3-780A-45D3-A547-8C695EC51C61}" dt="2022-07-15T04:24:32.503" v="52" actId="165"/>
          <ac:spMkLst>
            <pc:docMk/>
            <pc:sldMk cId="3264660548" sldId="268"/>
            <ac:spMk id="1463" creationId="{939E85D4-747D-3613-3E5F-A8883F54B8AA}"/>
          </ac:spMkLst>
        </pc:spChg>
        <pc:spChg chg="mod">
          <ac:chgData name="Amal R Babu" userId="3a292d0a-112b-4bc3-bf38-7771656893d2" providerId="ADAL" clId="{47334BF3-780A-45D3-A547-8C695EC51C61}" dt="2022-07-15T04:24:32.503" v="52" actId="165"/>
          <ac:spMkLst>
            <pc:docMk/>
            <pc:sldMk cId="3264660548" sldId="268"/>
            <ac:spMk id="1464" creationId="{D798E22C-7E24-8646-B38E-CC02E7E522CD}"/>
          </ac:spMkLst>
        </pc:spChg>
        <pc:spChg chg="mod">
          <ac:chgData name="Amal R Babu" userId="3a292d0a-112b-4bc3-bf38-7771656893d2" providerId="ADAL" clId="{47334BF3-780A-45D3-A547-8C695EC51C61}" dt="2022-07-15T04:24:32.503" v="52" actId="165"/>
          <ac:spMkLst>
            <pc:docMk/>
            <pc:sldMk cId="3264660548" sldId="268"/>
            <ac:spMk id="1465" creationId="{A47AFAA3-CE4C-A187-52AF-3746EBEC546D}"/>
          </ac:spMkLst>
        </pc:spChg>
        <pc:spChg chg="mod">
          <ac:chgData name="Amal R Babu" userId="3a292d0a-112b-4bc3-bf38-7771656893d2" providerId="ADAL" clId="{47334BF3-780A-45D3-A547-8C695EC51C61}" dt="2022-07-15T04:24:32.503" v="52" actId="165"/>
          <ac:spMkLst>
            <pc:docMk/>
            <pc:sldMk cId="3264660548" sldId="268"/>
            <ac:spMk id="1466" creationId="{8BEBB43B-C071-BBC8-152B-C8816CEF19DC}"/>
          </ac:spMkLst>
        </pc:spChg>
        <pc:spChg chg="mod">
          <ac:chgData name="Amal R Babu" userId="3a292d0a-112b-4bc3-bf38-7771656893d2" providerId="ADAL" clId="{47334BF3-780A-45D3-A547-8C695EC51C61}" dt="2022-07-15T04:24:32.503" v="52" actId="165"/>
          <ac:spMkLst>
            <pc:docMk/>
            <pc:sldMk cId="3264660548" sldId="268"/>
            <ac:spMk id="1467" creationId="{9CE39897-B3FB-8E5E-5E1E-F17DCF016E6D}"/>
          </ac:spMkLst>
        </pc:spChg>
        <pc:spChg chg="mod">
          <ac:chgData name="Amal R Babu" userId="3a292d0a-112b-4bc3-bf38-7771656893d2" providerId="ADAL" clId="{47334BF3-780A-45D3-A547-8C695EC51C61}" dt="2022-07-15T04:24:32.503" v="52" actId="165"/>
          <ac:spMkLst>
            <pc:docMk/>
            <pc:sldMk cId="3264660548" sldId="268"/>
            <ac:spMk id="1468" creationId="{7A934C03-9F40-E2CA-FD51-358472A8E9D9}"/>
          </ac:spMkLst>
        </pc:spChg>
        <pc:spChg chg="mod">
          <ac:chgData name="Amal R Babu" userId="3a292d0a-112b-4bc3-bf38-7771656893d2" providerId="ADAL" clId="{47334BF3-780A-45D3-A547-8C695EC51C61}" dt="2022-07-15T04:24:32.503" v="52" actId="165"/>
          <ac:spMkLst>
            <pc:docMk/>
            <pc:sldMk cId="3264660548" sldId="268"/>
            <ac:spMk id="1469" creationId="{B93DEA89-CCD9-6488-EA20-A733A348BB05}"/>
          </ac:spMkLst>
        </pc:spChg>
        <pc:spChg chg="mod">
          <ac:chgData name="Amal R Babu" userId="3a292d0a-112b-4bc3-bf38-7771656893d2" providerId="ADAL" clId="{47334BF3-780A-45D3-A547-8C695EC51C61}" dt="2022-07-15T04:24:32.503" v="52" actId="165"/>
          <ac:spMkLst>
            <pc:docMk/>
            <pc:sldMk cId="3264660548" sldId="268"/>
            <ac:spMk id="1470" creationId="{CBD26BED-7977-F888-6920-6EB8D0F445CE}"/>
          </ac:spMkLst>
        </pc:spChg>
        <pc:spChg chg="mod">
          <ac:chgData name="Amal R Babu" userId="3a292d0a-112b-4bc3-bf38-7771656893d2" providerId="ADAL" clId="{47334BF3-780A-45D3-A547-8C695EC51C61}" dt="2022-07-15T04:24:32.503" v="52" actId="165"/>
          <ac:spMkLst>
            <pc:docMk/>
            <pc:sldMk cId="3264660548" sldId="268"/>
            <ac:spMk id="1472" creationId="{3F136E6F-18F1-BCFE-DBDE-481D22440EFB}"/>
          </ac:spMkLst>
        </pc:spChg>
        <pc:spChg chg="mod">
          <ac:chgData name="Amal R Babu" userId="3a292d0a-112b-4bc3-bf38-7771656893d2" providerId="ADAL" clId="{47334BF3-780A-45D3-A547-8C695EC51C61}" dt="2022-07-15T04:24:32.503" v="52" actId="165"/>
          <ac:spMkLst>
            <pc:docMk/>
            <pc:sldMk cId="3264660548" sldId="268"/>
            <ac:spMk id="1473" creationId="{F7E2A3D5-7649-4985-0E06-6924CFD891AF}"/>
          </ac:spMkLst>
        </pc:spChg>
        <pc:spChg chg="mod">
          <ac:chgData name="Amal R Babu" userId="3a292d0a-112b-4bc3-bf38-7771656893d2" providerId="ADAL" clId="{47334BF3-780A-45D3-A547-8C695EC51C61}" dt="2022-07-15T04:24:32.503" v="52" actId="165"/>
          <ac:spMkLst>
            <pc:docMk/>
            <pc:sldMk cId="3264660548" sldId="268"/>
            <ac:spMk id="1474" creationId="{C6CD40AD-4B72-E1A9-5A72-C546D3DEA003}"/>
          </ac:spMkLst>
        </pc:spChg>
        <pc:spChg chg="mod">
          <ac:chgData name="Amal R Babu" userId="3a292d0a-112b-4bc3-bf38-7771656893d2" providerId="ADAL" clId="{47334BF3-780A-45D3-A547-8C695EC51C61}" dt="2022-07-15T04:24:32.503" v="52" actId="165"/>
          <ac:spMkLst>
            <pc:docMk/>
            <pc:sldMk cId="3264660548" sldId="268"/>
            <ac:spMk id="1475" creationId="{0759D844-37D9-CF32-BB12-936381DDAE04}"/>
          </ac:spMkLst>
        </pc:spChg>
        <pc:spChg chg="mod">
          <ac:chgData name="Amal R Babu" userId="3a292d0a-112b-4bc3-bf38-7771656893d2" providerId="ADAL" clId="{47334BF3-780A-45D3-A547-8C695EC51C61}" dt="2022-07-15T04:24:32.503" v="52" actId="165"/>
          <ac:spMkLst>
            <pc:docMk/>
            <pc:sldMk cId="3264660548" sldId="268"/>
            <ac:spMk id="1476" creationId="{043AC90A-D3AA-4368-68F2-8BD9D3320A53}"/>
          </ac:spMkLst>
        </pc:spChg>
        <pc:spChg chg="mod">
          <ac:chgData name="Amal R Babu" userId="3a292d0a-112b-4bc3-bf38-7771656893d2" providerId="ADAL" clId="{47334BF3-780A-45D3-A547-8C695EC51C61}" dt="2022-07-15T04:24:32.503" v="52" actId="165"/>
          <ac:spMkLst>
            <pc:docMk/>
            <pc:sldMk cId="3264660548" sldId="268"/>
            <ac:spMk id="1477" creationId="{230B5A09-E710-52C6-53BA-5CEBF24A516F}"/>
          </ac:spMkLst>
        </pc:spChg>
        <pc:spChg chg="mod">
          <ac:chgData name="Amal R Babu" userId="3a292d0a-112b-4bc3-bf38-7771656893d2" providerId="ADAL" clId="{47334BF3-780A-45D3-A547-8C695EC51C61}" dt="2022-07-15T04:24:32.503" v="52" actId="165"/>
          <ac:spMkLst>
            <pc:docMk/>
            <pc:sldMk cId="3264660548" sldId="268"/>
            <ac:spMk id="1478" creationId="{C4344CBB-87BA-FA59-6C40-A595A0509663}"/>
          </ac:spMkLst>
        </pc:spChg>
        <pc:spChg chg="mod">
          <ac:chgData name="Amal R Babu" userId="3a292d0a-112b-4bc3-bf38-7771656893d2" providerId="ADAL" clId="{47334BF3-780A-45D3-A547-8C695EC51C61}" dt="2022-07-15T04:24:32.503" v="52" actId="165"/>
          <ac:spMkLst>
            <pc:docMk/>
            <pc:sldMk cId="3264660548" sldId="268"/>
            <ac:spMk id="1479" creationId="{9BE2BDF7-4B9B-9C67-0200-0C232856E948}"/>
          </ac:spMkLst>
        </pc:spChg>
        <pc:spChg chg="mod">
          <ac:chgData name="Amal R Babu" userId="3a292d0a-112b-4bc3-bf38-7771656893d2" providerId="ADAL" clId="{47334BF3-780A-45D3-A547-8C695EC51C61}" dt="2022-07-15T04:24:32.503" v="52" actId="165"/>
          <ac:spMkLst>
            <pc:docMk/>
            <pc:sldMk cId="3264660548" sldId="268"/>
            <ac:spMk id="1480" creationId="{7449477D-763F-2004-9B6C-FFD0AE2CAFDF}"/>
          </ac:spMkLst>
        </pc:spChg>
        <pc:spChg chg="mod">
          <ac:chgData name="Amal R Babu" userId="3a292d0a-112b-4bc3-bf38-7771656893d2" providerId="ADAL" clId="{47334BF3-780A-45D3-A547-8C695EC51C61}" dt="2022-07-15T04:24:32.503" v="52" actId="165"/>
          <ac:spMkLst>
            <pc:docMk/>
            <pc:sldMk cId="3264660548" sldId="268"/>
            <ac:spMk id="1481" creationId="{A99548CD-E120-2B78-DD9A-ABBE15E1F796}"/>
          </ac:spMkLst>
        </pc:spChg>
        <pc:spChg chg="mod">
          <ac:chgData name="Amal R Babu" userId="3a292d0a-112b-4bc3-bf38-7771656893d2" providerId="ADAL" clId="{47334BF3-780A-45D3-A547-8C695EC51C61}" dt="2022-07-15T04:24:32.503" v="52" actId="165"/>
          <ac:spMkLst>
            <pc:docMk/>
            <pc:sldMk cId="3264660548" sldId="268"/>
            <ac:spMk id="1482" creationId="{9F8EECC3-42A9-F7EF-798B-0AD5FE371690}"/>
          </ac:spMkLst>
        </pc:spChg>
        <pc:spChg chg="mod">
          <ac:chgData name="Amal R Babu" userId="3a292d0a-112b-4bc3-bf38-7771656893d2" providerId="ADAL" clId="{47334BF3-780A-45D3-A547-8C695EC51C61}" dt="2022-07-15T04:24:32.503" v="52" actId="165"/>
          <ac:spMkLst>
            <pc:docMk/>
            <pc:sldMk cId="3264660548" sldId="268"/>
            <ac:spMk id="1483" creationId="{17E32136-8E58-037D-AABA-3C07E3ED5860}"/>
          </ac:spMkLst>
        </pc:spChg>
        <pc:spChg chg="mod">
          <ac:chgData name="Amal R Babu" userId="3a292d0a-112b-4bc3-bf38-7771656893d2" providerId="ADAL" clId="{47334BF3-780A-45D3-A547-8C695EC51C61}" dt="2022-07-15T04:24:32.503" v="52" actId="165"/>
          <ac:spMkLst>
            <pc:docMk/>
            <pc:sldMk cId="3264660548" sldId="268"/>
            <ac:spMk id="1484" creationId="{2FF5EA98-C6A7-0121-1B79-B6278F00F49E}"/>
          </ac:spMkLst>
        </pc:spChg>
        <pc:spChg chg="mod">
          <ac:chgData name="Amal R Babu" userId="3a292d0a-112b-4bc3-bf38-7771656893d2" providerId="ADAL" clId="{47334BF3-780A-45D3-A547-8C695EC51C61}" dt="2022-07-15T04:24:32.503" v="52" actId="165"/>
          <ac:spMkLst>
            <pc:docMk/>
            <pc:sldMk cId="3264660548" sldId="268"/>
            <ac:spMk id="1485" creationId="{AFAB037A-329E-0B21-29FA-11090FB6A5DD}"/>
          </ac:spMkLst>
        </pc:spChg>
        <pc:spChg chg="mod">
          <ac:chgData name="Amal R Babu" userId="3a292d0a-112b-4bc3-bf38-7771656893d2" providerId="ADAL" clId="{47334BF3-780A-45D3-A547-8C695EC51C61}" dt="2022-07-15T04:24:32.503" v="52" actId="165"/>
          <ac:spMkLst>
            <pc:docMk/>
            <pc:sldMk cId="3264660548" sldId="268"/>
            <ac:spMk id="1486" creationId="{A409BD95-12FE-9475-894A-C1B3321D107D}"/>
          </ac:spMkLst>
        </pc:spChg>
        <pc:spChg chg="mod">
          <ac:chgData name="Amal R Babu" userId="3a292d0a-112b-4bc3-bf38-7771656893d2" providerId="ADAL" clId="{47334BF3-780A-45D3-A547-8C695EC51C61}" dt="2022-07-15T04:24:32.503" v="52" actId="165"/>
          <ac:spMkLst>
            <pc:docMk/>
            <pc:sldMk cId="3264660548" sldId="268"/>
            <ac:spMk id="1487" creationId="{BEAEDB9B-DCC1-3AB4-0CDC-39F03A0B7E83}"/>
          </ac:spMkLst>
        </pc:spChg>
        <pc:spChg chg="mod">
          <ac:chgData name="Amal R Babu" userId="3a292d0a-112b-4bc3-bf38-7771656893d2" providerId="ADAL" clId="{47334BF3-780A-45D3-A547-8C695EC51C61}" dt="2022-07-15T04:24:32.503" v="52" actId="165"/>
          <ac:spMkLst>
            <pc:docMk/>
            <pc:sldMk cId="3264660548" sldId="268"/>
            <ac:spMk id="1488" creationId="{604BDC1E-B00B-CCFE-7D6C-22182255A002}"/>
          </ac:spMkLst>
        </pc:spChg>
        <pc:spChg chg="mod">
          <ac:chgData name="Amal R Babu" userId="3a292d0a-112b-4bc3-bf38-7771656893d2" providerId="ADAL" clId="{47334BF3-780A-45D3-A547-8C695EC51C61}" dt="2022-07-15T04:24:32.503" v="52" actId="165"/>
          <ac:spMkLst>
            <pc:docMk/>
            <pc:sldMk cId="3264660548" sldId="268"/>
            <ac:spMk id="1489" creationId="{51BFF9FA-A73B-BC2D-4AF0-DFCF0D5D1F3F}"/>
          </ac:spMkLst>
        </pc:spChg>
        <pc:spChg chg="mod">
          <ac:chgData name="Amal R Babu" userId="3a292d0a-112b-4bc3-bf38-7771656893d2" providerId="ADAL" clId="{47334BF3-780A-45D3-A547-8C695EC51C61}" dt="2022-07-15T04:24:32.503" v="52" actId="165"/>
          <ac:spMkLst>
            <pc:docMk/>
            <pc:sldMk cId="3264660548" sldId="268"/>
            <ac:spMk id="1490" creationId="{91BDF724-A456-5394-1B70-6F6221EFC936}"/>
          </ac:spMkLst>
        </pc:spChg>
        <pc:spChg chg="mod">
          <ac:chgData name="Amal R Babu" userId="3a292d0a-112b-4bc3-bf38-7771656893d2" providerId="ADAL" clId="{47334BF3-780A-45D3-A547-8C695EC51C61}" dt="2022-07-15T04:24:32.503" v="52" actId="165"/>
          <ac:spMkLst>
            <pc:docMk/>
            <pc:sldMk cId="3264660548" sldId="268"/>
            <ac:spMk id="1491" creationId="{2FCFF6B5-5223-8B28-1907-C0847C47DBAB}"/>
          </ac:spMkLst>
        </pc:spChg>
        <pc:spChg chg="mod">
          <ac:chgData name="Amal R Babu" userId="3a292d0a-112b-4bc3-bf38-7771656893d2" providerId="ADAL" clId="{47334BF3-780A-45D3-A547-8C695EC51C61}" dt="2022-07-15T04:24:32.503" v="52" actId="165"/>
          <ac:spMkLst>
            <pc:docMk/>
            <pc:sldMk cId="3264660548" sldId="268"/>
            <ac:spMk id="1492" creationId="{A075E09E-176C-F7CA-6D28-8C915C4AA194}"/>
          </ac:spMkLst>
        </pc:spChg>
        <pc:spChg chg="mod">
          <ac:chgData name="Amal R Babu" userId="3a292d0a-112b-4bc3-bf38-7771656893d2" providerId="ADAL" clId="{47334BF3-780A-45D3-A547-8C695EC51C61}" dt="2022-07-15T04:24:32.503" v="52" actId="165"/>
          <ac:spMkLst>
            <pc:docMk/>
            <pc:sldMk cId="3264660548" sldId="268"/>
            <ac:spMk id="1493" creationId="{480D9A60-B1DD-96F8-E4A5-A509A2F51B01}"/>
          </ac:spMkLst>
        </pc:spChg>
        <pc:spChg chg="mod">
          <ac:chgData name="Amal R Babu" userId="3a292d0a-112b-4bc3-bf38-7771656893d2" providerId="ADAL" clId="{47334BF3-780A-45D3-A547-8C695EC51C61}" dt="2022-07-15T04:24:32.503" v="52" actId="165"/>
          <ac:spMkLst>
            <pc:docMk/>
            <pc:sldMk cId="3264660548" sldId="268"/>
            <ac:spMk id="1494" creationId="{A72A55FA-728C-E8AA-B02D-9E5B82169407}"/>
          </ac:spMkLst>
        </pc:spChg>
        <pc:spChg chg="mod">
          <ac:chgData name="Amal R Babu" userId="3a292d0a-112b-4bc3-bf38-7771656893d2" providerId="ADAL" clId="{47334BF3-780A-45D3-A547-8C695EC51C61}" dt="2022-07-15T04:24:32.503" v="52" actId="165"/>
          <ac:spMkLst>
            <pc:docMk/>
            <pc:sldMk cId="3264660548" sldId="268"/>
            <ac:spMk id="1495" creationId="{6C7773D9-A254-BA25-247A-7AA305EFBF8F}"/>
          </ac:spMkLst>
        </pc:spChg>
        <pc:spChg chg="mod">
          <ac:chgData name="Amal R Babu" userId="3a292d0a-112b-4bc3-bf38-7771656893d2" providerId="ADAL" clId="{47334BF3-780A-45D3-A547-8C695EC51C61}" dt="2022-07-15T04:24:32.503" v="52" actId="165"/>
          <ac:spMkLst>
            <pc:docMk/>
            <pc:sldMk cId="3264660548" sldId="268"/>
            <ac:spMk id="1496" creationId="{C62FD363-1D33-5D87-C399-DA3247550B81}"/>
          </ac:spMkLst>
        </pc:spChg>
        <pc:spChg chg="mod">
          <ac:chgData name="Amal R Babu" userId="3a292d0a-112b-4bc3-bf38-7771656893d2" providerId="ADAL" clId="{47334BF3-780A-45D3-A547-8C695EC51C61}" dt="2022-07-15T04:24:32.503" v="52" actId="165"/>
          <ac:spMkLst>
            <pc:docMk/>
            <pc:sldMk cId="3264660548" sldId="268"/>
            <ac:spMk id="1498" creationId="{C0440E0C-F967-0DD2-F1B1-05BA68F96815}"/>
          </ac:spMkLst>
        </pc:spChg>
        <pc:spChg chg="mod">
          <ac:chgData name="Amal R Babu" userId="3a292d0a-112b-4bc3-bf38-7771656893d2" providerId="ADAL" clId="{47334BF3-780A-45D3-A547-8C695EC51C61}" dt="2022-07-15T04:24:32.503" v="52" actId="165"/>
          <ac:spMkLst>
            <pc:docMk/>
            <pc:sldMk cId="3264660548" sldId="268"/>
            <ac:spMk id="1499" creationId="{6F623AF3-8BAA-0E7D-FBE2-69C552334F5B}"/>
          </ac:spMkLst>
        </pc:spChg>
        <pc:spChg chg="mod">
          <ac:chgData name="Amal R Babu" userId="3a292d0a-112b-4bc3-bf38-7771656893d2" providerId="ADAL" clId="{47334BF3-780A-45D3-A547-8C695EC51C61}" dt="2022-07-15T04:24:32.503" v="52" actId="165"/>
          <ac:spMkLst>
            <pc:docMk/>
            <pc:sldMk cId="3264660548" sldId="268"/>
            <ac:spMk id="1500" creationId="{4B764ED0-15DE-E1E6-17CD-6D906CE7A691}"/>
          </ac:spMkLst>
        </pc:spChg>
        <pc:spChg chg="mod">
          <ac:chgData name="Amal R Babu" userId="3a292d0a-112b-4bc3-bf38-7771656893d2" providerId="ADAL" clId="{47334BF3-780A-45D3-A547-8C695EC51C61}" dt="2022-07-15T04:24:32.503" v="52" actId="165"/>
          <ac:spMkLst>
            <pc:docMk/>
            <pc:sldMk cId="3264660548" sldId="268"/>
            <ac:spMk id="1501" creationId="{E56FE8C5-63A3-B692-60D1-6FC0C9711EE4}"/>
          </ac:spMkLst>
        </pc:spChg>
        <pc:spChg chg="mod">
          <ac:chgData name="Amal R Babu" userId="3a292d0a-112b-4bc3-bf38-7771656893d2" providerId="ADAL" clId="{47334BF3-780A-45D3-A547-8C695EC51C61}" dt="2022-07-15T04:24:32.503" v="52" actId="165"/>
          <ac:spMkLst>
            <pc:docMk/>
            <pc:sldMk cId="3264660548" sldId="268"/>
            <ac:spMk id="1502" creationId="{ACDE3CED-7AF9-2E6A-AF03-0FB50448F185}"/>
          </ac:spMkLst>
        </pc:spChg>
        <pc:spChg chg="mod">
          <ac:chgData name="Amal R Babu" userId="3a292d0a-112b-4bc3-bf38-7771656893d2" providerId="ADAL" clId="{47334BF3-780A-45D3-A547-8C695EC51C61}" dt="2022-07-15T04:24:32.503" v="52" actId="165"/>
          <ac:spMkLst>
            <pc:docMk/>
            <pc:sldMk cId="3264660548" sldId="268"/>
            <ac:spMk id="1503" creationId="{21AD6B97-1912-DE30-9B9C-2331D5C9CE12}"/>
          </ac:spMkLst>
        </pc:spChg>
        <pc:spChg chg="mod">
          <ac:chgData name="Amal R Babu" userId="3a292d0a-112b-4bc3-bf38-7771656893d2" providerId="ADAL" clId="{47334BF3-780A-45D3-A547-8C695EC51C61}" dt="2022-07-15T04:24:32.503" v="52" actId="165"/>
          <ac:spMkLst>
            <pc:docMk/>
            <pc:sldMk cId="3264660548" sldId="268"/>
            <ac:spMk id="1504" creationId="{4AF814A3-BADB-F4A9-D062-13459C135F50}"/>
          </ac:spMkLst>
        </pc:spChg>
        <pc:spChg chg="mod">
          <ac:chgData name="Amal R Babu" userId="3a292d0a-112b-4bc3-bf38-7771656893d2" providerId="ADAL" clId="{47334BF3-780A-45D3-A547-8C695EC51C61}" dt="2022-07-15T04:24:32.503" v="52" actId="165"/>
          <ac:spMkLst>
            <pc:docMk/>
            <pc:sldMk cId="3264660548" sldId="268"/>
            <ac:spMk id="1505" creationId="{C8DA082D-2A79-5D07-6803-030C6B268A66}"/>
          </ac:spMkLst>
        </pc:spChg>
        <pc:spChg chg="mod">
          <ac:chgData name="Amal R Babu" userId="3a292d0a-112b-4bc3-bf38-7771656893d2" providerId="ADAL" clId="{47334BF3-780A-45D3-A547-8C695EC51C61}" dt="2022-07-15T04:24:32.503" v="52" actId="165"/>
          <ac:spMkLst>
            <pc:docMk/>
            <pc:sldMk cId="3264660548" sldId="268"/>
            <ac:spMk id="1506" creationId="{9D74A18C-A32A-2C50-9CA3-E8169BBA1417}"/>
          </ac:spMkLst>
        </pc:spChg>
        <pc:spChg chg="mod">
          <ac:chgData name="Amal R Babu" userId="3a292d0a-112b-4bc3-bf38-7771656893d2" providerId="ADAL" clId="{47334BF3-780A-45D3-A547-8C695EC51C61}" dt="2022-07-15T04:24:32.503" v="52" actId="165"/>
          <ac:spMkLst>
            <pc:docMk/>
            <pc:sldMk cId="3264660548" sldId="268"/>
            <ac:spMk id="1507" creationId="{F039BAA1-82AC-B4DB-36E0-441F62B7D5D8}"/>
          </ac:spMkLst>
        </pc:spChg>
        <pc:spChg chg="mod">
          <ac:chgData name="Amal R Babu" userId="3a292d0a-112b-4bc3-bf38-7771656893d2" providerId="ADAL" clId="{47334BF3-780A-45D3-A547-8C695EC51C61}" dt="2022-07-15T04:24:32.503" v="52" actId="165"/>
          <ac:spMkLst>
            <pc:docMk/>
            <pc:sldMk cId="3264660548" sldId="268"/>
            <ac:spMk id="1508" creationId="{B06C4940-BE67-F6B0-2D82-44C336F7EB1E}"/>
          </ac:spMkLst>
        </pc:spChg>
        <pc:spChg chg="mod">
          <ac:chgData name="Amal R Babu" userId="3a292d0a-112b-4bc3-bf38-7771656893d2" providerId="ADAL" clId="{47334BF3-780A-45D3-A547-8C695EC51C61}" dt="2022-07-15T04:24:32.503" v="52" actId="165"/>
          <ac:spMkLst>
            <pc:docMk/>
            <pc:sldMk cId="3264660548" sldId="268"/>
            <ac:spMk id="1509" creationId="{FFDB5E2D-AFEA-B22D-77C8-0F2898A14CF0}"/>
          </ac:spMkLst>
        </pc:spChg>
        <pc:spChg chg="mod">
          <ac:chgData name="Amal R Babu" userId="3a292d0a-112b-4bc3-bf38-7771656893d2" providerId="ADAL" clId="{47334BF3-780A-45D3-A547-8C695EC51C61}" dt="2022-07-15T04:24:32.503" v="52" actId="165"/>
          <ac:spMkLst>
            <pc:docMk/>
            <pc:sldMk cId="3264660548" sldId="268"/>
            <ac:spMk id="1510" creationId="{5419086B-0FB3-2043-7DA0-4D50BEDB47F3}"/>
          </ac:spMkLst>
        </pc:spChg>
        <pc:spChg chg="mod">
          <ac:chgData name="Amal R Babu" userId="3a292d0a-112b-4bc3-bf38-7771656893d2" providerId="ADAL" clId="{47334BF3-780A-45D3-A547-8C695EC51C61}" dt="2022-07-15T04:24:32.503" v="52" actId="165"/>
          <ac:spMkLst>
            <pc:docMk/>
            <pc:sldMk cId="3264660548" sldId="268"/>
            <ac:spMk id="1511" creationId="{C6607D56-4B95-7613-359B-9C08A02C4535}"/>
          </ac:spMkLst>
        </pc:spChg>
        <pc:spChg chg="mod">
          <ac:chgData name="Amal R Babu" userId="3a292d0a-112b-4bc3-bf38-7771656893d2" providerId="ADAL" clId="{47334BF3-780A-45D3-A547-8C695EC51C61}" dt="2022-07-15T04:24:32.503" v="52" actId="165"/>
          <ac:spMkLst>
            <pc:docMk/>
            <pc:sldMk cId="3264660548" sldId="268"/>
            <ac:spMk id="1512" creationId="{307A7637-5751-7152-2647-306BCF47CAC1}"/>
          </ac:spMkLst>
        </pc:spChg>
        <pc:spChg chg="mod">
          <ac:chgData name="Amal R Babu" userId="3a292d0a-112b-4bc3-bf38-7771656893d2" providerId="ADAL" clId="{47334BF3-780A-45D3-A547-8C695EC51C61}" dt="2022-07-15T04:24:32.503" v="52" actId="165"/>
          <ac:spMkLst>
            <pc:docMk/>
            <pc:sldMk cId="3264660548" sldId="268"/>
            <ac:spMk id="1513" creationId="{A61394CA-F1E4-CB6B-93D3-24974772CA5A}"/>
          </ac:spMkLst>
        </pc:spChg>
        <pc:spChg chg="mod">
          <ac:chgData name="Amal R Babu" userId="3a292d0a-112b-4bc3-bf38-7771656893d2" providerId="ADAL" clId="{47334BF3-780A-45D3-A547-8C695EC51C61}" dt="2022-07-15T04:24:32.503" v="52" actId="165"/>
          <ac:spMkLst>
            <pc:docMk/>
            <pc:sldMk cId="3264660548" sldId="268"/>
            <ac:spMk id="1514" creationId="{2F3F6DE6-00DF-C286-0E84-52F0A48BA9CB}"/>
          </ac:spMkLst>
        </pc:spChg>
        <pc:spChg chg="mod">
          <ac:chgData name="Amal R Babu" userId="3a292d0a-112b-4bc3-bf38-7771656893d2" providerId="ADAL" clId="{47334BF3-780A-45D3-A547-8C695EC51C61}" dt="2022-07-15T04:24:32.503" v="52" actId="165"/>
          <ac:spMkLst>
            <pc:docMk/>
            <pc:sldMk cId="3264660548" sldId="268"/>
            <ac:spMk id="1515" creationId="{93DE8218-06DD-8976-A6DD-A01A1F9A3131}"/>
          </ac:spMkLst>
        </pc:spChg>
        <pc:spChg chg="mod">
          <ac:chgData name="Amal R Babu" userId="3a292d0a-112b-4bc3-bf38-7771656893d2" providerId="ADAL" clId="{47334BF3-780A-45D3-A547-8C695EC51C61}" dt="2022-07-15T04:24:32.503" v="52" actId="165"/>
          <ac:spMkLst>
            <pc:docMk/>
            <pc:sldMk cId="3264660548" sldId="268"/>
            <ac:spMk id="1516" creationId="{62FD7E44-5B71-8155-059B-EC57BBDBA401}"/>
          </ac:spMkLst>
        </pc:spChg>
        <pc:spChg chg="mod">
          <ac:chgData name="Amal R Babu" userId="3a292d0a-112b-4bc3-bf38-7771656893d2" providerId="ADAL" clId="{47334BF3-780A-45D3-A547-8C695EC51C61}" dt="2022-07-15T04:24:32.503" v="52" actId="165"/>
          <ac:spMkLst>
            <pc:docMk/>
            <pc:sldMk cId="3264660548" sldId="268"/>
            <ac:spMk id="1517" creationId="{D6E1F316-97C5-5358-712A-84BEA5CC559E}"/>
          </ac:spMkLst>
        </pc:spChg>
        <pc:spChg chg="mod">
          <ac:chgData name="Amal R Babu" userId="3a292d0a-112b-4bc3-bf38-7771656893d2" providerId="ADAL" clId="{47334BF3-780A-45D3-A547-8C695EC51C61}" dt="2022-07-15T04:24:32.503" v="52" actId="165"/>
          <ac:spMkLst>
            <pc:docMk/>
            <pc:sldMk cId="3264660548" sldId="268"/>
            <ac:spMk id="1519" creationId="{35142349-9ECB-64A0-E450-4E18A7C2C3AC}"/>
          </ac:spMkLst>
        </pc:spChg>
        <pc:spChg chg="mod">
          <ac:chgData name="Amal R Babu" userId="3a292d0a-112b-4bc3-bf38-7771656893d2" providerId="ADAL" clId="{47334BF3-780A-45D3-A547-8C695EC51C61}" dt="2022-07-15T04:24:32.503" v="52" actId="165"/>
          <ac:spMkLst>
            <pc:docMk/>
            <pc:sldMk cId="3264660548" sldId="268"/>
            <ac:spMk id="1520" creationId="{AC8766D4-E9F6-8846-E444-1F8FC734F49B}"/>
          </ac:spMkLst>
        </pc:spChg>
        <pc:spChg chg="mod">
          <ac:chgData name="Amal R Babu" userId="3a292d0a-112b-4bc3-bf38-7771656893d2" providerId="ADAL" clId="{47334BF3-780A-45D3-A547-8C695EC51C61}" dt="2022-07-15T04:24:32.503" v="52" actId="165"/>
          <ac:spMkLst>
            <pc:docMk/>
            <pc:sldMk cId="3264660548" sldId="268"/>
            <ac:spMk id="1521" creationId="{9486C9CF-018F-6F9A-4C9E-A20E469515E8}"/>
          </ac:spMkLst>
        </pc:spChg>
        <pc:spChg chg="mod">
          <ac:chgData name="Amal R Babu" userId="3a292d0a-112b-4bc3-bf38-7771656893d2" providerId="ADAL" clId="{47334BF3-780A-45D3-A547-8C695EC51C61}" dt="2022-07-15T04:24:32.503" v="52" actId="165"/>
          <ac:spMkLst>
            <pc:docMk/>
            <pc:sldMk cId="3264660548" sldId="268"/>
            <ac:spMk id="1522" creationId="{3B03EBA8-D3C2-676A-2C90-24B3988DEE17}"/>
          </ac:spMkLst>
        </pc:spChg>
        <pc:spChg chg="mod">
          <ac:chgData name="Amal R Babu" userId="3a292d0a-112b-4bc3-bf38-7771656893d2" providerId="ADAL" clId="{47334BF3-780A-45D3-A547-8C695EC51C61}" dt="2022-07-15T04:24:32.503" v="52" actId="165"/>
          <ac:spMkLst>
            <pc:docMk/>
            <pc:sldMk cId="3264660548" sldId="268"/>
            <ac:spMk id="1523" creationId="{869651A7-D2DB-C358-0850-56A5C95CEE4F}"/>
          </ac:spMkLst>
        </pc:spChg>
        <pc:spChg chg="mod">
          <ac:chgData name="Amal R Babu" userId="3a292d0a-112b-4bc3-bf38-7771656893d2" providerId="ADAL" clId="{47334BF3-780A-45D3-A547-8C695EC51C61}" dt="2022-07-15T04:24:32.503" v="52" actId="165"/>
          <ac:spMkLst>
            <pc:docMk/>
            <pc:sldMk cId="3264660548" sldId="268"/>
            <ac:spMk id="1524" creationId="{32654F15-5E54-9C5A-88E1-C1BA34C30192}"/>
          </ac:spMkLst>
        </pc:spChg>
        <pc:spChg chg="mod">
          <ac:chgData name="Amal R Babu" userId="3a292d0a-112b-4bc3-bf38-7771656893d2" providerId="ADAL" clId="{47334BF3-780A-45D3-A547-8C695EC51C61}" dt="2022-07-15T04:24:32.503" v="52" actId="165"/>
          <ac:spMkLst>
            <pc:docMk/>
            <pc:sldMk cId="3264660548" sldId="268"/>
            <ac:spMk id="1525" creationId="{DCFCCA29-9142-21AE-9F92-43219441FB10}"/>
          </ac:spMkLst>
        </pc:spChg>
        <pc:spChg chg="mod">
          <ac:chgData name="Amal R Babu" userId="3a292d0a-112b-4bc3-bf38-7771656893d2" providerId="ADAL" clId="{47334BF3-780A-45D3-A547-8C695EC51C61}" dt="2022-07-15T04:24:32.503" v="52" actId="165"/>
          <ac:spMkLst>
            <pc:docMk/>
            <pc:sldMk cId="3264660548" sldId="268"/>
            <ac:spMk id="1526" creationId="{DFF53948-F3DE-6051-0636-68E282C438E8}"/>
          </ac:spMkLst>
        </pc:spChg>
        <pc:spChg chg="mod">
          <ac:chgData name="Amal R Babu" userId="3a292d0a-112b-4bc3-bf38-7771656893d2" providerId="ADAL" clId="{47334BF3-780A-45D3-A547-8C695EC51C61}" dt="2022-07-15T04:24:32.503" v="52" actId="165"/>
          <ac:spMkLst>
            <pc:docMk/>
            <pc:sldMk cId="3264660548" sldId="268"/>
            <ac:spMk id="1527" creationId="{BFA4A489-3EE6-C9F6-0683-964F57956759}"/>
          </ac:spMkLst>
        </pc:spChg>
        <pc:spChg chg="mod">
          <ac:chgData name="Amal R Babu" userId="3a292d0a-112b-4bc3-bf38-7771656893d2" providerId="ADAL" clId="{47334BF3-780A-45D3-A547-8C695EC51C61}" dt="2022-07-15T04:24:32.503" v="52" actId="165"/>
          <ac:spMkLst>
            <pc:docMk/>
            <pc:sldMk cId="3264660548" sldId="268"/>
            <ac:spMk id="1528" creationId="{BCB9FEE8-E9E0-0599-2371-D169C2043941}"/>
          </ac:spMkLst>
        </pc:spChg>
        <pc:spChg chg="mod">
          <ac:chgData name="Amal R Babu" userId="3a292d0a-112b-4bc3-bf38-7771656893d2" providerId="ADAL" clId="{47334BF3-780A-45D3-A547-8C695EC51C61}" dt="2022-07-15T04:24:32.503" v="52" actId="165"/>
          <ac:spMkLst>
            <pc:docMk/>
            <pc:sldMk cId="3264660548" sldId="268"/>
            <ac:spMk id="1529" creationId="{BDB8CEBE-DB28-3965-6290-57FB65109037}"/>
          </ac:spMkLst>
        </pc:spChg>
        <pc:spChg chg="mod">
          <ac:chgData name="Amal R Babu" userId="3a292d0a-112b-4bc3-bf38-7771656893d2" providerId="ADAL" clId="{47334BF3-780A-45D3-A547-8C695EC51C61}" dt="2022-07-15T04:24:32.503" v="52" actId="165"/>
          <ac:spMkLst>
            <pc:docMk/>
            <pc:sldMk cId="3264660548" sldId="268"/>
            <ac:spMk id="1530" creationId="{1B34A3B5-BB6C-2A28-ABCA-F6FB8DE2D3D2}"/>
          </ac:spMkLst>
        </pc:spChg>
        <pc:spChg chg="mod">
          <ac:chgData name="Amal R Babu" userId="3a292d0a-112b-4bc3-bf38-7771656893d2" providerId="ADAL" clId="{47334BF3-780A-45D3-A547-8C695EC51C61}" dt="2022-07-15T04:24:32.503" v="52" actId="165"/>
          <ac:spMkLst>
            <pc:docMk/>
            <pc:sldMk cId="3264660548" sldId="268"/>
            <ac:spMk id="1531" creationId="{A9F25D8C-8488-1C2C-EE87-E92EE6961D55}"/>
          </ac:spMkLst>
        </pc:spChg>
        <pc:spChg chg="mod">
          <ac:chgData name="Amal R Babu" userId="3a292d0a-112b-4bc3-bf38-7771656893d2" providerId="ADAL" clId="{47334BF3-780A-45D3-A547-8C695EC51C61}" dt="2022-07-15T04:24:32.503" v="52" actId="165"/>
          <ac:spMkLst>
            <pc:docMk/>
            <pc:sldMk cId="3264660548" sldId="268"/>
            <ac:spMk id="1532" creationId="{5D23C00A-05EC-8DEC-7460-917D5FD4B110}"/>
          </ac:spMkLst>
        </pc:spChg>
        <pc:spChg chg="mod">
          <ac:chgData name="Amal R Babu" userId="3a292d0a-112b-4bc3-bf38-7771656893d2" providerId="ADAL" clId="{47334BF3-780A-45D3-A547-8C695EC51C61}" dt="2022-07-15T04:24:32.503" v="52" actId="165"/>
          <ac:spMkLst>
            <pc:docMk/>
            <pc:sldMk cId="3264660548" sldId="268"/>
            <ac:spMk id="1533" creationId="{7CAFF38D-DD80-4F61-6965-A003EF7AC6A8}"/>
          </ac:spMkLst>
        </pc:spChg>
        <pc:spChg chg="mod">
          <ac:chgData name="Amal R Babu" userId="3a292d0a-112b-4bc3-bf38-7771656893d2" providerId="ADAL" clId="{47334BF3-780A-45D3-A547-8C695EC51C61}" dt="2022-07-15T04:24:32.503" v="52" actId="165"/>
          <ac:spMkLst>
            <pc:docMk/>
            <pc:sldMk cId="3264660548" sldId="268"/>
            <ac:spMk id="1534" creationId="{61CC0AEA-4E82-B369-A925-DAFD5218A3EE}"/>
          </ac:spMkLst>
        </pc:spChg>
        <pc:spChg chg="mod">
          <ac:chgData name="Amal R Babu" userId="3a292d0a-112b-4bc3-bf38-7771656893d2" providerId="ADAL" clId="{47334BF3-780A-45D3-A547-8C695EC51C61}" dt="2022-07-15T04:24:32.503" v="52" actId="165"/>
          <ac:spMkLst>
            <pc:docMk/>
            <pc:sldMk cId="3264660548" sldId="268"/>
            <ac:spMk id="1535" creationId="{3F0D280D-C263-7F36-BFD2-BBB6B671C10C}"/>
          </ac:spMkLst>
        </pc:spChg>
        <pc:spChg chg="mod">
          <ac:chgData name="Amal R Babu" userId="3a292d0a-112b-4bc3-bf38-7771656893d2" providerId="ADAL" clId="{47334BF3-780A-45D3-A547-8C695EC51C61}" dt="2022-07-15T04:24:32.503" v="52" actId="165"/>
          <ac:spMkLst>
            <pc:docMk/>
            <pc:sldMk cId="3264660548" sldId="268"/>
            <ac:spMk id="1536" creationId="{3AA5D45C-73AB-9D08-4645-AD9033B124DB}"/>
          </ac:spMkLst>
        </pc:spChg>
        <pc:spChg chg="mod">
          <ac:chgData name="Amal R Babu" userId="3a292d0a-112b-4bc3-bf38-7771656893d2" providerId="ADAL" clId="{47334BF3-780A-45D3-A547-8C695EC51C61}" dt="2022-07-15T04:24:32.503" v="52" actId="165"/>
          <ac:spMkLst>
            <pc:docMk/>
            <pc:sldMk cId="3264660548" sldId="268"/>
            <ac:spMk id="1537" creationId="{E9B85EF4-4A8E-4A8D-E94A-629533EA2E34}"/>
          </ac:spMkLst>
        </pc:spChg>
        <pc:spChg chg="mod">
          <ac:chgData name="Amal R Babu" userId="3a292d0a-112b-4bc3-bf38-7771656893d2" providerId="ADAL" clId="{47334BF3-780A-45D3-A547-8C695EC51C61}" dt="2022-07-15T04:24:32.503" v="52" actId="165"/>
          <ac:spMkLst>
            <pc:docMk/>
            <pc:sldMk cId="3264660548" sldId="268"/>
            <ac:spMk id="1538" creationId="{B354D2D2-0A0A-5062-0574-80041ECCFFC1}"/>
          </ac:spMkLst>
        </pc:spChg>
        <pc:spChg chg="mod">
          <ac:chgData name="Amal R Babu" userId="3a292d0a-112b-4bc3-bf38-7771656893d2" providerId="ADAL" clId="{47334BF3-780A-45D3-A547-8C695EC51C61}" dt="2022-07-15T04:24:32.503" v="52" actId="165"/>
          <ac:spMkLst>
            <pc:docMk/>
            <pc:sldMk cId="3264660548" sldId="268"/>
            <ac:spMk id="1540" creationId="{A1770ADD-4307-CECA-980F-A3BF8D749847}"/>
          </ac:spMkLst>
        </pc:spChg>
        <pc:spChg chg="mod">
          <ac:chgData name="Amal R Babu" userId="3a292d0a-112b-4bc3-bf38-7771656893d2" providerId="ADAL" clId="{47334BF3-780A-45D3-A547-8C695EC51C61}" dt="2022-07-15T04:24:32.503" v="52" actId="165"/>
          <ac:spMkLst>
            <pc:docMk/>
            <pc:sldMk cId="3264660548" sldId="268"/>
            <ac:spMk id="1541" creationId="{4A914F4B-9F9A-C632-03DD-30ADADF20D54}"/>
          </ac:spMkLst>
        </pc:spChg>
        <pc:spChg chg="mod">
          <ac:chgData name="Amal R Babu" userId="3a292d0a-112b-4bc3-bf38-7771656893d2" providerId="ADAL" clId="{47334BF3-780A-45D3-A547-8C695EC51C61}" dt="2022-07-15T04:24:32.503" v="52" actId="165"/>
          <ac:spMkLst>
            <pc:docMk/>
            <pc:sldMk cId="3264660548" sldId="268"/>
            <ac:spMk id="1542" creationId="{81475259-99BC-990E-9E53-F6BC486E355D}"/>
          </ac:spMkLst>
        </pc:spChg>
        <pc:spChg chg="mod">
          <ac:chgData name="Amal R Babu" userId="3a292d0a-112b-4bc3-bf38-7771656893d2" providerId="ADAL" clId="{47334BF3-780A-45D3-A547-8C695EC51C61}" dt="2022-07-15T04:24:32.503" v="52" actId="165"/>
          <ac:spMkLst>
            <pc:docMk/>
            <pc:sldMk cId="3264660548" sldId="268"/>
            <ac:spMk id="1543" creationId="{74FA5FEF-7382-ADA8-2181-3B41038776FD}"/>
          </ac:spMkLst>
        </pc:spChg>
        <pc:spChg chg="mod">
          <ac:chgData name="Amal R Babu" userId="3a292d0a-112b-4bc3-bf38-7771656893d2" providerId="ADAL" clId="{47334BF3-780A-45D3-A547-8C695EC51C61}" dt="2022-07-15T04:24:32.503" v="52" actId="165"/>
          <ac:spMkLst>
            <pc:docMk/>
            <pc:sldMk cId="3264660548" sldId="268"/>
            <ac:spMk id="1544" creationId="{324C3C4B-DFC0-4416-07B8-19CB366C35CE}"/>
          </ac:spMkLst>
        </pc:spChg>
        <pc:spChg chg="mod">
          <ac:chgData name="Amal R Babu" userId="3a292d0a-112b-4bc3-bf38-7771656893d2" providerId="ADAL" clId="{47334BF3-780A-45D3-A547-8C695EC51C61}" dt="2022-07-15T04:24:32.503" v="52" actId="165"/>
          <ac:spMkLst>
            <pc:docMk/>
            <pc:sldMk cId="3264660548" sldId="268"/>
            <ac:spMk id="1545" creationId="{4D735CF2-0754-B03A-6B12-B0E255ECE48A}"/>
          </ac:spMkLst>
        </pc:spChg>
        <pc:spChg chg="mod">
          <ac:chgData name="Amal R Babu" userId="3a292d0a-112b-4bc3-bf38-7771656893d2" providerId="ADAL" clId="{47334BF3-780A-45D3-A547-8C695EC51C61}" dt="2022-07-15T04:24:32.503" v="52" actId="165"/>
          <ac:spMkLst>
            <pc:docMk/>
            <pc:sldMk cId="3264660548" sldId="268"/>
            <ac:spMk id="1546" creationId="{60E69E0B-6256-1ACB-2586-BF135C1F9A46}"/>
          </ac:spMkLst>
        </pc:spChg>
        <pc:spChg chg="mod">
          <ac:chgData name="Amal R Babu" userId="3a292d0a-112b-4bc3-bf38-7771656893d2" providerId="ADAL" clId="{47334BF3-780A-45D3-A547-8C695EC51C61}" dt="2022-07-15T04:24:32.503" v="52" actId="165"/>
          <ac:spMkLst>
            <pc:docMk/>
            <pc:sldMk cId="3264660548" sldId="268"/>
            <ac:spMk id="1547" creationId="{2DB400F2-792F-A4CE-FB6E-FED9F936A422}"/>
          </ac:spMkLst>
        </pc:spChg>
        <pc:spChg chg="mod">
          <ac:chgData name="Amal R Babu" userId="3a292d0a-112b-4bc3-bf38-7771656893d2" providerId="ADAL" clId="{47334BF3-780A-45D3-A547-8C695EC51C61}" dt="2022-07-15T04:24:32.503" v="52" actId="165"/>
          <ac:spMkLst>
            <pc:docMk/>
            <pc:sldMk cId="3264660548" sldId="268"/>
            <ac:spMk id="1548" creationId="{C78C96B0-955C-5802-84C6-738940BA2B89}"/>
          </ac:spMkLst>
        </pc:spChg>
        <pc:spChg chg="mod">
          <ac:chgData name="Amal R Babu" userId="3a292d0a-112b-4bc3-bf38-7771656893d2" providerId="ADAL" clId="{47334BF3-780A-45D3-A547-8C695EC51C61}" dt="2022-07-15T04:24:32.503" v="52" actId="165"/>
          <ac:spMkLst>
            <pc:docMk/>
            <pc:sldMk cId="3264660548" sldId="268"/>
            <ac:spMk id="1549" creationId="{675E989B-6D92-113F-5A1E-0C76E6C2CB95}"/>
          </ac:spMkLst>
        </pc:spChg>
        <pc:spChg chg="mod">
          <ac:chgData name="Amal R Babu" userId="3a292d0a-112b-4bc3-bf38-7771656893d2" providerId="ADAL" clId="{47334BF3-780A-45D3-A547-8C695EC51C61}" dt="2022-07-15T04:24:32.503" v="52" actId="165"/>
          <ac:spMkLst>
            <pc:docMk/>
            <pc:sldMk cId="3264660548" sldId="268"/>
            <ac:spMk id="1550" creationId="{1BC5DDF9-FC9D-1E2B-E244-DEA906657D74}"/>
          </ac:spMkLst>
        </pc:spChg>
        <pc:spChg chg="mod">
          <ac:chgData name="Amal R Babu" userId="3a292d0a-112b-4bc3-bf38-7771656893d2" providerId="ADAL" clId="{47334BF3-780A-45D3-A547-8C695EC51C61}" dt="2022-07-15T04:24:32.503" v="52" actId="165"/>
          <ac:spMkLst>
            <pc:docMk/>
            <pc:sldMk cId="3264660548" sldId="268"/>
            <ac:spMk id="1551" creationId="{AAB679D3-B400-BEAA-AAE4-28DCEE8BBAAD}"/>
          </ac:spMkLst>
        </pc:spChg>
        <pc:spChg chg="mod">
          <ac:chgData name="Amal R Babu" userId="3a292d0a-112b-4bc3-bf38-7771656893d2" providerId="ADAL" clId="{47334BF3-780A-45D3-A547-8C695EC51C61}" dt="2022-07-15T04:24:32.503" v="52" actId="165"/>
          <ac:spMkLst>
            <pc:docMk/>
            <pc:sldMk cId="3264660548" sldId="268"/>
            <ac:spMk id="1552" creationId="{FDFEBEF1-ADA3-E951-D5B0-20C5210A85A0}"/>
          </ac:spMkLst>
        </pc:spChg>
        <pc:spChg chg="mod">
          <ac:chgData name="Amal R Babu" userId="3a292d0a-112b-4bc3-bf38-7771656893d2" providerId="ADAL" clId="{47334BF3-780A-45D3-A547-8C695EC51C61}" dt="2022-07-15T04:24:32.503" v="52" actId="165"/>
          <ac:spMkLst>
            <pc:docMk/>
            <pc:sldMk cId="3264660548" sldId="268"/>
            <ac:spMk id="1553" creationId="{3AA1E3EE-656C-3714-34AA-2B5DAE89C681}"/>
          </ac:spMkLst>
        </pc:spChg>
        <pc:spChg chg="mod">
          <ac:chgData name="Amal R Babu" userId="3a292d0a-112b-4bc3-bf38-7771656893d2" providerId="ADAL" clId="{47334BF3-780A-45D3-A547-8C695EC51C61}" dt="2022-07-15T04:24:32.503" v="52" actId="165"/>
          <ac:spMkLst>
            <pc:docMk/>
            <pc:sldMk cId="3264660548" sldId="268"/>
            <ac:spMk id="1554" creationId="{CE24A39F-3A46-9789-C27F-4CA55713795E}"/>
          </ac:spMkLst>
        </pc:spChg>
        <pc:spChg chg="mod">
          <ac:chgData name="Amal R Babu" userId="3a292d0a-112b-4bc3-bf38-7771656893d2" providerId="ADAL" clId="{47334BF3-780A-45D3-A547-8C695EC51C61}" dt="2022-07-15T04:24:32.503" v="52" actId="165"/>
          <ac:spMkLst>
            <pc:docMk/>
            <pc:sldMk cId="3264660548" sldId="268"/>
            <ac:spMk id="1555" creationId="{1149727E-46AA-1D53-1A59-FA3C5EE7CD40}"/>
          </ac:spMkLst>
        </pc:spChg>
        <pc:spChg chg="mod">
          <ac:chgData name="Amal R Babu" userId="3a292d0a-112b-4bc3-bf38-7771656893d2" providerId="ADAL" clId="{47334BF3-780A-45D3-A547-8C695EC51C61}" dt="2022-07-15T04:24:32.503" v="52" actId="165"/>
          <ac:spMkLst>
            <pc:docMk/>
            <pc:sldMk cId="3264660548" sldId="268"/>
            <ac:spMk id="1556" creationId="{28FB7130-21ED-138B-9630-EF57F6B87CB0}"/>
          </ac:spMkLst>
        </pc:spChg>
        <pc:spChg chg="mod">
          <ac:chgData name="Amal R Babu" userId="3a292d0a-112b-4bc3-bf38-7771656893d2" providerId="ADAL" clId="{47334BF3-780A-45D3-A547-8C695EC51C61}" dt="2022-07-15T04:24:32.503" v="52" actId="165"/>
          <ac:spMkLst>
            <pc:docMk/>
            <pc:sldMk cId="3264660548" sldId="268"/>
            <ac:spMk id="1557" creationId="{17943992-5797-6457-2B30-B650CC76AE4B}"/>
          </ac:spMkLst>
        </pc:spChg>
        <pc:spChg chg="mod">
          <ac:chgData name="Amal R Babu" userId="3a292d0a-112b-4bc3-bf38-7771656893d2" providerId="ADAL" clId="{47334BF3-780A-45D3-A547-8C695EC51C61}" dt="2022-07-15T04:24:32.503" v="52" actId="165"/>
          <ac:spMkLst>
            <pc:docMk/>
            <pc:sldMk cId="3264660548" sldId="268"/>
            <ac:spMk id="1558" creationId="{9CF259FB-7002-8B38-F232-1EA5E2655B85}"/>
          </ac:spMkLst>
        </pc:spChg>
        <pc:spChg chg="mod">
          <ac:chgData name="Amal R Babu" userId="3a292d0a-112b-4bc3-bf38-7771656893d2" providerId="ADAL" clId="{47334BF3-780A-45D3-A547-8C695EC51C61}" dt="2022-07-15T04:24:32.503" v="52" actId="165"/>
          <ac:spMkLst>
            <pc:docMk/>
            <pc:sldMk cId="3264660548" sldId="268"/>
            <ac:spMk id="1559" creationId="{9DC64040-2C7C-AD49-21AF-E701ADF34FA4}"/>
          </ac:spMkLst>
        </pc:spChg>
        <pc:spChg chg="mod">
          <ac:chgData name="Amal R Babu" userId="3a292d0a-112b-4bc3-bf38-7771656893d2" providerId="ADAL" clId="{47334BF3-780A-45D3-A547-8C695EC51C61}" dt="2022-07-15T04:24:32.503" v="52" actId="165"/>
          <ac:spMkLst>
            <pc:docMk/>
            <pc:sldMk cId="3264660548" sldId="268"/>
            <ac:spMk id="1560" creationId="{81D3B9F5-969E-9AFD-AF2F-0D5ADDDB986D}"/>
          </ac:spMkLst>
        </pc:spChg>
        <pc:spChg chg="mod">
          <ac:chgData name="Amal R Babu" userId="3a292d0a-112b-4bc3-bf38-7771656893d2" providerId="ADAL" clId="{47334BF3-780A-45D3-A547-8C695EC51C61}" dt="2022-07-15T04:24:32.503" v="52" actId="165"/>
          <ac:spMkLst>
            <pc:docMk/>
            <pc:sldMk cId="3264660548" sldId="268"/>
            <ac:spMk id="1562" creationId="{2E4F081A-62C3-EA07-374A-30644F4ACAAE}"/>
          </ac:spMkLst>
        </pc:spChg>
        <pc:spChg chg="mod">
          <ac:chgData name="Amal R Babu" userId="3a292d0a-112b-4bc3-bf38-7771656893d2" providerId="ADAL" clId="{47334BF3-780A-45D3-A547-8C695EC51C61}" dt="2022-07-15T04:24:32.503" v="52" actId="165"/>
          <ac:spMkLst>
            <pc:docMk/>
            <pc:sldMk cId="3264660548" sldId="268"/>
            <ac:spMk id="1563" creationId="{7E302AAA-04AA-6F90-DE14-D109E9B5487F}"/>
          </ac:spMkLst>
        </pc:spChg>
        <pc:spChg chg="mod">
          <ac:chgData name="Amal R Babu" userId="3a292d0a-112b-4bc3-bf38-7771656893d2" providerId="ADAL" clId="{47334BF3-780A-45D3-A547-8C695EC51C61}" dt="2022-07-15T04:24:32.503" v="52" actId="165"/>
          <ac:spMkLst>
            <pc:docMk/>
            <pc:sldMk cId="3264660548" sldId="268"/>
            <ac:spMk id="1564" creationId="{BA3B8543-CC6E-AA03-5F61-37D72C7D9B81}"/>
          </ac:spMkLst>
        </pc:spChg>
        <pc:spChg chg="mod">
          <ac:chgData name="Amal R Babu" userId="3a292d0a-112b-4bc3-bf38-7771656893d2" providerId="ADAL" clId="{47334BF3-780A-45D3-A547-8C695EC51C61}" dt="2022-07-15T04:24:32.503" v="52" actId="165"/>
          <ac:spMkLst>
            <pc:docMk/>
            <pc:sldMk cId="3264660548" sldId="268"/>
            <ac:spMk id="1565" creationId="{75859675-88D8-FEAE-BE5F-10D90D75B26C}"/>
          </ac:spMkLst>
        </pc:spChg>
        <pc:spChg chg="mod">
          <ac:chgData name="Amal R Babu" userId="3a292d0a-112b-4bc3-bf38-7771656893d2" providerId="ADAL" clId="{47334BF3-780A-45D3-A547-8C695EC51C61}" dt="2022-07-15T04:24:32.503" v="52" actId="165"/>
          <ac:spMkLst>
            <pc:docMk/>
            <pc:sldMk cId="3264660548" sldId="268"/>
            <ac:spMk id="1566" creationId="{55B118BA-E7B8-0D47-57BB-60465CBE652C}"/>
          </ac:spMkLst>
        </pc:spChg>
        <pc:spChg chg="mod">
          <ac:chgData name="Amal R Babu" userId="3a292d0a-112b-4bc3-bf38-7771656893d2" providerId="ADAL" clId="{47334BF3-780A-45D3-A547-8C695EC51C61}" dt="2022-07-15T04:24:32.503" v="52" actId="165"/>
          <ac:spMkLst>
            <pc:docMk/>
            <pc:sldMk cId="3264660548" sldId="268"/>
            <ac:spMk id="1567" creationId="{BD503183-EA2B-8652-36E5-ABCB51504C90}"/>
          </ac:spMkLst>
        </pc:spChg>
        <pc:spChg chg="mod">
          <ac:chgData name="Amal R Babu" userId="3a292d0a-112b-4bc3-bf38-7771656893d2" providerId="ADAL" clId="{47334BF3-780A-45D3-A547-8C695EC51C61}" dt="2022-07-15T04:24:32.503" v="52" actId="165"/>
          <ac:spMkLst>
            <pc:docMk/>
            <pc:sldMk cId="3264660548" sldId="268"/>
            <ac:spMk id="1568" creationId="{FB77FBB0-2F54-47AD-9E31-1449D40ECA4A}"/>
          </ac:spMkLst>
        </pc:spChg>
        <pc:spChg chg="mod">
          <ac:chgData name="Amal R Babu" userId="3a292d0a-112b-4bc3-bf38-7771656893d2" providerId="ADAL" clId="{47334BF3-780A-45D3-A547-8C695EC51C61}" dt="2022-07-15T04:24:32.503" v="52" actId="165"/>
          <ac:spMkLst>
            <pc:docMk/>
            <pc:sldMk cId="3264660548" sldId="268"/>
            <ac:spMk id="1569" creationId="{1A3BE699-2629-7FD1-2579-7F2FEFC9F60D}"/>
          </ac:spMkLst>
        </pc:spChg>
        <pc:spChg chg="mod">
          <ac:chgData name="Amal R Babu" userId="3a292d0a-112b-4bc3-bf38-7771656893d2" providerId="ADAL" clId="{47334BF3-780A-45D3-A547-8C695EC51C61}" dt="2022-07-15T04:24:32.503" v="52" actId="165"/>
          <ac:spMkLst>
            <pc:docMk/>
            <pc:sldMk cId="3264660548" sldId="268"/>
            <ac:spMk id="1570" creationId="{F57B7242-82E5-C8DD-90C3-CCC818373F6F}"/>
          </ac:spMkLst>
        </pc:spChg>
        <pc:spChg chg="mod">
          <ac:chgData name="Amal R Babu" userId="3a292d0a-112b-4bc3-bf38-7771656893d2" providerId="ADAL" clId="{47334BF3-780A-45D3-A547-8C695EC51C61}" dt="2022-07-15T04:24:32.503" v="52" actId="165"/>
          <ac:spMkLst>
            <pc:docMk/>
            <pc:sldMk cId="3264660548" sldId="268"/>
            <ac:spMk id="1571" creationId="{07C4C321-04D4-56B6-E510-6BE8B0F20410}"/>
          </ac:spMkLst>
        </pc:spChg>
        <pc:spChg chg="mod">
          <ac:chgData name="Amal R Babu" userId="3a292d0a-112b-4bc3-bf38-7771656893d2" providerId="ADAL" clId="{47334BF3-780A-45D3-A547-8C695EC51C61}" dt="2022-07-15T04:24:32.503" v="52" actId="165"/>
          <ac:spMkLst>
            <pc:docMk/>
            <pc:sldMk cId="3264660548" sldId="268"/>
            <ac:spMk id="1572" creationId="{190316B3-BA07-BC38-E4FE-887E99FE042C}"/>
          </ac:spMkLst>
        </pc:spChg>
        <pc:spChg chg="mod">
          <ac:chgData name="Amal R Babu" userId="3a292d0a-112b-4bc3-bf38-7771656893d2" providerId="ADAL" clId="{47334BF3-780A-45D3-A547-8C695EC51C61}" dt="2022-07-15T04:24:32.503" v="52" actId="165"/>
          <ac:spMkLst>
            <pc:docMk/>
            <pc:sldMk cId="3264660548" sldId="268"/>
            <ac:spMk id="1573" creationId="{724D7389-B5A0-89CB-51F3-74EBA112C87B}"/>
          </ac:spMkLst>
        </pc:spChg>
        <pc:spChg chg="mod">
          <ac:chgData name="Amal R Babu" userId="3a292d0a-112b-4bc3-bf38-7771656893d2" providerId="ADAL" clId="{47334BF3-780A-45D3-A547-8C695EC51C61}" dt="2022-07-15T04:24:32.503" v="52" actId="165"/>
          <ac:spMkLst>
            <pc:docMk/>
            <pc:sldMk cId="3264660548" sldId="268"/>
            <ac:spMk id="1574" creationId="{4F939A9A-CB2B-AC7E-3622-877D32F2DDA7}"/>
          </ac:spMkLst>
        </pc:spChg>
        <pc:spChg chg="mod">
          <ac:chgData name="Amal R Babu" userId="3a292d0a-112b-4bc3-bf38-7771656893d2" providerId="ADAL" clId="{47334BF3-780A-45D3-A547-8C695EC51C61}" dt="2022-07-15T04:24:32.503" v="52" actId="165"/>
          <ac:spMkLst>
            <pc:docMk/>
            <pc:sldMk cId="3264660548" sldId="268"/>
            <ac:spMk id="1575" creationId="{AF7D34A1-9338-F347-0E3B-F1066BB73227}"/>
          </ac:spMkLst>
        </pc:spChg>
        <pc:spChg chg="mod">
          <ac:chgData name="Amal R Babu" userId="3a292d0a-112b-4bc3-bf38-7771656893d2" providerId="ADAL" clId="{47334BF3-780A-45D3-A547-8C695EC51C61}" dt="2022-07-15T04:24:32.503" v="52" actId="165"/>
          <ac:spMkLst>
            <pc:docMk/>
            <pc:sldMk cId="3264660548" sldId="268"/>
            <ac:spMk id="1576" creationId="{697A8A19-02E6-7D86-468C-87CB1FD4B9B9}"/>
          </ac:spMkLst>
        </pc:spChg>
        <pc:spChg chg="mod">
          <ac:chgData name="Amal R Babu" userId="3a292d0a-112b-4bc3-bf38-7771656893d2" providerId="ADAL" clId="{47334BF3-780A-45D3-A547-8C695EC51C61}" dt="2022-07-15T04:24:32.503" v="52" actId="165"/>
          <ac:spMkLst>
            <pc:docMk/>
            <pc:sldMk cId="3264660548" sldId="268"/>
            <ac:spMk id="1577" creationId="{B1DCC176-9A03-6637-AF2F-441131193205}"/>
          </ac:spMkLst>
        </pc:spChg>
        <pc:spChg chg="mod">
          <ac:chgData name="Amal R Babu" userId="3a292d0a-112b-4bc3-bf38-7771656893d2" providerId="ADAL" clId="{47334BF3-780A-45D3-A547-8C695EC51C61}" dt="2022-07-15T04:24:32.503" v="52" actId="165"/>
          <ac:spMkLst>
            <pc:docMk/>
            <pc:sldMk cId="3264660548" sldId="268"/>
            <ac:spMk id="1578" creationId="{C75349ED-A656-3647-2AB5-7519A7A662F2}"/>
          </ac:spMkLst>
        </pc:spChg>
        <pc:spChg chg="mod">
          <ac:chgData name="Amal R Babu" userId="3a292d0a-112b-4bc3-bf38-7771656893d2" providerId="ADAL" clId="{47334BF3-780A-45D3-A547-8C695EC51C61}" dt="2022-07-15T04:24:32.503" v="52" actId="165"/>
          <ac:spMkLst>
            <pc:docMk/>
            <pc:sldMk cId="3264660548" sldId="268"/>
            <ac:spMk id="1579" creationId="{DE5BF9BE-A286-C9A0-EAE9-0289758B3190}"/>
          </ac:spMkLst>
        </pc:spChg>
        <pc:spChg chg="mod">
          <ac:chgData name="Amal R Babu" userId="3a292d0a-112b-4bc3-bf38-7771656893d2" providerId="ADAL" clId="{47334BF3-780A-45D3-A547-8C695EC51C61}" dt="2022-07-15T04:24:32.503" v="52" actId="165"/>
          <ac:spMkLst>
            <pc:docMk/>
            <pc:sldMk cId="3264660548" sldId="268"/>
            <ac:spMk id="1580" creationId="{6DE837CA-C616-DEF2-8D33-0453E691F4B5}"/>
          </ac:spMkLst>
        </pc:spChg>
        <pc:spChg chg="mod">
          <ac:chgData name="Amal R Babu" userId="3a292d0a-112b-4bc3-bf38-7771656893d2" providerId="ADAL" clId="{47334BF3-780A-45D3-A547-8C695EC51C61}" dt="2022-07-15T04:24:32.503" v="52" actId="165"/>
          <ac:spMkLst>
            <pc:docMk/>
            <pc:sldMk cId="3264660548" sldId="268"/>
            <ac:spMk id="1581" creationId="{6F3EED02-1D15-E0B1-ABA5-61BCFC2AA60C}"/>
          </ac:spMkLst>
        </pc:spChg>
        <pc:spChg chg="mod">
          <ac:chgData name="Amal R Babu" userId="3a292d0a-112b-4bc3-bf38-7771656893d2" providerId="ADAL" clId="{47334BF3-780A-45D3-A547-8C695EC51C61}" dt="2022-07-15T04:24:32.503" v="52" actId="165"/>
          <ac:spMkLst>
            <pc:docMk/>
            <pc:sldMk cId="3264660548" sldId="268"/>
            <ac:spMk id="1582" creationId="{8EECB027-15CB-BC2C-1FB0-68F5DA99EE04}"/>
          </ac:spMkLst>
        </pc:spChg>
        <pc:spChg chg="mod">
          <ac:chgData name="Amal R Babu" userId="3a292d0a-112b-4bc3-bf38-7771656893d2" providerId="ADAL" clId="{47334BF3-780A-45D3-A547-8C695EC51C61}" dt="2022-07-15T04:24:32.503" v="52" actId="165"/>
          <ac:spMkLst>
            <pc:docMk/>
            <pc:sldMk cId="3264660548" sldId="268"/>
            <ac:spMk id="1583" creationId="{AD1A4648-FD29-30E4-8D85-89E0378824EA}"/>
          </ac:spMkLst>
        </pc:spChg>
        <pc:spChg chg="mod">
          <ac:chgData name="Amal R Babu" userId="3a292d0a-112b-4bc3-bf38-7771656893d2" providerId="ADAL" clId="{47334BF3-780A-45D3-A547-8C695EC51C61}" dt="2022-07-15T04:24:32.503" v="52" actId="165"/>
          <ac:spMkLst>
            <pc:docMk/>
            <pc:sldMk cId="3264660548" sldId="268"/>
            <ac:spMk id="1584" creationId="{31B38F46-9C42-B6D6-47E9-6AF8EDF7E68C}"/>
          </ac:spMkLst>
        </pc:spChg>
        <pc:spChg chg="mod">
          <ac:chgData name="Amal R Babu" userId="3a292d0a-112b-4bc3-bf38-7771656893d2" providerId="ADAL" clId="{47334BF3-780A-45D3-A547-8C695EC51C61}" dt="2022-07-15T04:24:32.503" v="52" actId="165"/>
          <ac:spMkLst>
            <pc:docMk/>
            <pc:sldMk cId="3264660548" sldId="268"/>
            <ac:spMk id="1585" creationId="{FB887866-6EBC-6043-FA67-149364F2C943}"/>
          </ac:spMkLst>
        </pc:spChg>
        <pc:spChg chg="mod">
          <ac:chgData name="Amal R Babu" userId="3a292d0a-112b-4bc3-bf38-7771656893d2" providerId="ADAL" clId="{47334BF3-780A-45D3-A547-8C695EC51C61}" dt="2022-07-15T04:24:32.503" v="52" actId="165"/>
          <ac:spMkLst>
            <pc:docMk/>
            <pc:sldMk cId="3264660548" sldId="268"/>
            <ac:spMk id="1587" creationId="{02436D9E-2DD1-EA24-7285-A2B701EEAB92}"/>
          </ac:spMkLst>
        </pc:spChg>
        <pc:spChg chg="mod">
          <ac:chgData name="Amal R Babu" userId="3a292d0a-112b-4bc3-bf38-7771656893d2" providerId="ADAL" clId="{47334BF3-780A-45D3-A547-8C695EC51C61}" dt="2022-07-15T04:24:32.503" v="52" actId="165"/>
          <ac:spMkLst>
            <pc:docMk/>
            <pc:sldMk cId="3264660548" sldId="268"/>
            <ac:spMk id="1588" creationId="{9F63C44F-48E5-45E2-F6AB-7003099972DD}"/>
          </ac:spMkLst>
        </pc:spChg>
        <pc:spChg chg="mod">
          <ac:chgData name="Amal R Babu" userId="3a292d0a-112b-4bc3-bf38-7771656893d2" providerId="ADAL" clId="{47334BF3-780A-45D3-A547-8C695EC51C61}" dt="2022-07-15T04:24:32.503" v="52" actId="165"/>
          <ac:spMkLst>
            <pc:docMk/>
            <pc:sldMk cId="3264660548" sldId="268"/>
            <ac:spMk id="1589" creationId="{B79E4500-D35F-20C8-73C7-2982825A8765}"/>
          </ac:spMkLst>
        </pc:spChg>
        <pc:spChg chg="mod">
          <ac:chgData name="Amal R Babu" userId="3a292d0a-112b-4bc3-bf38-7771656893d2" providerId="ADAL" clId="{47334BF3-780A-45D3-A547-8C695EC51C61}" dt="2022-07-15T04:24:32.503" v="52" actId="165"/>
          <ac:spMkLst>
            <pc:docMk/>
            <pc:sldMk cId="3264660548" sldId="268"/>
            <ac:spMk id="1590" creationId="{B9102A36-9C27-9074-6899-4874EF138D8D}"/>
          </ac:spMkLst>
        </pc:spChg>
        <pc:spChg chg="mod">
          <ac:chgData name="Amal R Babu" userId="3a292d0a-112b-4bc3-bf38-7771656893d2" providerId="ADAL" clId="{47334BF3-780A-45D3-A547-8C695EC51C61}" dt="2022-07-15T04:24:32.503" v="52" actId="165"/>
          <ac:spMkLst>
            <pc:docMk/>
            <pc:sldMk cId="3264660548" sldId="268"/>
            <ac:spMk id="1591" creationId="{43D4D7D2-74D9-9B72-BF63-C23B8A923869}"/>
          </ac:spMkLst>
        </pc:spChg>
        <pc:spChg chg="mod">
          <ac:chgData name="Amal R Babu" userId="3a292d0a-112b-4bc3-bf38-7771656893d2" providerId="ADAL" clId="{47334BF3-780A-45D3-A547-8C695EC51C61}" dt="2022-07-15T04:24:32.503" v="52" actId="165"/>
          <ac:spMkLst>
            <pc:docMk/>
            <pc:sldMk cId="3264660548" sldId="268"/>
            <ac:spMk id="1592" creationId="{A423B51B-6C7D-4D4E-0462-33F1A18C2E3E}"/>
          </ac:spMkLst>
        </pc:spChg>
        <pc:spChg chg="mod">
          <ac:chgData name="Amal R Babu" userId="3a292d0a-112b-4bc3-bf38-7771656893d2" providerId="ADAL" clId="{47334BF3-780A-45D3-A547-8C695EC51C61}" dt="2022-07-15T04:24:32.503" v="52" actId="165"/>
          <ac:spMkLst>
            <pc:docMk/>
            <pc:sldMk cId="3264660548" sldId="268"/>
            <ac:spMk id="1593" creationId="{3E203A98-D922-0224-3FB3-C3C0ECF46FD7}"/>
          </ac:spMkLst>
        </pc:spChg>
        <pc:spChg chg="mod">
          <ac:chgData name="Amal R Babu" userId="3a292d0a-112b-4bc3-bf38-7771656893d2" providerId="ADAL" clId="{47334BF3-780A-45D3-A547-8C695EC51C61}" dt="2022-07-15T04:24:32.503" v="52" actId="165"/>
          <ac:spMkLst>
            <pc:docMk/>
            <pc:sldMk cId="3264660548" sldId="268"/>
            <ac:spMk id="1594" creationId="{F0DD32E2-B1ED-471A-AACD-E40C6C13758E}"/>
          </ac:spMkLst>
        </pc:spChg>
        <pc:spChg chg="mod">
          <ac:chgData name="Amal R Babu" userId="3a292d0a-112b-4bc3-bf38-7771656893d2" providerId="ADAL" clId="{47334BF3-780A-45D3-A547-8C695EC51C61}" dt="2022-07-15T04:24:32.503" v="52" actId="165"/>
          <ac:spMkLst>
            <pc:docMk/>
            <pc:sldMk cId="3264660548" sldId="268"/>
            <ac:spMk id="1595" creationId="{B4263A3C-62FB-0CE0-FC7B-2A89269DEAFB}"/>
          </ac:spMkLst>
        </pc:spChg>
        <pc:spChg chg="mod">
          <ac:chgData name="Amal R Babu" userId="3a292d0a-112b-4bc3-bf38-7771656893d2" providerId="ADAL" clId="{47334BF3-780A-45D3-A547-8C695EC51C61}" dt="2022-07-15T04:24:32.503" v="52" actId="165"/>
          <ac:spMkLst>
            <pc:docMk/>
            <pc:sldMk cId="3264660548" sldId="268"/>
            <ac:spMk id="1596" creationId="{43B67D72-7943-F880-0307-AF634F34E398}"/>
          </ac:spMkLst>
        </pc:spChg>
        <pc:spChg chg="mod">
          <ac:chgData name="Amal R Babu" userId="3a292d0a-112b-4bc3-bf38-7771656893d2" providerId="ADAL" clId="{47334BF3-780A-45D3-A547-8C695EC51C61}" dt="2022-07-15T04:24:32.503" v="52" actId="165"/>
          <ac:spMkLst>
            <pc:docMk/>
            <pc:sldMk cId="3264660548" sldId="268"/>
            <ac:spMk id="1597" creationId="{E0D1B5E8-88A9-D8B2-B8E8-F83F39E78274}"/>
          </ac:spMkLst>
        </pc:spChg>
        <pc:spChg chg="mod">
          <ac:chgData name="Amal R Babu" userId="3a292d0a-112b-4bc3-bf38-7771656893d2" providerId="ADAL" clId="{47334BF3-780A-45D3-A547-8C695EC51C61}" dt="2022-07-15T04:24:32.503" v="52" actId="165"/>
          <ac:spMkLst>
            <pc:docMk/>
            <pc:sldMk cId="3264660548" sldId="268"/>
            <ac:spMk id="1598" creationId="{E625B35D-51B5-0DA2-0923-F31F839AC3C4}"/>
          </ac:spMkLst>
        </pc:spChg>
        <pc:spChg chg="mod">
          <ac:chgData name="Amal R Babu" userId="3a292d0a-112b-4bc3-bf38-7771656893d2" providerId="ADAL" clId="{47334BF3-780A-45D3-A547-8C695EC51C61}" dt="2022-07-15T04:24:32.503" v="52" actId="165"/>
          <ac:spMkLst>
            <pc:docMk/>
            <pc:sldMk cId="3264660548" sldId="268"/>
            <ac:spMk id="1599" creationId="{CF71BD0E-B021-BDE3-A627-4D7D894CEDB0}"/>
          </ac:spMkLst>
        </pc:spChg>
        <pc:spChg chg="mod">
          <ac:chgData name="Amal R Babu" userId="3a292d0a-112b-4bc3-bf38-7771656893d2" providerId="ADAL" clId="{47334BF3-780A-45D3-A547-8C695EC51C61}" dt="2022-07-15T04:24:32.503" v="52" actId="165"/>
          <ac:spMkLst>
            <pc:docMk/>
            <pc:sldMk cId="3264660548" sldId="268"/>
            <ac:spMk id="1600" creationId="{2BC1F4FC-B8CB-595E-3053-2246B972E727}"/>
          </ac:spMkLst>
        </pc:spChg>
        <pc:spChg chg="mod">
          <ac:chgData name="Amal R Babu" userId="3a292d0a-112b-4bc3-bf38-7771656893d2" providerId="ADAL" clId="{47334BF3-780A-45D3-A547-8C695EC51C61}" dt="2022-07-15T04:24:32.503" v="52" actId="165"/>
          <ac:spMkLst>
            <pc:docMk/>
            <pc:sldMk cId="3264660548" sldId="268"/>
            <ac:spMk id="1601" creationId="{0069094F-0813-A7EA-99FB-2D68F9CAD12E}"/>
          </ac:spMkLst>
        </pc:spChg>
        <pc:spChg chg="mod">
          <ac:chgData name="Amal R Babu" userId="3a292d0a-112b-4bc3-bf38-7771656893d2" providerId="ADAL" clId="{47334BF3-780A-45D3-A547-8C695EC51C61}" dt="2022-07-15T04:24:32.503" v="52" actId="165"/>
          <ac:spMkLst>
            <pc:docMk/>
            <pc:sldMk cId="3264660548" sldId="268"/>
            <ac:spMk id="1602" creationId="{1A510EB1-0E5D-F7E3-3C5B-37BDDC66C6E1}"/>
          </ac:spMkLst>
        </pc:spChg>
        <pc:spChg chg="mod">
          <ac:chgData name="Amal R Babu" userId="3a292d0a-112b-4bc3-bf38-7771656893d2" providerId="ADAL" clId="{47334BF3-780A-45D3-A547-8C695EC51C61}" dt="2022-07-15T04:24:32.503" v="52" actId="165"/>
          <ac:spMkLst>
            <pc:docMk/>
            <pc:sldMk cId="3264660548" sldId="268"/>
            <ac:spMk id="1603" creationId="{4B39A204-9A90-E89B-B58B-F52B8C724B0A}"/>
          </ac:spMkLst>
        </pc:spChg>
        <pc:spChg chg="mod">
          <ac:chgData name="Amal R Babu" userId="3a292d0a-112b-4bc3-bf38-7771656893d2" providerId="ADAL" clId="{47334BF3-780A-45D3-A547-8C695EC51C61}" dt="2022-07-15T04:24:32.503" v="52" actId="165"/>
          <ac:spMkLst>
            <pc:docMk/>
            <pc:sldMk cId="3264660548" sldId="268"/>
            <ac:spMk id="1605" creationId="{A56F33D6-2BA8-8A84-8A44-71DC5AF0E52B}"/>
          </ac:spMkLst>
        </pc:spChg>
        <pc:spChg chg="mod">
          <ac:chgData name="Amal R Babu" userId="3a292d0a-112b-4bc3-bf38-7771656893d2" providerId="ADAL" clId="{47334BF3-780A-45D3-A547-8C695EC51C61}" dt="2022-07-15T04:24:32.503" v="52" actId="165"/>
          <ac:spMkLst>
            <pc:docMk/>
            <pc:sldMk cId="3264660548" sldId="268"/>
            <ac:spMk id="1606" creationId="{D0694C42-C011-902C-D5C0-EC4E83FB970E}"/>
          </ac:spMkLst>
        </pc:spChg>
        <pc:spChg chg="mod">
          <ac:chgData name="Amal R Babu" userId="3a292d0a-112b-4bc3-bf38-7771656893d2" providerId="ADAL" clId="{47334BF3-780A-45D3-A547-8C695EC51C61}" dt="2022-07-15T04:24:32.503" v="52" actId="165"/>
          <ac:spMkLst>
            <pc:docMk/>
            <pc:sldMk cId="3264660548" sldId="268"/>
            <ac:spMk id="1607" creationId="{B72A5EB2-91FA-A783-0214-765BC19AC42E}"/>
          </ac:spMkLst>
        </pc:spChg>
        <pc:spChg chg="mod">
          <ac:chgData name="Amal R Babu" userId="3a292d0a-112b-4bc3-bf38-7771656893d2" providerId="ADAL" clId="{47334BF3-780A-45D3-A547-8C695EC51C61}" dt="2022-07-15T04:24:32.503" v="52" actId="165"/>
          <ac:spMkLst>
            <pc:docMk/>
            <pc:sldMk cId="3264660548" sldId="268"/>
            <ac:spMk id="1608" creationId="{5F128D86-46BD-A1AC-83A6-426670C1D7C7}"/>
          </ac:spMkLst>
        </pc:spChg>
        <pc:spChg chg="mod">
          <ac:chgData name="Amal R Babu" userId="3a292d0a-112b-4bc3-bf38-7771656893d2" providerId="ADAL" clId="{47334BF3-780A-45D3-A547-8C695EC51C61}" dt="2022-07-15T04:24:32.503" v="52" actId="165"/>
          <ac:spMkLst>
            <pc:docMk/>
            <pc:sldMk cId="3264660548" sldId="268"/>
            <ac:spMk id="1609" creationId="{7EF8DB54-B817-C115-063C-A891423A29FC}"/>
          </ac:spMkLst>
        </pc:spChg>
        <pc:spChg chg="mod">
          <ac:chgData name="Amal R Babu" userId="3a292d0a-112b-4bc3-bf38-7771656893d2" providerId="ADAL" clId="{47334BF3-780A-45D3-A547-8C695EC51C61}" dt="2022-07-15T04:24:32.503" v="52" actId="165"/>
          <ac:spMkLst>
            <pc:docMk/>
            <pc:sldMk cId="3264660548" sldId="268"/>
            <ac:spMk id="1610" creationId="{D8600948-2905-FE9C-727C-E2F587383084}"/>
          </ac:spMkLst>
        </pc:spChg>
        <pc:spChg chg="mod">
          <ac:chgData name="Amal R Babu" userId="3a292d0a-112b-4bc3-bf38-7771656893d2" providerId="ADAL" clId="{47334BF3-780A-45D3-A547-8C695EC51C61}" dt="2022-07-15T04:24:32.503" v="52" actId="165"/>
          <ac:spMkLst>
            <pc:docMk/>
            <pc:sldMk cId="3264660548" sldId="268"/>
            <ac:spMk id="1611" creationId="{E8F25385-92F3-A6AE-0634-C00988250627}"/>
          </ac:spMkLst>
        </pc:spChg>
        <pc:spChg chg="mod">
          <ac:chgData name="Amal R Babu" userId="3a292d0a-112b-4bc3-bf38-7771656893d2" providerId="ADAL" clId="{47334BF3-780A-45D3-A547-8C695EC51C61}" dt="2022-07-15T04:24:32.503" v="52" actId="165"/>
          <ac:spMkLst>
            <pc:docMk/>
            <pc:sldMk cId="3264660548" sldId="268"/>
            <ac:spMk id="1612" creationId="{2AB26178-3C94-53ED-893B-03BEE65F63F4}"/>
          </ac:spMkLst>
        </pc:spChg>
        <pc:spChg chg="mod">
          <ac:chgData name="Amal R Babu" userId="3a292d0a-112b-4bc3-bf38-7771656893d2" providerId="ADAL" clId="{47334BF3-780A-45D3-A547-8C695EC51C61}" dt="2022-07-15T04:24:32.503" v="52" actId="165"/>
          <ac:spMkLst>
            <pc:docMk/>
            <pc:sldMk cId="3264660548" sldId="268"/>
            <ac:spMk id="1613" creationId="{48538071-97FD-F17B-F228-7FB31E2438D9}"/>
          </ac:spMkLst>
        </pc:spChg>
        <pc:spChg chg="mod">
          <ac:chgData name="Amal R Babu" userId="3a292d0a-112b-4bc3-bf38-7771656893d2" providerId="ADAL" clId="{47334BF3-780A-45D3-A547-8C695EC51C61}" dt="2022-07-15T04:24:32.503" v="52" actId="165"/>
          <ac:spMkLst>
            <pc:docMk/>
            <pc:sldMk cId="3264660548" sldId="268"/>
            <ac:spMk id="1614" creationId="{FD756D5D-691B-FCFB-69CE-FB9E015FD9F9}"/>
          </ac:spMkLst>
        </pc:spChg>
        <pc:spChg chg="mod">
          <ac:chgData name="Amal R Babu" userId="3a292d0a-112b-4bc3-bf38-7771656893d2" providerId="ADAL" clId="{47334BF3-780A-45D3-A547-8C695EC51C61}" dt="2022-07-15T04:24:32.503" v="52" actId="165"/>
          <ac:spMkLst>
            <pc:docMk/>
            <pc:sldMk cId="3264660548" sldId="268"/>
            <ac:spMk id="1615" creationId="{91C722C2-7873-6168-78F6-D7FE4D7972A1}"/>
          </ac:spMkLst>
        </pc:spChg>
        <pc:spChg chg="mod">
          <ac:chgData name="Amal R Babu" userId="3a292d0a-112b-4bc3-bf38-7771656893d2" providerId="ADAL" clId="{47334BF3-780A-45D3-A547-8C695EC51C61}" dt="2022-07-15T04:24:32.503" v="52" actId="165"/>
          <ac:spMkLst>
            <pc:docMk/>
            <pc:sldMk cId="3264660548" sldId="268"/>
            <ac:spMk id="1616" creationId="{8E79937E-83DF-2AE1-74A8-9154C73DA3EF}"/>
          </ac:spMkLst>
        </pc:spChg>
        <pc:spChg chg="mod">
          <ac:chgData name="Amal R Babu" userId="3a292d0a-112b-4bc3-bf38-7771656893d2" providerId="ADAL" clId="{47334BF3-780A-45D3-A547-8C695EC51C61}" dt="2022-07-15T04:24:32.503" v="52" actId="165"/>
          <ac:spMkLst>
            <pc:docMk/>
            <pc:sldMk cId="3264660548" sldId="268"/>
            <ac:spMk id="1617" creationId="{DA1F0DEF-F76A-720E-4316-64CEFB0B6EDC}"/>
          </ac:spMkLst>
        </pc:spChg>
        <pc:spChg chg="mod">
          <ac:chgData name="Amal R Babu" userId="3a292d0a-112b-4bc3-bf38-7771656893d2" providerId="ADAL" clId="{47334BF3-780A-45D3-A547-8C695EC51C61}" dt="2022-07-15T04:24:32.503" v="52" actId="165"/>
          <ac:spMkLst>
            <pc:docMk/>
            <pc:sldMk cId="3264660548" sldId="268"/>
            <ac:spMk id="1618" creationId="{8B0BA9EA-3FF0-8C12-8FE7-6317D6BE2459}"/>
          </ac:spMkLst>
        </pc:spChg>
        <pc:spChg chg="mod">
          <ac:chgData name="Amal R Babu" userId="3a292d0a-112b-4bc3-bf38-7771656893d2" providerId="ADAL" clId="{47334BF3-780A-45D3-A547-8C695EC51C61}" dt="2022-07-15T04:24:32.503" v="52" actId="165"/>
          <ac:spMkLst>
            <pc:docMk/>
            <pc:sldMk cId="3264660548" sldId="268"/>
            <ac:spMk id="1619" creationId="{36F29944-4EAE-67F5-09DA-3A923E226AC2}"/>
          </ac:spMkLst>
        </pc:spChg>
        <pc:spChg chg="mod">
          <ac:chgData name="Amal R Babu" userId="3a292d0a-112b-4bc3-bf38-7771656893d2" providerId="ADAL" clId="{47334BF3-780A-45D3-A547-8C695EC51C61}" dt="2022-07-15T04:24:32.503" v="52" actId="165"/>
          <ac:spMkLst>
            <pc:docMk/>
            <pc:sldMk cId="3264660548" sldId="268"/>
            <ac:spMk id="1620" creationId="{83D3FFF8-9100-23A8-2554-0CAFC5CE0982}"/>
          </ac:spMkLst>
        </pc:spChg>
        <pc:spChg chg="mod">
          <ac:chgData name="Amal R Babu" userId="3a292d0a-112b-4bc3-bf38-7771656893d2" providerId="ADAL" clId="{47334BF3-780A-45D3-A547-8C695EC51C61}" dt="2022-07-15T04:24:32.503" v="52" actId="165"/>
          <ac:spMkLst>
            <pc:docMk/>
            <pc:sldMk cId="3264660548" sldId="268"/>
            <ac:spMk id="1621" creationId="{83C19C1D-DDCB-3788-874A-6338916D86AE}"/>
          </ac:spMkLst>
        </pc:spChg>
        <pc:spChg chg="mod">
          <ac:chgData name="Amal R Babu" userId="3a292d0a-112b-4bc3-bf38-7771656893d2" providerId="ADAL" clId="{47334BF3-780A-45D3-A547-8C695EC51C61}" dt="2022-07-15T04:24:32.503" v="52" actId="165"/>
          <ac:spMkLst>
            <pc:docMk/>
            <pc:sldMk cId="3264660548" sldId="268"/>
            <ac:spMk id="1622" creationId="{395ECD02-E585-CD03-BF9E-7C2206F0C0E5}"/>
          </ac:spMkLst>
        </pc:spChg>
        <pc:spChg chg="mod">
          <ac:chgData name="Amal R Babu" userId="3a292d0a-112b-4bc3-bf38-7771656893d2" providerId="ADAL" clId="{47334BF3-780A-45D3-A547-8C695EC51C61}" dt="2022-07-15T04:24:32.503" v="52" actId="165"/>
          <ac:spMkLst>
            <pc:docMk/>
            <pc:sldMk cId="3264660548" sldId="268"/>
            <ac:spMk id="1623" creationId="{ABEE1F35-D499-ABE0-5DF0-401A7BC08DE5}"/>
          </ac:spMkLst>
        </pc:spChg>
        <pc:spChg chg="mod">
          <ac:chgData name="Amal R Babu" userId="3a292d0a-112b-4bc3-bf38-7771656893d2" providerId="ADAL" clId="{47334BF3-780A-45D3-A547-8C695EC51C61}" dt="2022-07-15T04:24:32.503" v="52" actId="165"/>
          <ac:spMkLst>
            <pc:docMk/>
            <pc:sldMk cId="3264660548" sldId="268"/>
            <ac:spMk id="1624" creationId="{73AFEA27-1F55-8A1D-AEFD-798884CB8558}"/>
          </ac:spMkLst>
        </pc:spChg>
        <pc:spChg chg="mod">
          <ac:chgData name="Amal R Babu" userId="3a292d0a-112b-4bc3-bf38-7771656893d2" providerId="ADAL" clId="{47334BF3-780A-45D3-A547-8C695EC51C61}" dt="2022-07-15T04:24:32.503" v="52" actId="165"/>
          <ac:spMkLst>
            <pc:docMk/>
            <pc:sldMk cId="3264660548" sldId="268"/>
            <ac:spMk id="1625" creationId="{3C55FF7F-7703-D75B-F5A8-74EEAAB5E28A}"/>
          </ac:spMkLst>
        </pc:spChg>
        <pc:spChg chg="mod">
          <ac:chgData name="Amal R Babu" userId="3a292d0a-112b-4bc3-bf38-7771656893d2" providerId="ADAL" clId="{47334BF3-780A-45D3-A547-8C695EC51C61}" dt="2022-07-15T04:24:32.503" v="52" actId="165"/>
          <ac:spMkLst>
            <pc:docMk/>
            <pc:sldMk cId="3264660548" sldId="268"/>
            <ac:spMk id="1626" creationId="{19739860-922D-E9B5-B1C7-210C6D99C70A}"/>
          </ac:spMkLst>
        </pc:spChg>
        <pc:spChg chg="mod">
          <ac:chgData name="Amal R Babu" userId="3a292d0a-112b-4bc3-bf38-7771656893d2" providerId="ADAL" clId="{47334BF3-780A-45D3-A547-8C695EC51C61}" dt="2022-07-15T04:24:32.503" v="52" actId="165"/>
          <ac:spMkLst>
            <pc:docMk/>
            <pc:sldMk cId="3264660548" sldId="268"/>
            <ac:spMk id="1627" creationId="{661E5019-9D45-EC84-4517-D32A1F362E8E}"/>
          </ac:spMkLst>
        </pc:spChg>
        <pc:spChg chg="mod">
          <ac:chgData name="Amal R Babu" userId="3a292d0a-112b-4bc3-bf38-7771656893d2" providerId="ADAL" clId="{47334BF3-780A-45D3-A547-8C695EC51C61}" dt="2022-07-15T04:24:32.503" v="52" actId="165"/>
          <ac:spMkLst>
            <pc:docMk/>
            <pc:sldMk cId="3264660548" sldId="268"/>
            <ac:spMk id="1628" creationId="{F486AC9C-8C5C-2747-EBA3-CC1EE76EDAB8}"/>
          </ac:spMkLst>
        </pc:spChg>
        <pc:spChg chg="mod">
          <ac:chgData name="Amal R Babu" userId="3a292d0a-112b-4bc3-bf38-7771656893d2" providerId="ADAL" clId="{47334BF3-780A-45D3-A547-8C695EC51C61}" dt="2022-07-15T04:24:32.503" v="52" actId="165"/>
          <ac:spMkLst>
            <pc:docMk/>
            <pc:sldMk cId="3264660548" sldId="268"/>
            <ac:spMk id="1629" creationId="{550D9ABA-C5D3-DCF4-7004-8733F41275AE}"/>
          </ac:spMkLst>
        </pc:spChg>
        <pc:spChg chg="mod">
          <ac:chgData name="Amal R Babu" userId="3a292d0a-112b-4bc3-bf38-7771656893d2" providerId="ADAL" clId="{47334BF3-780A-45D3-A547-8C695EC51C61}" dt="2022-07-15T04:24:32.503" v="52" actId="165"/>
          <ac:spMkLst>
            <pc:docMk/>
            <pc:sldMk cId="3264660548" sldId="268"/>
            <ac:spMk id="1630" creationId="{78DC03C8-B726-E126-AE48-DD86BCCE5C3D}"/>
          </ac:spMkLst>
        </pc:spChg>
        <pc:spChg chg="mod">
          <ac:chgData name="Amal R Babu" userId="3a292d0a-112b-4bc3-bf38-7771656893d2" providerId="ADAL" clId="{47334BF3-780A-45D3-A547-8C695EC51C61}" dt="2022-07-15T04:24:32.503" v="52" actId="165"/>
          <ac:spMkLst>
            <pc:docMk/>
            <pc:sldMk cId="3264660548" sldId="268"/>
            <ac:spMk id="1631" creationId="{930EB1EC-6ABE-988E-A29A-EE8DE6EF251E}"/>
          </ac:spMkLst>
        </pc:spChg>
        <pc:spChg chg="mod">
          <ac:chgData name="Amal R Babu" userId="3a292d0a-112b-4bc3-bf38-7771656893d2" providerId="ADAL" clId="{47334BF3-780A-45D3-A547-8C695EC51C61}" dt="2022-07-15T04:24:32.503" v="52" actId="165"/>
          <ac:spMkLst>
            <pc:docMk/>
            <pc:sldMk cId="3264660548" sldId="268"/>
            <ac:spMk id="1632" creationId="{CC20AF9C-57C9-B671-E274-526CEE0A89F8}"/>
          </ac:spMkLst>
        </pc:spChg>
        <pc:spChg chg="mod">
          <ac:chgData name="Amal R Babu" userId="3a292d0a-112b-4bc3-bf38-7771656893d2" providerId="ADAL" clId="{47334BF3-780A-45D3-A547-8C695EC51C61}" dt="2022-07-15T04:24:32.503" v="52" actId="165"/>
          <ac:spMkLst>
            <pc:docMk/>
            <pc:sldMk cId="3264660548" sldId="268"/>
            <ac:spMk id="1633" creationId="{8F069902-E9E9-4221-5B79-0FC14693C3E2}"/>
          </ac:spMkLst>
        </pc:spChg>
        <pc:spChg chg="mod">
          <ac:chgData name="Amal R Babu" userId="3a292d0a-112b-4bc3-bf38-7771656893d2" providerId="ADAL" clId="{47334BF3-780A-45D3-A547-8C695EC51C61}" dt="2022-07-15T04:24:32.503" v="52" actId="165"/>
          <ac:spMkLst>
            <pc:docMk/>
            <pc:sldMk cId="3264660548" sldId="268"/>
            <ac:spMk id="1634" creationId="{4D202EC9-DD6A-A40C-0D9A-B903E97ED035}"/>
          </ac:spMkLst>
        </pc:spChg>
        <pc:spChg chg="mod">
          <ac:chgData name="Amal R Babu" userId="3a292d0a-112b-4bc3-bf38-7771656893d2" providerId="ADAL" clId="{47334BF3-780A-45D3-A547-8C695EC51C61}" dt="2022-07-15T04:24:32.503" v="52" actId="165"/>
          <ac:spMkLst>
            <pc:docMk/>
            <pc:sldMk cId="3264660548" sldId="268"/>
            <ac:spMk id="1635" creationId="{32F01C03-7D0E-B430-8550-5168EEF78E35}"/>
          </ac:spMkLst>
        </pc:spChg>
        <pc:spChg chg="mod">
          <ac:chgData name="Amal R Babu" userId="3a292d0a-112b-4bc3-bf38-7771656893d2" providerId="ADAL" clId="{47334BF3-780A-45D3-A547-8C695EC51C61}" dt="2022-07-15T04:24:32.503" v="52" actId="165"/>
          <ac:spMkLst>
            <pc:docMk/>
            <pc:sldMk cId="3264660548" sldId="268"/>
            <ac:spMk id="1636" creationId="{238C8F7C-E8F5-63E6-3224-9E864704B660}"/>
          </ac:spMkLst>
        </pc:spChg>
        <pc:spChg chg="mod">
          <ac:chgData name="Amal R Babu" userId="3a292d0a-112b-4bc3-bf38-7771656893d2" providerId="ADAL" clId="{47334BF3-780A-45D3-A547-8C695EC51C61}" dt="2022-07-15T04:24:32.503" v="52" actId="165"/>
          <ac:spMkLst>
            <pc:docMk/>
            <pc:sldMk cId="3264660548" sldId="268"/>
            <ac:spMk id="1637" creationId="{3A9937B2-05A8-8588-0068-A4A6FCC9CD66}"/>
          </ac:spMkLst>
        </pc:spChg>
        <pc:spChg chg="mod">
          <ac:chgData name="Amal R Babu" userId="3a292d0a-112b-4bc3-bf38-7771656893d2" providerId="ADAL" clId="{47334BF3-780A-45D3-A547-8C695EC51C61}" dt="2022-07-15T04:24:32.503" v="52" actId="165"/>
          <ac:spMkLst>
            <pc:docMk/>
            <pc:sldMk cId="3264660548" sldId="268"/>
            <ac:spMk id="1638" creationId="{1AC9ABC0-1813-7A54-8741-031255550AFC}"/>
          </ac:spMkLst>
        </pc:spChg>
        <pc:spChg chg="mod">
          <ac:chgData name="Amal R Babu" userId="3a292d0a-112b-4bc3-bf38-7771656893d2" providerId="ADAL" clId="{47334BF3-780A-45D3-A547-8C695EC51C61}" dt="2022-07-15T04:24:32.503" v="52" actId="165"/>
          <ac:spMkLst>
            <pc:docMk/>
            <pc:sldMk cId="3264660548" sldId="268"/>
            <ac:spMk id="1639" creationId="{92CB5AEA-81A1-4E79-B92C-F0CAEDA9B85A}"/>
          </ac:spMkLst>
        </pc:spChg>
        <pc:spChg chg="mod">
          <ac:chgData name="Amal R Babu" userId="3a292d0a-112b-4bc3-bf38-7771656893d2" providerId="ADAL" clId="{47334BF3-780A-45D3-A547-8C695EC51C61}" dt="2022-07-15T04:24:32.503" v="52" actId="165"/>
          <ac:spMkLst>
            <pc:docMk/>
            <pc:sldMk cId="3264660548" sldId="268"/>
            <ac:spMk id="1640" creationId="{C8C4E37B-9013-B954-A433-232BC7298393}"/>
          </ac:spMkLst>
        </pc:spChg>
        <pc:spChg chg="mod">
          <ac:chgData name="Amal R Babu" userId="3a292d0a-112b-4bc3-bf38-7771656893d2" providerId="ADAL" clId="{47334BF3-780A-45D3-A547-8C695EC51C61}" dt="2022-07-15T04:24:32.503" v="52" actId="165"/>
          <ac:spMkLst>
            <pc:docMk/>
            <pc:sldMk cId="3264660548" sldId="268"/>
            <ac:spMk id="1641" creationId="{C692F8DA-51BA-3457-491D-F5A0FE0DA04F}"/>
          </ac:spMkLst>
        </pc:spChg>
        <pc:spChg chg="mod">
          <ac:chgData name="Amal R Babu" userId="3a292d0a-112b-4bc3-bf38-7771656893d2" providerId="ADAL" clId="{47334BF3-780A-45D3-A547-8C695EC51C61}" dt="2022-07-15T04:24:32.503" v="52" actId="165"/>
          <ac:spMkLst>
            <pc:docMk/>
            <pc:sldMk cId="3264660548" sldId="268"/>
            <ac:spMk id="1642" creationId="{52AF29EA-B387-5486-24DF-A1549C85642B}"/>
          </ac:spMkLst>
        </pc:spChg>
        <pc:spChg chg="mod">
          <ac:chgData name="Amal R Babu" userId="3a292d0a-112b-4bc3-bf38-7771656893d2" providerId="ADAL" clId="{47334BF3-780A-45D3-A547-8C695EC51C61}" dt="2022-07-15T04:24:32.503" v="52" actId="165"/>
          <ac:spMkLst>
            <pc:docMk/>
            <pc:sldMk cId="3264660548" sldId="268"/>
            <ac:spMk id="1643" creationId="{5A74F8A3-D677-7E5C-7E54-D83148CD7A37}"/>
          </ac:spMkLst>
        </pc:spChg>
        <pc:spChg chg="mod">
          <ac:chgData name="Amal R Babu" userId="3a292d0a-112b-4bc3-bf38-7771656893d2" providerId="ADAL" clId="{47334BF3-780A-45D3-A547-8C695EC51C61}" dt="2022-07-15T04:24:32.503" v="52" actId="165"/>
          <ac:spMkLst>
            <pc:docMk/>
            <pc:sldMk cId="3264660548" sldId="268"/>
            <ac:spMk id="1644" creationId="{70ED635E-63E5-A049-68CF-2702D8701A1B}"/>
          </ac:spMkLst>
        </pc:spChg>
        <pc:spChg chg="mod">
          <ac:chgData name="Amal R Babu" userId="3a292d0a-112b-4bc3-bf38-7771656893d2" providerId="ADAL" clId="{47334BF3-780A-45D3-A547-8C695EC51C61}" dt="2022-07-15T04:24:32.503" v="52" actId="165"/>
          <ac:spMkLst>
            <pc:docMk/>
            <pc:sldMk cId="3264660548" sldId="268"/>
            <ac:spMk id="1645" creationId="{751B66C6-F1C8-4A73-8FD6-DA9D706ECDE4}"/>
          </ac:spMkLst>
        </pc:spChg>
        <pc:spChg chg="mod">
          <ac:chgData name="Amal R Babu" userId="3a292d0a-112b-4bc3-bf38-7771656893d2" providerId="ADAL" clId="{47334BF3-780A-45D3-A547-8C695EC51C61}" dt="2022-07-15T04:24:32.503" v="52" actId="165"/>
          <ac:spMkLst>
            <pc:docMk/>
            <pc:sldMk cId="3264660548" sldId="268"/>
            <ac:spMk id="1646" creationId="{24295C38-1A42-14AE-1A79-8B566BAC1F2C}"/>
          </ac:spMkLst>
        </pc:spChg>
        <pc:spChg chg="mod">
          <ac:chgData name="Amal R Babu" userId="3a292d0a-112b-4bc3-bf38-7771656893d2" providerId="ADAL" clId="{47334BF3-780A-45D3-A547-8C695EC51C61}" dt="2022-07-15T04:24:32.503" v="52" actId="165"/>
          <ac:spMkLst>
            <pc:docMk/>
            <pc:sldMk cId="3264660548" sldId="268"/>
            <ac:spMk id="1647" creationId="{D8CA95CD-3249-330E-19FB-15D9C58E16ED}"/>
          </ac:spMkLst>
        </pc:spChg>
        <pc:spChg chg="mod">
          <ac:chgData name="Amal R Babu" userId="3a292d0a-112b-4bc3-bf38-7771656893d2" providerId="ADAL" clId="{47334BF3-780A-45D3-A547-8C695EC51C61}" dt="2022-07-15T04:24:32.503" v="52" actId="165"/>
          <ac:spMkLst>
            <pc:docMk/>
            <pc:sldMk cId="3264660548" sldId="268"/>
            <ac:spMk id="1648" creationId="{2E538CE9-584A-B429-2561-067615F24C84}"/>
          </ac:spMkLst>
        </pc:spChg>
        <pc:spChg chg="mod">
          <ac:chgData name="Amal R Babu" userId="3a292d0a-112b-4bc3-bf38-7771656893d2" providerId="ADAL" clId="{47334BF3-780A-45D3-A547-8C695EC51C61}" dt="2022-07-15T04:24:32.503" v="52" actId="165"/>
          <ac:spMkLst>
            <pc:docMk/>
            <pc:sldMk cId="3264660548" sldId="268"/>
            <ac:spMk id="1649" creationId="{70B84F97-0DE3-1285-A9D0-2C1D667BB7BF}"/>
          </ac:spMkLst>
        </pc:spChg>
        <pc:spChg chg="mod">
          <ac:chgData name="Amal R Babu" userId="3a292d0a-112b-4bc3-bf38-7771656893d2" providerId="ADAL" clId="{47334BF3-780A-45D3-A547-8C695EC51C61}" dt="2022-07-15T04:24:32.503" v="52" actId="165"/>
          <ac:spMkLst>
            <pc:docMk/>
            <pc:sldMk cId="3264660548" sldId="268"/>
            <ac:spMk id="1650" creationId="{F44D04F8-728C-2F0E-CF5E-5AB58B7FC55B}"/>
          </ac:spMkLst>
        </pc:spChg>
        <pc:spChg chg="mod">
          <ac:chgData name="Amal R Babu" userId="3a292d0a-112b-4bc3-bf38-7771656893d2" providerId="ADAL" clId="{47334BF3-780A-45D3-A547-8C695EC51C61}" dt="2022-07-15T04:24:32.503" v="52" actId="165"/>
          <ac:spMkLst>
            <pc:docMk/>
            <pc:sldMk cId="3264660548" sldId="268"/>
            <ac:spMk id="1651" creationId="{EE79D741-0A8E-3B0A-F84C-5117BD04B072}"/>
          </ac:spMkLst>
        </pc:spChg>
        <pc:spChg chg="mod">
          <ac:chgData name="Amal R Babu" userId="3a292d0a-112b-4bc3-bf38-7771656893d2" providerId="ADAL" clId="{47334BF3-780A-45D3-A547-8C695EC51C61}" dt="2022-07-15T04:24:32.503" v="52" actId="165"/>
          <ac:spMkLst>
            <pc:docMk/>
            <pc:sldMk cId="3264660548" sldId="268"/>
            <ac:spMk id="1652" creationId="{31F3A73C-0DF7-29B1-7FE1-2832BF9768F5}"/>
          </ac:spMkLst>
        </pc:spChg>
        <pc:spChg chg="mod">
          <ac:chgData name="Amal R Babu" userId="3a292d0a-112b-4bc3-bf38-7771656893d2" providerId="ADAL" clId="{47334BF3-780A-45D3-A547-8C695EC51C61}" dt="2022-07-15T04:24:32.503" v="52" actId="165"/>
          <ac:spMkLst>
            <pc:docMk/>
            <pc:sldMk cId="3264660548" sldId="268"/>
            <ac:spMk id="1653" creationId="{67C66A1D-852A-FF8F-84EB-D0F411AB2B76}"/>
          </ac:spMkLst>
        </pc:spChg>
        <pc:spChg chg="mod">
          <ac:chgData name="Amal R Babu" userId="3a292d0a-112b-4bc3-bf38-7771656893d2" providerId="ADAL" clId="{47334BF3-780A-45D3-A547-8C695EC51C61}" dt="2022-07-15T04:24:32.503" v="52" actId="165"/>
          <ac:spMkLst>
            <pc:docMk/>
            <pc:sldMk cId="3264660548" sldId="268"/>
            <ac:spMk id="1654" creationId="{C9975A80-7F1F-50E1-7646-087805198E34}"/>
          </ac:spMkLst>
        </pc:spChg>
        <pc:spChg chg="mod">
          <ac:chgData name="Amal R Babu" userId="3a292d0a-112b-4bc3-bf38-7771656893d2" providerId="ADAL" clId="{47334BF3-780A-45D3-A547-8C695EC51C61}" dt="2022-07-15T04:24:32.503" v="52" actId="165"/>
          <ac:spMkLst>
            <pc:docMk/>
            <pc:sldMk cId="3264660548" sldId="268"/>
            <ac:spMk id="1655" creationId="{9BF41B8A-2678-40C0-D751-3EAE9319DD05}"/>
          </ac:spMkLst>
        </pc:spChg>
        <pc:spChg chg="mod">
          <ac:chgData name="Amal R Babu" userId="3a292d0a-112b-4bc3-bf38-7771656893d2" providerId="ADAL" clId="{47334BF3-780A-45D3-A547-8C695EC51C61}" dt="2022-07-15T04:24:32.503" v="52" actId="165"/>
          <ac:spMkLst>
            <pc:docMk/>
            <pc:sldMk cId="3264660548" sldId="268"/>
            <ac:spMk id="1656" creationId="{3B19692F-D71A-48DF-B03A-FBE24A3B63D2}"/>
          </ac:spMkLst>
        </pc:spChg>
        <pc:spChg chg="mod">
          <ac:chgData name="Amal R Babu" userId="3a292d0a-112b-4bc3-bf38-7771656893d2" providerId="ADAL" clId="{47334BF3-780A-45D3-A547-8C695EC51C61}" dt="2022-07-15T04:24:32.503" v="52" actId="165"/>
          <ac:spMkLst>
            <pc:docMk/>
            <pc:sldMk cId="3264660548" sldId="268"/>
            <ac:spMk id="1657" creationId="{13D98CE4-CEA9-4018-1B08-77F7D3456D42}"/>
          </ac:spMkLst>
        </pc:spChg>
        <pc:spChg chg="mod">
          <ac:chgData name="Amal R Babu" userId="3a292d0a-112b-4bc3-bf38-7771656893d2" providerId="ADAL" clId="{47334BF3-780A-45D3-A547-8C695EC51C61}" dt="2022-07-15T04:24:32.503" v="52" actId="165"/>
          <ac:spMkLst>
            <pc:docMk/>
            <pc:sldMk cId="3264660548" sldId="268"/>
            <ac:spMk id="1658" creationId="{4D68F800-6C2B-A793-A983-CAC6CF6C9971}"/>
          </ac:spMkLst>
        </pc:spChg>
        <pc:spChg chg="mod">
          <ac:chgData name="Amal R Babu" userId="3a292d0a-112b-4bc3-bf38-7771656893d2" providerId="ADAL" clId="{47334BF3-780A-45D3-A547-8C695EC51C61}" dt="2022-07-15T04:24:32.503" v="52" actId="165"/>
          <ac:spMkLst>
            <pc:docMk/>
            <pc:sldMk cId="3264660548" sldId="268"/>
            <ac:spMk id="1659" creationId="{5C81CC2D-D3E0-B6CE-4B0D-F41BE01CF339}"/>
          </ac:spMkLst>
        </pc:spChg>
        <pc:spChg chg="mod">
          <ac:chgData name="Amal R Babu" userId="3a292d0a-112b-4bc3-bf38-7771656893d2" providerId="ADAL" clId="{47334BF3-780A-45D3-A547-8C695EC51C61}" dt="2022-07-15T04:24:32.503" v="52" actId="165"/>
          <ac:spMkLst>
            <pc:docMk/>
            <pc:sldMk cId="3264660548" sldId="268"/>
            <ac:spMk id="1660" creationId="{0A6F7741-0C9B-CDE3-0EE5-6B9E775E60A2}"/>
          </ac:spMkLst>
        </pc:spChg>
        <pc:spChg chg="mod">
          <ac:chgData name="Amal R Babu" userId="3a292d0a-112b-4bc3-bf38-7771656893d2" providerId="ADAL" clId="{47334BF3-780A-45D3-A547-8C695EC51C61}" dt="2022-07-15T04:24:32.503" v="52" actId="165"/>
          <ac:spMkLst>
            <pc:docMk/>
            <pc:sldMk cId="3264660548" sldId="268"/>
            <ac:spMk id="1661" creationId="{0D6C4FA5-EBB9-8619-CBB1-9C4DAD7DD542}"/>
          </ac:spMkLst>
        </pc:spChg>
        <pc:spChg chg="mod">
          <ac:chgData name="Amal R Babu" userId="3a292d0a-112b-4bc3-bf38-7771656893d2" providerId="ADAL" clId="{47334BF3-780A-45D3-A547-8C695EC51C61}" dt="2022-07-15T04:24:32.503" v="52" actId="165"/>
          <ac:spMkLst>
            <pc:docMk/>
            <pc:sldMk cId="3264660548" sldId="268"/>
            <ac:spMk id="1662" creationId="{F5CB5410-4483-29D5-1956-4885F1150168}"/>
          </ac:spMkLst>
        </pc:spChg>
        <pc:spChg chg="mod">
          <ac:chgData name="Amal R Babu" userId="3a292d0a-112b-4bc3-bf38-7771656893d2" providerId="ADAL" clId="{47334BF3-780A-45D3-A547-8C695EC51C61}" dt="2022-07-15T04:24:32.503" v="52" actId="165"/>
          <ac:spMkLst>
            <pc:docMk/>
            <pc:sldMk cId="3264660548" sldId="268"/>
            <ac:spMk id="1663" creationId="{4610E4D1-02D9-0CA6-EEA2-CEE574705AFF}"/>
          </ac:spMkLst>
        </pc:spChg>
        <pc:spChg chg="mod">
          <ac:chgData name="Amal R Babu" userId="3a292d0a-112b-4bc3-bf38-7771656893d2" providerId="ADAL" clId="{47334BF3-780A-45D3-A547-8C695EC51C61}" dt="2022-07-15T04:24:32.503" v="52" actId="165"/>
          <ac:spMkLst>
            <pc:docMk/>
            <pc:sldMk cId="3264660548" sldId="268"/>
            <ac:spMk id="1664" creationId="{107B4675-FA49-24FD-AD0B-5E313964F431}"/>
          </ac:spMkLst>
        </pc:spChg>
        <pc:spChg chg="mod">
          <ac:chgData name="Amal R Babu" userId="3a292d0a-112b-4bc3-bf38-7771656893d2" providerId="ADAL" clId="{47334BF3-780A-45D3-A547-8C695EC51C61}" dt="2022-07-15T04:24:32.503" v="52" actId="165"/>
          <ac:spMkLst>
            <pc:docMk/>
            <pc:sldMk cId="3264660548" sldId="268"/>
            <ac:spMk id="1665" creationId="{B935F2EF-1E49-5E8A-7DC6-99A29E443DD3}"/>
          </ac:spMkLst>
        </pc:spChg>
        <pc:spChg chg="mod">
          <ac:chgData name="Amal R Babu" userId="3a292d0a-112b-4bc3-bf38-7771656893d2" providerId="ADAL" clId="{47334BF3-780A-45D3-A547-8C695EC51C61}" dt="2022-07-15T04:24:32.503" v="52" actId="165"/>
          <ac:spMkLst>
            <pc:docMk/>
            <pc:sldMk cId="3264660548" sldId="268"/>
            <ac:spMk id="1666" creationId="{68699D8F-3A11-0B24-AFCF-8B6F1A1E871F}"/>
          </ac:spMkLst>
        </pc:spChg>
        <pc:spChg chg="mod">
          <ac:chgData name="Amal R Babu" userId="3a292d0a-112b-4bc3-bf38-7771656893d2" providerId="ADAL" clId="{47334BF3-780A-45D3-A547-8C695EC51C61}" dt="2022-07-15T04:24:32.503" v="52" actId="165"/>
          <ac:spMkLst>
            <pc:docMk/>
            <pc:sldMk cId="3264660548" sldId="268"/>
            <ac:spMk id="1667" creationId="{0E31B684-E73F-1483-3E14-FDE9A0962098}"/>
          </ac:spMkLst>
        </pc:spChg>
        <pc:spChg chg="mod">
          <ac:chgData name="Amal R Babu" userId="3a292d0a-112b-4bc3-bf38-7771656893d2" providerId="ADAL" clId="{47334BF3-780A-45D3-A547-8C695EC51C61}" dt="2022-07-15T04:24:32.503" v="52" actId="165"/>
          <ac:spMkLst>
            <pc:docMk/>
            <pc:sldMk cId="3264660548" sldId="268"/>
            <ac:spMk id="1669" creationId="{E20270E1-01EE-C57E-2F46-A5C301CC6276}"/>
          </ac:spMkLst>
        </pc:spChg>
        <pc:spChg chg="mod">
          <ac:chgData name="Amal R Babu" userId="3a292d0a-112b-4bc3-bf38-7771656893d2" providerId="ADAL" clId="{47334BF3-780A-45D3-A547-8C695EC51C61}" dt="2022-07-15T04:24:32.503" v="52" actId="165"/>
          <ac:spMkLst>
            <pc:docMk/>
            <pc:sldMk cId="3264660548" sldId="268"/>
            <ac:spMk id="1670" creationId="{CFD1E84A-D589-6FEF-196A-D43B8C86880F}"/>
          </ac:spMkLst>
        </pc:spChg>
        <pc:spChg chg="mod">
          <ac:chgData name="Amal R Babu" userId="3a292d0a-112b-4bc3-bf38-7771656893d2" providerId="ADAL" clId="{47334BF3-780A-45D3-A547-8C695EC51C61}" dt="2022-07-15T04:24:32.503" v="52" actId="165"/>
          <ac:spMkLst>
            <pc:docMk/>
            <pc:sldMk cId="3264660548" sldId="268"/>
            <ac:spMk id="1671" creationId="{D17E7C24-4CF6-0B56-7397-8D9D9A54FD1A}"/>
          </ac:spMkLst>
        </pc:spChg>
        <pc:spChg chg="mod">
          <ac:chgData name="Amal R Babu" userId="3a292d0a-112b-4bc3-bf38-7771656893d2" providerId="ADAL" clId="{47334BF3-780A-45D3-A547-8C695EC51C61}" dt="2022-07-15T04:24:32.503" v="52" actId="165"/>
          <ac:spMkLst>
            <pc:docMk/>
            <pc:sldMk cId="3264660548" sldId="268"/>
            <ac:spMk id="1672" creationId="{DF8FB0A8-5945-C685-9E69-C9EC6271495B}"/>
          </ac:spMkLst>
        </pc:spChg>
        <pc:spChg chg="mod">
          <ac:chgData name="Amal R Babu" userId="3a292d0a-112b-4bc3-bf38-7771656893d2" providerId="ADAL" clId="{47334BF3-780A-45D3-A547-8C695EC51C61}" dt="2022-07-15T04:24:32.503" v="52" actId="165"/>
          <ac:spMkLst>
            <pc:docMk/>
            <pc:sldMk cId="3264660548" sldId="268"/>
            <ac:spMk id="1673" creationId="{C1774DAF-BE46-F8F4-DF8C-2B56539A76AD}"/>
          </ac:spMkLst>
        </pc:spChg>
        <pc:spChg chg="mod">
          <ac:chgData name="Amal R Babu" userId="3a292d0a-112b-4bc3-bf38-7771656893d2" providerId="ADAL" clId="{47334BF3-780A-45D3-A547-8C695EC51C61}" dt="2022-07-15T04:24:32.503" v="52" actId="165"/>
          <ac:spMkLst>
            <pc:docMk/>
            <pc:sldMk cId="3264660548" sldId="268"/>
            <ac:spMk id="1674" creationId="{8F09840E-0CE9-7037-03AD-FC27E3FAA9A2}"/>
          </ac:spMkLst>
        </pc:spChg>
        <pc:spChg chg="mod">
          <ac:chgData name="Amal R Babu" userId="3a292d0a-112b-4bc3-bf38-7771656893d2" providerId="ADAL" clId="{47334BF3-780A-45D3-A547-8C695EC51C61}" dt="2022-07-15T04:24:32.503" v="52" actId="165"/>
          <ac:spMkLst>
            <pc:docMk/>
            <pc:sldMk cId="3264660548" sldId="268"/>
            <ac:spMk id="1675" creationId="{72400C9A-3956-0471-4390-EC890113A9D7}"/>
          </ac:spMkLst>
        </pc:spChg>
        <pc:spChg chg="mod">
          <ac:chgData name="Amal R Babu" userId="3a292d0a-112b-4bc3-bf38-7771656893d2" providerId="ADAL" clId="{47334BF3-780A-45D3-A547-8C695EC51C61}" dt="2022-07-15T04:24:32.503" v="52" actId="165"/>
          <ac:spMkLst>
            <pc:docMk/>
            <pc:sldMk cId="3264660548" sldId="268"/>
            <ac:spMk id="1676" creationId="{D677B8E2-BA3D-B79A-BA66-1B3DA54B7D77}"/>
          </ac:spMkLst>
        </pc:spChg>
        <pc:spChg chg="mod">
          <ac:chgData name="Amal R Babu" userId="3a292d0a-112b-4bc3-bf38-7771656893d2" providerId="ADAL" clId="{47334BF3-780A-45D3-A547-8C695EC51C61}" dt="2022-07-15T04:24:32.503" v="52" actId="165"/>
          <ac:spMkLst>
            <pc:docMk/>
            <pc:sldMk cId="3264660548" sldId="268"/>
            <ac:spMk id="1677" creationId="{39BC20FB-A863-EF9F-853D-971CC2E26148}"/>
          </ac:spMkLst>
        </pc:spChg>
        <pc:spChg chg="mod">
          <ac:chgData name="Amal R Babu" userId="3a292d0a-112b-4bc3-bf38-7771656893d2" providerId="ADAL" clId="{47334BF3-780A-45D3-A547-8C695EC51C61}" dt="2022-07-15T04:24:32.503" v="52" actId="165"/>
          <ac:spMkLst>
            <pc:docMk/>
            <pc:sldMk cId="3264660548" sldId="268"/>
            <ac:spMk id="1678" creationId="{759B72B2-A052-4AC9-7AFA-50370E6C607E}"/>
          </ac:spMkLst>
        </pc:spChg>
        <pc:spChg chg="mod">
          <ac:chgData name="Amal R Babu" userId="3a292d0a-112b-4bc3-bf38-7771656893d2" providerId="ADAL" clId="{47334BF3-780A-45D3-A547-8C695EC51C61}" dt="2022-07-15T04:24:32.503" v="52" actId="165"/>
          <ac:spMkLst>
            <pc:docMk/>
            <pc:sldMk cId="3264660548" sldId="268"/>
            <ac:spMk id="1679" creationId="{DA3754A1-D6FC-09A4-65A6-515C16381BA3}"/>
          </ac:spMkLst>
        </pc:spChg>
        <pc:spChg chg="mod">
          <ac:chgData name="Amal R Babu" userId="3a292d0a-112b-4bc3-bf38-7771656893d2" providerId="ADAL" clId="{47334BF3-780A-45D3-A547-8C695EC51C61}" dt="2022-07-15T04:24:32.503" v="52" actId="165"/>
          <ac:spMkLst>
            <pc:docMk/>
            <pc:sldMk cId="3264660548" sldId="268"/>
            <ac:spMk id="1680" creationId="{1B338634-0D86-CFCA-C291-85CF7A364184}"/>
          </ac:spMkLst>
        </pc:spChg>
        <pc:spChg chg="mod">
          <ac:chgData name="Amal R Babu" userId="3a292d0a-112b-4bc3-bf38-7771656893d2" providerId="ADAL" clId="{47334BF3-780A-45D3-A547-8C695EC51C61}" dt="2022-07-15T04:24:32.503" v="52" actId="165"/>
          <ac:spMkLst>
            <pc:docMk/>
            <pc:sldMk cId="3264660548" sldId="268"/>
            <ac:spMk id="1681" creationId="{FC8A0EBF-E23C-4F2D-9F95-F7296BECCC8A}"/>
          </ac:spMkLst>
        </pc:spChg>
        <pc:spChg chg="mod">
          <ac:chgData name="Amal R Babu" userId="3a292d0a-112b-4bc3-bf38-7771656893d2" providerId="ADAL" clId="{47334BF3-780A-45D3-A547-8C695EC51C61}" dt="2022-07-15T04:24:32.503" v="52" actId="165"/>
          <ac:spMkLst>
            <pc:docMk/>
            <pc:sldMk cId="3264660548" sldId="268"/>
            <ac:spMk id="1682" creationId="{C76E1C45-29B5-2F5F-C721-3B11ED2A9605}"/>
          </ac:spMkLst>
        </pc:spChg>
        <pc:spChg chg="mod">
          <ac:chgData name="Amal R Babu" userId="3a292d0a-112b-4bc3-bf38-7771656893d2" providerId="ADAL" clId="{47334BF3-780A-45D3-A547-8C695EC51C61}" dt="2022-07-15T04:24:32.503" v="52" actId="165"/>
          <ac:spMkLst>
            <pc:docMk/>
            <pc:sldMk cId="3264660548" sldId="268"/>
            <ac:spMk id="1683" creationId="{27B63101-0A9A-E5C8-E75D-F3CBBE6A3E67}"/>
          </ac:spMkLst>
        </pc:spChg>
        <pc:spChg chg="mod">
          <ac:chgData name="Amal R Babu" userId="3a292d0a-112b-4bc3-bf38-7771656893d2" providerId="ADAL" clId="{47334BF3-780A-45D3-A547-8C695EC51C61}" dt="2022-07-15T04:24:32.503" v="52" actId="165"/>
          <ac:spMkLst>
            <pc:docMk/>
            <pc:sldMk cId="3264660548" sldId="268"/>
            <ac:spMk id="1684" creationId="{E0879946-F57E-5597-CDEF-E6C03124FC07}"/>
          </ac:spMkLst>
        </pc:spChg>
        <pc:spChg chg="mod">
          <ac:chgData name="Amal R Babu" userId="3a292d0a-112b-4bc3-bf38-7771656893d2" providerId="ADAL" clId="{47334BF3-780A-45D3-A547-8C695EC51C61}" dt="2022-07-15T04:24:32.503" v="52" actId="165"/>
          <ac:spMkLst>
            <pc:docMk/>
            <pc:sldMk cId="3264660548" sldId="268"/>
            <ac:spMk id="1685" creationId="{30E12709-539B-F165-55C2-8770105BAF41}"/>
          </ac:spMkLst>
        </pc:spChg>
        <pc:spChg chg="mod">
          <ac:chgData name="Amal R Babu" userId="3a292d0a-112b-4bc3-bf38-7771656893d2" providerId="ADAL" clId="{47334BF3-780A-45D3-A547-8C695EC51C61}" dt="2022-07-15T04:24:32.503" v="52" actId="165"/>
          <ac:spMkLst>
            <pc:docMk/>
            <pc:sldMk cId="3264660548" sldId="268"/>
            <ac:spMk id="1687" creationId="{C9351237-4933-7A78-12E4-7052E36D1FB4}"/>
          </ac:spMkLst>
        </pc:spChg>
        <pc:spChg chg="mod">
          <ac:chgData name="Amal R Babu" userId="3a292d0a-112b-4bc3-bf38-7771656893d2" providerId="ADAL" clId="{47334BF3-780A-45D3-A547-8C695EC51C61}" dt="2022-07-15T04:24:32.503" v="52" actId="165"/>
          <ac:spMkLst>
            <pc:docMk/>
            <pc:sldMk cId="3264660548" sldId="268"/>
            <ac:spMk id="1688" creationId="{A3B505CD-34F6-9BA2-414C-A9C60615863C}"/>
          </ac:spMkLst>
        </pc:spChg>
        <pc:spChg chg="mod">
          <ac:chgData name="Amal R Babu" userId="3a292d0a-112b-4bc3-bf38-7771656893d2" providerId="ADAL" clId="{47334BF3-780A-45D3-A547-8C695EC51C61}" dt="2022-07-15T04:24:32.503" v="52" actId="165"/>
          <ac:spMkLst>
            <pc:docMk/>
            <pc:sldMk cId="3264660548" sldId="268"/>
            <ac:spMk id="1689" creationId="{86FBD522-445B-B849-FBF1-4580FE7B2F50}"/>
          </ac:spMkLst>
        </pc:spChg>
        <pc:spChg chg="mod">
          <ac:chgData name="Amal R Babu" userId="3a292d0a-112b-4bc3-bf38-7771656893d2" providerId="ADAL" clId="{47334BF3-780A-45D3-A547-8C695EC51C61}" dt="2022-07-15T04:24:32.503" v="52" actId="165"/>
          <ac:spMkLst>
            <pc:docMk/>
            <pc:sldMk cId="3264660548" sldId="268"/>
            <ac:spMk id="1690" creationId="{EEA3A007-2710-10DB-75A4-215A75BA7539}"/>
          </ac:spMkLst>
        </pc:spChg>
        <pc:spChg chg="mod">
          <ac:chgData name="Amal R Babu" userId="3a292d0a-112b-4bc3-bf38-7771656893d2" providerId="ADAL" clId="{47334BF3-780A-45D3-A547-8C695EC51C61}" dt="2022-07-15T04:24:32.503" v="52" actId="165"/>
          <ac:spMkLst>
            <pc:docMk/>
            <pc:sldMk cId="3264660548" sldId="268"/>
            <ac:spMk id="1691" creationId="{E241B2C1-49AE-41D2-0CCA-041632841932}"/>
          </ac:spMkLst>
        </pc:spChg>
        <pc:spChg chg="mod">
          <ac:chgData name="Amal R Babu" userId="3a292d0a-112b-4bc3-bf38-7771656893d2" providerId="ADAL" clId="{47334BF3-780A-45D3-A547-8C695EC51C61}" dt="2022-07-15T04:24:32.503" v="52" actId="165"/>
          <ac:spMkLst>
            <pc:docMk/>
            <pc:sldMk cId="3264660548" sldId="268"/>
            <ac:spMk id="1692" creationId="{B916AD57-F44C-FD0C-50E6-CCD29C4B8871}"/>
          </ac:spMkLst>
        </pc:spChg>
        <pc:spChg chg="mod">
          <ac:chgData name="Amal R Babu" userId="3a292d0a-112b-4bc3-bf38-7771656893d2" providerId="ADAL" clId="{47334BF3-780A-45D3-A547-8C695EC51C61}" dt="2022-07-15T04:24:32.503" v="52" actId="165"/>
          <ac:spMkLst>
            <pc:docMk/>
            <pc:sldMk cId="3264660548" sldId="268"/>
            <ac:spMk id="1693" creationId="{3D3A1C00-34B0-D760-2FE9-613221DD1B12}"/>
          </ac:spMkLst>
        </pc:spChg>
        <pc:spChg chg="mod">
          <ac:chgData name="Amal R Babu" userId="3a292d0a-112b-4bc3-bf38-7771656893d2" providerId="ADAL" clId="{47334BF3-780A-45D3-A547-8C695EC51C61}" dt="2022-07-15T04:24:32.503" v="52" actId="165"/>
          <ac:spMkLst>
            <pc:docMk/>
            <pc:sldMk cId="3264660548" sldId="268"/>
            <ac:spMk id="1694" creationId="{F5A3257F-5300-83A3-6F64-93A0A4D78278}"/>
          </ac:spMkLst>
        </pc:spChg>
        <pc:spChg chg="mod">
          <ac:chgData name="Amal R Babu" userId="3a292d0a-112b-4bc3-bf38-7771656893d2" providerId="ADAL" clId="{47334BF3-780A-45D3-A547-8C695EC51C61}" dt="2022-07-15T04:24:32.503" v="52" actId="165"/>
          <ac:spMkLst>
            <pc:docMk/>
            <pc:sldMk cId="3264660548" sldId="268"/>
            <ac:spMk id="1695" creationId="{F0FAFCDF-C7F7-CBDE-D00D-4C6900FCA6E7}"/>
          </ac:spMkLst>
        </pc:spChg>
        <pc:spChg chg="mod">
          <ac:chgData name="Amal R Babu" userId="3a292d0a-112b-4bc3-bf38-7771656893d2" providerId="ADAL" clId="{47334BF3-780A-45D3-A547-8C695EC51C61}" dt="2022-07-15T04:24:32.503" v="52" actId="165"/>
          <ac:spMkLst>
            <pc:docMk/>
            <pc:sldMk cId="3264660548" sldId="268"/>
            <ac:spMk id="1696" creationId="{182CF3AE-1091-FA3D-6A58-451A6605E938}"/>
          </ac:spMkLst>
        </pc:spChg>
        <pc:spChg chg="mod">
          <ac:chgData name="Amal R Babu" userId="3a292d0a-112b-4bc3-bf38-7771656893d2" providerId="ADAL" clId="{47334BF3-780A-45D3-A547-8C695EC51C61}" dt="2022-07-15T04:24:32.503" v="52" actId="165"/>
          <ac:spMkLst>
            <pc:docMk/>
            <pc:sldMk cId="3264660548" sldId="268"/>
            <ac:spMk id="1697" creationId="{29C37599-EA9C-E53E-F3FB-1598522F2EF7}"/>
          </ac:spMkLst>
        </pc:spChg>
        <pc:spChg chg="mod">
          <ac:chgData name="Amal R Babu" userId="3a292d0a-112b-4bc3-bf38-7771656893d2" providerId="ADAL" clId="{47334BF3-780A-45D3-A547-8C695EC51C61}" dt="2022-07-15T04:24:32.503" v="52" actId="165"/>
          <ac:spMkLst>
            <pc:docMk/>
            <pc:sldMk cId="3264660548" sldId="268"/>
            <ac:spMk id="1698" creationId="{87C48CF1-CA47-FBEA-3C1E-B22F63CC42F7}"/>
          </ac:spMkLst>
        </pc:spChg>
        <pc:spChg chg="mod">
          <ac:chgData name="Amal R Babu" userId="3a292d0a-112b-4bc3-bf38-7771656893d2" providerId="ADAL" clId="{47334BF3-780A-45D3-A547-8C695EC51C61}" dt="2022-07-15T04:24:32.503" v="52" actId="165"/>
          <ac:spMkLst>
            <pc:docMk/>
            <pc:sldMk cId="3264660548" sldId="268"/>
            <ac:spMk id="1699" creationId="{BA810754-E667-A219-AEC5-16EDA82AE327}"/>
          </ac:spMkLst>
        </pc:spChg>
        <pc:spChg chg="mod">
          <ac:chgData name="Amal R Babu" userId="3a292d0a-112b-4bc3-bf38-7771656893d2" providerId="ADAL" clId="{47334BF3-780A-45D3-A547-8C695EC51C61}" dt="2022-07-15T04:24:32.503" v="52" actId="165"/>
          <ac:spMkLst>
            <pc:docMk/>
            <pc:sldMk cId="3264660548" sldId="268"/>
            <ac:spMk id="1700" creationId="{1D398A3F-D776-23B7-9CE5-B938D9B43163}"/>
          </ac:spMkLst>
        </pc:spChg>
        <pc:spChg chg="mod">
          <ac:chgData name="Amal R Babu" userId="3a292d0a-112b-4bc3-bf38-7771656893d2" providerId="ADAL" clId="{47334BF3-780A-45D3-A547-8C695EC51C61}" dt="2022-07-15T04:24:32.503" v="52" actId="165"/>
          <ac:spMkLst>
            <pc:docMk/>
            <pc:sldMk cId="3264660548" sldId="268"/>
            <ac:spMk id="1701" creationId="{71899AD2-C032-7637-FD8D-8DF83925D940}"/>
          </ac:spMkLst>
        </pc:spChg>
        <pc:spChg chg="mod">
          <ac:chgData name="Amal R Babu" userId="3a292d0a-112b-4bc3-bf38-7771656893d2" providerId="ADAL" clId="{47334BF3-780A-45D3-A547-8C695EC51C61}" dt="2022-07-15T04:24:32.503" v="52" actId="165"/>
          <ac:spMkLst>
            <pc:docMk/>
            <pc:sldMk cId="3264660548" sldId="268"/>
            <ac:spMk id="1702" creationId="{7A0B767E-B0C1-783B-F327-3A6B36A1CD10}"/>
          </ac:spMkLst>
        </pc:spChg>
        <pc:spChg chg="mod">
          <ac:chgData name="Amal R Babu" userId="3a292d0a-112b-4bc3-bf38-7771656893d2" providerId="ADAL" clId="{47334BF3-780A-45D3-A547-8C695EC51C61}" dt="2022-07-15T04:24:32.503" v="52" actId="165"/>
          <ac:spMkLst>
            <pc:docMk/>
            <pc:sldMk cId="3264660548" sldId="268"/>
            <ac:spMk id="1703" creationId="{4C0F4C2C-F7FD-CB4A-E306-DC444978654E}"/>
          </ac:spMkLst>
        </pc:spChg>
        <pc:spChg chg="mod">
          <ac:chgData name="Amal R Babu" userId="3a292d0a-112b-4bc3-bf38-7771656893d2" providerId="ADAL" clId="{47334BF3-780A-45D3-A547-8C695EC51C61}" dt="2022-07-15T04:24:32.503" v="52" actId="165"/>
          <ac:spMkLst>
            <pc:docMk/>
            <pc:sldMk cId="3264660548" sldId="268"/>
            <ac:spMk id="1705" creationId="{AA07ED92-9A84-C986-B39D-90210C765200}"/>
          </ac:spMkLst>
        </pc:spChg>
        <pc:spChg chg="mod">
          <ac:chgData name="Amal R Babu" userId="3a292d0a-112b-4bc3-bf38-7771656893d2" providerId="ADAL" clId="{47334BF3-780A-45D3-A547-8C695EC51C61}" dt="2022-07-15T04:24:32.503" v="52" actId="165"/>
          <ac:spMkLst>
            <pc:docMk/>
            <pc:sldMk cId="3264660548" sldId="268"/>
            <ac:spMk id="1706" creationId="{ABE4CF45-D37E-01A4-0007-F142847E3D30}"/>
          </ac:spMkLst>
        </pc:spChg>
        <pc:spChg chg="mod">
          <ac:chgData name="Amal R Babu" userId="3a292d0a-112b-4bc3-bf38-7771656893d2" providerId="ADAL" clId="{47334BF3-780A-45D3-A547-8C695EC51C61}" dt="2022-07-15T04:24:32.503" v="52" actId="165"/>
          <ac:spMkLst>
            <pc:docMk/>
            <pc:sldMk cId="3264660548" sldId="268"/>
            <ac:spMk id="1707" creationId="{207F9B4D-8421-E2A0-BDE4-63698269E369}"/>
          </ac:spMkLst>
        </pc:spChg>
        <pc:spChg chg="mod">
          <ac:chgData name="Amal R Babu" userId="3a292d0a-112b-4bc3-bf38-7771656893d2" providerId="ADAL" clId="{47334BF3-780A-45D3-A547-8C695EC51C61}" dt="2022-07-15T04:24:32.503" v="52" actId="165"/>
          <ac:spMkLst>
            <pc:docMk/>
            <pc:sldMk cId="3264660548" sldId="268"/>
            <ac:spMk id="1708" creationId="{D0F698C7-39EA-459D-2B3B-5D0475D929B2}"/>
          </ac:spMkLst>
        </pc:spChg>
        <pc:spChg chg="mod">
          <ac:chgData name="Amal R Babu" userId="3a292d0a-112b-4bc3-bf38-7771656893d2" providerId="ADAL" clId="{47334BF3-780A-45D3-A547-8C695EC51C61}" dt="2022-07-15T04:24:32.503" v="52" actId="165"/>
          <ac:spMkLst>
            <pc:docMk/>
            <pc:sldMk cId="3264660548" sldId="268"/>
            <ac:spMk id="1709" creationId="{72E606AB-21D7-0BB3-9C89-E202D6CB92D7}"/>
          </ac:spMkLst>
        </pc:spChg>
        <pc:spChg chg="mod">
          <ac:chgData name="Amal R Babu" userId="3a292d0a-112b-4bc3-bf38-7771656893d2" providerId="ADAL" clId="{47334BF3-780A-45D3-A547-8C695EC51C61}" dt="2022-07-15T04:24:32.503" v="52" actId="165"/>
          <ac:spMkLst>
            <pc:docMk/>
            <pc:sldMk cId="3264660548" sldId="268"/>
            <ac:spMk id="1710" creationId="{A0F4074F-9027-923A-B528-EF60BA2E6146}"/>
          </ac:spMkLst>
        </pc:spChg>
        <pc:spChg chg="mod">
          <ac:chgData name="Amal R Babu" userId="3a292d0a-112b-4bc3-bf38-7771656893d2" providerId="ADAL" clId="{47334BF3-780A-45D3-A547-8C695EC51C61}" dt="2022-07-15T04:24:32.503" v="52" actId="165"/>
          <ac:spMkLst>
            <pc:docMk/>
            <pc:sldMk cId="3264660548" sldId="268"/>
            <ac:spMk id="1711" creationId="{802DDB26-5837-279F-9BBD-32E76E25CDF5}"/>
          </ac:spMkLst>
        </pc:spChg>
        <pc:spChg chg="mod">
          <ac:chgData name="Amal R Babu" userId="3a292d0a-112b-4bc3-bf38-7771656893d2" providerId="ADAL" clId="{47334BF3-780A-45D3-A547-8C695EC51C61}" dt="2022-07-15T04:24:32.503" v="52" actId="165"/>
          <ac:spMkLst>
            <pc:docMk/>
            <pc:sldMk cId="3264660548" sldId="268"/>
            <ac:spMk id="1712" creationId="{80A342CE-A94C-82EA-27B5-8CD0D054EBDD}"/>
          </ac:spMkLst>
        </pc:spChg>
        <pc:spChg chg="mod">
          <ac:chgData name="Amal R Babu" userId="3a292d0a-112b-4bc3-bf38-7771656893d2" providerId="ADAL" clId="{47334BF3-780A-45D3-A547-8C695EC51C61}" dt="2022-07-15T04:24:32.503" v="52" actId="165"/>
          <ac:spMkLst>
            <pc:docMk/>
            <pc:sldMk cId="3264660548" sldId="268"/>
            <ac:spMk id="1713" creationId="{0D5706E9-6C53-0CF7-A62E-1DC8CF581C01}"/>
          </ac:spMkLst>
        </pc:spChg>
        <pc:spChg chg="mod">
          <ac:chgData name="Amal R Babu" userId="3a292d0a-112b-4bc3-bf38-7771656893d2" providerId="ADAL" clId="{47334BF3-780A-45D3-A547-8C695EC51C61}" dt="2022-07-15T04:24:32.503" v="52" actId="165"/>
          <ac:spMkLst>
            <pc:docMk/>
            <pc:sldMk cId="3264660548" sldId="268"/>
            <ac:spMk id="1714" creationId="{90A2E32D-4423-2FCD-3070-2BBE6D17E370}"/>
          </ac:spMkLst>
        </pc:spChg>
        <pc:spChg chg="mod">
          <ac:chgData name="Amal R Babu" userId="3a292d0a-112b-4bc3-bf38-7771656893d2" providerId="ADAL" clId="{47334BF3-780A-45D3-A547-8C695EC51C61}" dt="2022-07-15T04:24:32.503" v="52" actId="165"/>
          <ac:spMkLst>
            <pc:docMk/>
            <pc:sldMk cId="3264660548" sldId="268"/>
            <ac:spMk id="1715" creationId="{2B49462D-8A91-75C7-3BA5-56E086D55429}"/>
          </ac:spMkLst>
        </pc:spChg>
        <pc:spChg chg="mod">
          <ac:chgData name="Amal R Babu" userId="3a292d0a-112b-4bc3-bf38-7771656893d2" providerId="ADAL" clId="{47334BF3-780A-45D3-A547-8C695EC51C61}" dt="2022-07-15T04:24:32.503" v="52" actId="165"/>
          <ac:spMkLst>
            <pc:docMk/>
            <pc:sldMk cId="3264660548" sldId="268"/>
            <ac:spMk id="1716" creationId="{4B74543D-CE97-68CC-4F33-54A2765312DB}"/>
          </ac:spMkLst>
        </pc:spChg>
        <pc:spChg chg="mod">
          <ac:chgData name="Amal R Babu" userId="3a292d0a-112b-4bc3-bf38-7771656893d2" providerId="ADAL" clId="{47334BF3-780A-45D3-A547-8C695EC51C61}" dt="2022-07-15T04:24:32.503" v="52" actId="165"/>
          <ac:spMkLst>
            <pc:docMk/>
            <pc:sldMk cId="3264660548" sldId="268"/>
            <ac:spMk id="1717" creationId="{429C2CB8-5AB2-0E86-E63E-83B94BC56C2C}"/>
          </ac:spMkLst>
        </pc:spChg>
        <pc:spChg chg="mod">
          <ac:chgData name="Amal R Babu" userId="3a292d0a-112b-4bc3-bf38-7771656893d2" providerId="ADAL" clId="{47334BF3-780A-45D3-A547-8C695EC51C61}" dt="2022-07-15T04:24:32.503" v="52" actId="165"/>
          <ac:spMkLst>
            <pc:docMk/>
            <pc:sldMk cId="3264660548" sldId="268"/>
            <ac:spMk id="1718" creationId="{BD1BB9C5-9264-DDDB-1A6D-F0F084C279A4}"/>
          </ac:spMkLst>
        </pc:spChg>
        <pc:spChg chg="mod">
          <ac:chgData name="Amal R Babu" userId="3a292d0a-112b-4bc3-bf38-7771656893d2" providerId="ADAL" clId="{47334BF3-780A-45D3-A547-8C695EC51C61}" dt="2022-07-15T04:24:32.503" v="52" actId="165"/>
          <ac:spMkLst>
            <pc:docMk/>
            <pc:sldMk cId="3264660548" sldId="268"/>
            <ac:spMk id="1719" creationId="{12A24EA6-05F4-4EA7-6C66-51B08372C33D}"/>
          </ac:spMkLst>
        </pc:spChg>
        <pc:spChg chg="mod">
          <ac:chgData name="Amal R Babu" userId="3a292d0a-112b-4bc3-bf38-7771656893d2" providerId="ADAL" clId="{47334BF3-780A-45D3-A547-8C695EC51C61}" dt="2022-07-15T04:24:32.503" v="52" actId="165"/>
          <ac:spMkLst>
            <pc:docMk/>
            <pc:sldMk cId="3264660548" sldId="268"/>
            <ac:spMk id="1720" creationId="{E58A6EE3-8BE3-716B-EB75-7D97FD7EF382}"/>
          </ac:spMkLst>
        </pc:spChg>
        <pc:spChg chg="mod">
          <ac:chgData name="Amal R Babu" userId="3a292d0a-112b-4bc3-bf38-7771656893d2" providerId="ADAL" clId="{47334BF3-780A-45D3-A547-8C695EC51C61}" dt="2022-07-15T04:24:32.503" v="52" actId="165"/>
          <ac:spMkLst>
            <pc:docMk/>
            <pc:sldMk cId="3264660548" sldId="268"/>
            <ac:spMk id="1721" creationId="{97344F42-B10C-0D05-9A5A-9B6D4E09358D}"/>
          </ac:spMkLst>
        </pc:spChg>
        <pc:spChg chg="mod">
          <ac:chgData name="Amal R Babu" userId="3a292d0a-112b-4bc3-bf38-7771656893d2" providerId="ADAL" clId="{47334BF3-780A-45D3-A547-8C695EC51C61}" dt="2022-07-15T04:24:32.503" v="52" actId="165"/>
          <ac:spMkLst>
            <pc:docMk/>
            <pc:sldMk cId="3264660548" sldId="268"/>
            <ac:spMk id="1722" creationId="{A7217F5C-B976-5519-7D00-4C3AD91443B2}"/>
          </ac:spMkLst>
        </pc:spChg>
        <pc:spChg chg="mod">
          <ac:chgData name="Amal R Babu" userId="3a292d0a-112b-4bc3-bf38-7771656893d2" providerId="ADAL" clId="{47334BF3-780A-45D3-A547-8C695EC51C61}" dt="2022-07-15T04:24:32.503" v="52" actId="165"/>
          <ac:spMkLst>
            <pc:docMk/>
            <pc:sldMk cId="3264660548" sldId="268"/>
            <ac:spMk id="1723" creationId="{AF5A6022-95A8-B3EF-32CA-9B090CD188AC}"/>
          </ac:spMkLst>
        </pc:spChg>
        <pc:spChg chg="mod">
          <ac:chgData name="Amal R Babu" userId="3a292d0a-112b-4bc3-bf38-7771656893d2" providerId="ADAL" clId="{47334BF3-780A-45D3-A547-8C695EC51C61}" dt="2022-07-15T04:24:32.503" v="52" actId="165"/>
          <ac:spMkLst>
            <pc:docMk/>
            <pc:sldMk cId="3264660548" sldId="268"/>
            <ac:spMk id="1724" creationId="{F404F37A-8F92-E141-2C12-2F10153FBCA3}"/>
          </ac:spMkLst>
        </pc:spChg>
        <pc:spChg chg="mod">
          <ac:chgData name="Amal R Babu" userId="3a292d0a-112b-4bc3-bf38-7771656893d2" providerId="ADAL" clId="{47334BF3-780A-45D3-A547-8C695EC51C61}" dt="2022-07-15T04:24:32.503" v="52" actId="165"/>
          <ac:spMkLst>
            <pc:docMk/>
            <pc:sldMk cId="3264660548" sldId="268"/>
            <ac:spMk id="1726" creationId="{7E250E20-3BEF-D9BD-F3C7-10EE37FCFF64}"/>
          </ac:spMkLst>
        </pc:spChg>
        <pc:spChg chg="mod">
          <ac:chgData name="Amal R Babu" userId="3a292d0a-112b-4bc3-bf38-7771656893d2" providerId="ADAL" clId="{47334BF3-780A-45D3-A547-8C695EC51C61}" dt="2022-07-15T04:24:32.503" v="52" actId="165"/>
          <ac:spMkLst>
            <pc:docMk/>
            <pc:sldMk cId="3264660548" sldId="268"/>
            <ac:spMk id="1727" creationId="{3BFA4592-D077-FCC0-2B4A-4CA73ADDCD58}"/>
          </ac:spMkLst>
        </pc:spChg>
        <pc:spChg chg="mod">
          <ac:chgData name="Amal R Babu" userId="3a292d0a-112b-4bc3-bf38-7771656893d2" providerId="ADAL" clId="{47334BF3-780A-45D3-A547-8C695EC51C61}" dt="2022-07-15T04:24:32.503" v="52" actId="165"/>
          <ac:spMkLst>
            <pc:docMk/>
            <pc:sldMk cId="3264660548" sldId="268"/>
            <ac:spMk id="1728" creationId="{572865F1-B667-52DC-B6C0-16DCB63D5BA8}"/>
          </ac:spMkLst>
        </pc:spChg>
        <pc:spChg chg="mod">
          <ac:chgData name="Amal R Babu" userId="3a292d0a-112b-4bc3-bf38-7771656893d2" providerId="ADAL" clId="{47334BF3-780A-45D3-A547-8C695EC51C61}" dt="2022-07-15T04:24:32.503" v="52" actId="165"/>
          <ac:spMkLst>
            <pc:docMk/>
            <pc:sldMk cId="3264660548" sldId="268"/>
            <ac:spMk id="1729" creationId="{07A48E8C-4C6D-2FA0-3B00-FC8173336AB8}"/>
          </ac:spMkLst>
        </pc:spChg>
        <pc:spChg chg="mod">
          <ac:chgData name="Amal R Babu" userId="3a292d0a-112b-4bc3-bf38-7771656893d2" providerId="ADAL" clId="{47334BF3-780A-45D3-A547-8C695EC51C61}" dt="2022-07-15T04:24:32.503" v="52" actId="165"/>
          <ac:spMkLst>
            <pc:docMk/>
            <pc:sldMk cId="3264660548" sldId="268"/>
            <ac:spMk id="1730" creationId="{15517755-26C0-C0B5-EF51-2B86D0264FE1}"/>
          </ac:spMkLst>
        </pc:spChg>
        <pc:spChg chg="mod">
          <ac:chgData name="Amal R Babu" userId="3a292d0a-112b-4bc3-bf38-7771656893d2" providerId="ADAL" clId="{47334BF3-780A-45D3-A547-8C695EC51C61}" dt="2022-07-15T04:24:32.503" v="52" actId="165"/>
          <ac:spMkLst>
            <pc:docMk/>
            <pc:sldMk cId="3264660548" sldId="268"/>
            <ac:spMk id="1731" creationId="{F61A49C1-39F2-AD60-FE2A-87D8271C5F76}"/>
          </ac:spMkLst>
        </pc:spChg>
        <pc:spChg chg="mod">
          <ac:chgData name="Amal R Babu" userId="3a292d0a-112b-4bc3-bf38-7771656893d2" providerId="ADAL" clId="{47334BF3-780A-45D3-A547-8C695EC51C61}" dt="2022-07-15T04:24:32.503" v="52" actId="165"/>
          <ac:spMkLst>
            <pc:docMk/>
            <pc:sldMk cId="3264660548" sldId="268"/>
            <ac:spMk id="1732" creationId="{05B89B86-F742-D8F8-496F-95DF291451E5}"/>
          </ac:spMkLst>
        </pc:spChg>
        <pc:spChg chg="mod">
          <ac:chgData name="Amal R Babu" userId="3a292d0a-112b-4bc3-bf38-7771656893d2" providerId="ADAL" clId="{47334BF3-780A-45D3-A547-8C695EC51C61}" dt="2022-07-15T04:24:32.503" v="52" actId="165"/>
          <ac:spMkLst>
            <pc:docMk/>
            <pc:sldMk cId="3264660548" sldId="268"/>
            <ac:spMk id="1733" creationId="{9EFF6ABF-6CA7-53F0-694F-86868D0213DC}"/>
          </ac:spMkLst>
        </pc:spChg>
        <pc:spChg chg="mod">
          <ac:chgData name="Amal R Babu" userId="3a292d0a-112b-4bc3-bf38-7771656893d2" providerId="ADAL" clId="{47334BF3-780A-45D3-A547-8C695EC51C61}" dt="2022-07-15T04:24:32.503" v="52" actId="165"/>
          <ac:spMkLst>
            <pc:docMk/>
            <pc:sldMk cId="3264660548" sldId="268"/>
            <ac:spMk id="1734" creationId="{1D2430A6-28C8-3DC4-9DC6-FA1A39B3A231}"/>
          </ac:spMkLst>
        </pc:spChg>
        <pc:spChg chg="mod">
          <ac:chgData name="Amal R Babu" userId="3a292d0a-112b-4bc3-bf38-7771656893d2" providerId="ADAL" clId="{47334BF3-780A-45D3-A547-8C695EC51C61}" dt="2022-07-15T04:24:32.503" v="52" actId="165"/>
          <ac:spMkLst>
            <pc:docMk/>
            <pc:sldMk cId="3264660548" sldId="268"/>
            <ac:spMk id="1735" creationId="{EA0F5B71-6AE4-7B57-369F-59EFDA585282}"/>
          </ac:spMkLst>
        </pc:spChg>
        <pc:spChg chg="mod">
          <ac:chgData name="Amal R Babu" userId="3a292d0a-112b-4bc3-bf38-7771656893d2" providerId="ADAL" clId="{47334BF3-780A-45D3-A547-8C695EC51C61}" dt="2022-07-15T04:24:32.503" v="52" actId="165"/>
          <ac:spMkLst>
            <pc:docMk/>
            <pc:sldMk cId="3264660548" sldId="268"/>
            <ac:spMk id="1736" creationId="{D4D86283-1DCE-A7BA-36D5-9891813C5599}"/>
          </ac:spMkLst>
        </pc:spChg>
        <pc:spChg chg="mod">
          <ac:chgData name="Amal R Babu" userId="3a292d0a-112b-4bc3-bf38-7771656893d2" providerId="ADAL" clId="{47334BF3-780A-45D3-A547-8C695EC51C61}" dt="2022-07-15T04:24:32.503" v="52" actId="165"/>
          <ac:spMkLst>
            <pc:docMk/>
            <pc:sldMk cId="3264660548" sldId="268"/>
            <ac:spMk id="1737" creationId="{D2084908-CD52-3ED2-16C2-3EFA0153131E}"/>
          </ac:spMkLst>
        </pc:spChg>
        <pc:spChg chg="mod">
          <ac:chgData name="Amal R Babu" userId="3a292d0a-112b-4bc3-bf38-7771656893d2" providerId="ADAL" clId="{47334BF3-780A-45D3-A547-8C695EC51C61}" dt="2022-07-15T04:24:32.503" v="52" actId="165"/>
          <ac:spMkLst>
            <pc:docMk/>
            <pc:sldMk cId="3264660548" sldId="268"/>
            <ac:spMk id="1738" creationId="{C18FE28A-112C-D407-6437-338B8D568ED8}"/>
          </ac:spMkLst>
        </pc:spChg>
        <pc:spChg chg="mod">
          <ac:chgData name="Amal R Babu" userId="3a292d0a-112b-4bc3-bf38-7771656893d2" providerId="ADAL" clId="{47334BF3-780A-45D3-A547-8C695EC51C61}" dt="2022-07-15T04:24:32.503" v="52" actId="165"/>
          <ac:spMkLst>
            <pc:docMk/>
            <pc:sldMk cId="3264660548" sldId="268"/>
            <ac:spMk id="1739" creationId="{C6022B11-454C-4DB3-92E8-B4BD335482D4}"/>
          </ac:spMkLst>
        </pc:spChg>
        <pc:spChg chg="mod">
          <ac:chgData name="Amal R Babu" userId="3a292d0a-112b-4bc3-bf38-7771656893d2" providerId="ADAL" clId="{47334BF3-780A-45D3-A547-8C695EC51C61}" dt="2022-07-15T04:24:32.503" v="52" actId="165"/>
          <ac:spMkLst>
            <pc:docMk/>
            <pc:sldMk cId="3264660548" sldId="268"/>
            <ac:spMk id="1740" creationId="{92529620-5EBA-0E4F-5AF6-028D5F266B58}"/>
          </ac:spMkLst>
        </pc:spChg>
        <pc:spChg chg="mod">
          <ac:chgData name="Amal R Babu" userId="3a292d0a-112b-4bc3-bf38-7771656893d2" providerId="ADAL" clId="{47334BF3-780A-45D3-A547-8C695EC51C61}" dt="2022-07-15T04:24:32.503" v="52" actId="165"/>
          <ac:spMkLst>
            <pc:docMk/>
            <pc:sldMk cId="3264660548" sldId="268"/>
            <ac:spMk id="1741" creationId="{F4A9ADC5-47BF-CA48-3268-F652D265D0C7}"/>
          </ac:spMkLst>
        </pc:spChg>
        <pc:spChg chg="mod">
          <ac:chgData name="Amal R Babu" userId="3a292d0a-112b-4bc3-bf38-7771656893d2" providerId="ADAL" clId="{47334BF3-780A-45D3-A547-8C695EC51C61}" dt="2022-07-15T04:24:32.503" v="52" actId="165"/>
          <ac:spMkLst>
            <pc:docMk/>
            <pc:sldMk cId="3264660548" sldId="268"/>
            <ac:spMk id="1742" creationId="{E1032312-8A91-A6EE-7421-B9381508A2ED}"/>
          </ac:spMkLst>
        </pc:spChg>
        <pc:spChg chg="mod">
          <ac:chgData name="Amal R Babu" userId="3a292d0a-112b-4bc3-bf38-7771656893d2" providerId="ADAL" clId="{47334BF3-780A-45D3-A547-8C695EC51C61}" dt="2022-07-15T04:24:32.503" v="52" actId="165"/>
          <ac:spMkLst>
            <pc:docMk/>
            <pc:sldMk cId="3264660548" sldId="268"/>
            <ac:spMk id="1743" creationId="{48A4C10E-2A87-FE94-BE0D-A21DA016DB48}"/>
          </ac:spMkLst>
        </pc:spChg>
        <pc:spChg chg="mod">
          <ac:chgData name="Amal R Babu" userId="3a292d0a-112b-4bc3-bf38-7771656893d2" providerId="ADAL" clId="{47334BF3-780A-45D3-A547-8C695EC51C61}" dt="2022-07-15T04:24:32.503" v="52" actId="165"/>
          <ac:spMkLst>
            <pc:docMk/>
            <pc:sldMk cId="3264660548" sldId="268"/>
            <ac:spMk id="1744" creationId="{6ABD8A95-F5E3-7AFA-1E1C-F979F226F2B4}"/>
          </ac:spMkLst>
        </pc:spChg>
        <pc:spChg chg="mod">
          <ac:chgData name="Amal R Babu" userId="3a292d0a-112b-4bc3-bf38-7771656893d2" providerId="ADAL" clId="{47334BF3-780A-45D3-A547-8C695EC51C61}" dt="2022-07-15T04:24:32.503" v="52" actId="165"/>
          <ac:spMkLst>
            <pc:docMk/>
            <pc:sldMk cId="3264660548" sldId="268"/>
            <ac:spMk id="1745" creationId="{92230350-CAF5-18D6-4B48-73DAED71AC73}"/>
          </ac:spMkLst>
        </pc:spChg>
        <pc:spChg chg="mod">
          <ac:chgData name="Amal R Babu" userId="3a292d0a-112b-4bc3-bf38-7771656893d2" providerId="ADAL" clId="{47334BF3-780A-45D3-A547-8C695EC51C61}" dt="2022-07-15T04:24:32.503" v="52" actId="165"/>
          <ac:spMkLst>
            <pc:docMk/>
            <pc:sldMk cId="3264660548" sldId="268"/>
            <ac:spMk id="1747" creationId="{EF66B8CD-8B79-4C53-BE66-2C58D3C4DB2D}"/>
          </ac:spMkLst>
        </pc:spChg>
        <pc:spChg chg="mod">
          <ac:chgData name="Amal R Babu" userId="3a292d0a-112b-4bc3-bf38-7771656893d2" providerId="ADAL" clId="{47334BF3-780A-45D3-A547-8C695EC51C61}" dt="2022-07-15T04:24:32.503" v="52" actId="165"/>
          <ac:spMkLst>
            <pc:docMk/>
            <pc:sldMk cId="3264660548" sldId="268"/>
            <ac:spMk id="1748" creationId="{79250E46-5F81-A2DC-124B-EA9128A0B2AE}"/>
          </ac:spMkLst>
        </pc:spChg>
        <pc:spChg chg="mod">
          <ac:chgData name="Amal R Babu" userId="3a292d0a-112b-4bc3-bf38-7771656893d2" providerId="ADAL" clId="{47334BF3-780A-45D3-A547-8C695EC51C61}" dt="2022-07-15T04:24:32.503" v="52" actId="165"/>
          <ac:spMkLst>
            <pc:docMk/>
            <pc:sldMk cId="3264660548" sldId="268"/>
            <ac:spMk id="1749" creationId="{B5B89D96-4D07-0F11-B3AD-B787CE90C764}"/>
          </ac:spMkLst>
        </pc:spChg>
        <pc:spChg chg="mod">
          <ac:chgData name="Amal R Babu" userId="3a292d0a-112b-4bc3-bf38-7771656893d2" providerId="ADAL" clId="{47334BF3-780A-45D3-A547-8C695EC51C61}" dt="2022-07-15T04:24:32.503" v="52" actId="165"/>
          <ac:spMkLst>
            <pc:docMk/>
            <pc:sldMk cId="3264660548" sldId="268"/>
            <ac:spMk id="1750" creationId="{21B0AAFD-3CD7-3643-03A0-6FCB36EF34B2}"/>
          </ac:spMkLst>
        </pc:spChg>
        <pc:spChg chg="mod">
          <ac:chgData name="Amal R Babu" userId="3a292d0a-112b-4bc3-bf38-7771656893d2" providerId="ADAL" clId="{47334BF3-780A-45D3-A547-8C695EC51C61}" dt="2022-07-15T04:24:32.503" v="52" actId="165"/>
          <ac:spMkLst>
            <pc:docMk/>
            <pc:sldMk cId="3264660548" sldId="268"/>
            <ac:spMk id="1751" creationId="{74ECD8CB-1DFC-1E4D-0637-9407516525DF}"/>
          </ac:spMkLst>
        </pc:spChg>
        <pc:spChg chg="mod">
          <ac:chgData name="Amal R Babu" userId="3a292d0a-112b-4bc3-bf38-7771656893d2" providerId="ADAL" clId="{47334BF3-780A-45D3-A547-8C695EC51C61}" dt="2022-07-15T04:24:32.503" v="52" actId="165"/>
          <ac:spMkLst>
            <pc:docMk/>
            <pc:sldMk cId="3264660548" sldId="268"/>
            <ac:spMk id="1752" creationId="{A1E47B8E-9803-5296-D6B4-257E2D44E681}"/>
          </ac:spMkLst>
        </pc:spChg>
        <pc:spChg chg="mod">
          <ac:chgData name="Amal R Babu" userId="3a292d0a-112b-4bc3-bf38-7771656893d2" providerId="ADAL" clId="{47334BF3-780A-45D3-A547-8C695EC51C61}" dt="2022-07-15T04:24:32.503" v="52" actId="165"/>
          <ac:spMkLst>
            <pc:docMk/>
            <pc:sldMk cId="3264660548" sldId="268"/>
            <ac:spMk id="1753" creationId="{89EB20DA-7C1D-805D-5038-3EC927D5C7C6}"/>
          </ac:spMkLst>
        </pc:spChg>
        <pc:spChg chg="mod">
          <ac:chgData name="Amal R Babu" userId="3a292d0a-112b-4bc3-bf38-7771656893d2" providerId="ADAL" clId="{47334BF3-780A-45D3-A547-8C695EC51C61}" dt="2022-07-15T04:24:32.503" v="52" actId="165"/>
          <ac:spMkLst>
            <pc:docMk/>
            <pc:sldMk cId="3264660548" sldId="268"/>
            <ac:spMk id="1754" creationId="{C94C8EAA-9435-E305-CA0E-12E3012DBFF8}"/>
          </ac:spMkLst>
        </pc:spChg>
        <pc:spChg chg="mod">
          <ac:chgData name="Amal R Babu" userId="3a292d0a-112b-4bc3-bf38-7771656893d2" providerId="ADAL" clId="{47334BF3-780A-45D3-A547-8C695EC51C61}" dt="2022-07-15T04:24:32.503" v="52" actId="165"/>
          <ac:spMkLst>
            <pc:docMk/>
            <pc:sldMk cId="3264660548" sldId="268"/>
            <ac:spMk id="1755" creationId="{E3EB788C-EC0E-3E51-0D49-DE20744A8BD9}"/>
          </ac:spMkLst>
        </pc:spChg>
        <pc:spChg chg="mod">
          <ac:chgData name="Amal R Babu" userId="3a292d0a-112b-4bc3-bf38-7771656893d2" providerId="ADAL" clId="{47334BF3-780A-45D3-A547-8C695EC51C61}" dt="2022-07-15T04:24:32.503" v="52" actId="165"/>
          <ac:spMkLst>
            <pc:docMk/>
            <pc:sldMk cId="3264660548" sldId="268"/>
            <ac:spMk id="1756" creationId="{4850755E-9CEB-9391-962B-B990991ADBF1}"/>
          </ac:spMkLst>
        </pc:spChg>
        <pc:spChg chg="mod">
          <ac:chgData name="Amal R Babu" userId="3a292d0a-112b-4bc3-bf38-7771656893d2" providerId="ADAL" clId="{47334BF3-780A-45D3-A547-8C695EC51C61}" dt="2022-07-15T04:24:32.503" v="52" actId="165"/>
          <ac:spMkLst>
            <pc:docMk/>
            <pc:sldMk cId="3264660548" sldId="268"/>
            <ac:spMk id="1757" creationId="{AD0011BB-23B6-1749-38A8-91E50ADAD109}"/>
          </ac:spMkLst>
        </pc:spChg>
        <pc:spChg chg="mod">
          <ac:chgData name="Amal R Babu" userId="3a292d0a-112b-4bc3-bf38-7771656893d2" providerId="ADAL" clId="{47334BF3-780A-45D3-A547-8C695EC51C61}" dt="2022-07-15T04:24:32.503" v="52" actId="165"/>
          <ac:spMkLst>
            <pc:docMk/>
            <pc:sldMk cId="3264660548" sldId="268"/>
            <ac:spMk id="1758" creationId="{75B711ED-0C14-00C0-6D40-39590FABB572}"/>
          </ac:spMkLst>
        </pc:spChg>
        <pc:spChg chg="mod">
          <ac:chgData name="Amal R Babu" userId="3a292d0a-112b-4bc3-bf38-7771656893d2" providerId="ADAL" clId="{47334BF3-780A-45D3-A547-8C695EC51C61}" dt="2022-07-15T04:24:32.503" v="52" actId="165"/>
          <ac:spMkLst>
            <pc:docMk/>
            <pc:sldMk cId="3264660548" sldId="268"/>
            <ac:spMk id="1759" creationId="{5B718BFD-2A3D-FEA2-270B-952040499E33}"/>
          </ac:spMkLst>
        </pc:spChg>
        <pc:spChg chg="mod">
          <ac:chgData name="Amal R Babu" userId="3a292d0a-112b-4bc3-bf38-7771656893d2" providerId="ADAL" clId="{47334BF3-780A-45D3-A547-8C695EC51C61}" dt="2022-07-15T04:24:32.503" v="52" actId="165"/>
          <ac:spMkLst>
            <pc:docMk/>
            <pc:sldMk cId="3264660548" sldId="268"/>
            <ac:spMk id="1760" creationId="{09AFE27F-4CC5-C246-E19B-9765811769ED}"/>
          </ac:spMkLst>
        </pc:spChg>
        <pc:spChg chg="mod">
          <ac:chgData name="Amal R Babu" userId="3a292d0a-112b-4bc3-bf38-7771656893d2" providerId="ADAL" clId="{47334BF3-780A-45D3-A547-8C695EC51C61}" dt="2022-07-15T04:24:32.503" v="52" actId="165"/>
          <ac:spMkLst>
            <pc:docMk/>
            <pc:sldMk cId="3264660548" sldId="268"/>
            <ac:spMk id="1761" creationId="{68725429-F290-E4F0-4C2F-66AF13BB86C0}"/>
          </ac:spMkLst>
        </pc:spChg>
        <pc:spChg chg="mod">
          <ac:chgData name="Amal R Babu" userId="3a292d0a-112b-4bc3-bf38-7771656893d2" providerId="ADAL" clId="{47334BF3-780A-45D3-A547-8C695EC51C61}" dt="2022-07-15T04:24:32.503" v="52" actId="165"/>
          <ac:spMkLst>
            <pc:docMk/>
            <pc:sldMk cId="3264660548" sldId="268"/>
            <ac:spMk id="1762" creationId="{38A8295D-502E-2FBC-0654-1428897CD6E8}"/>
          </ac:spMkLst>
        </pc:spChg>
        <pc:spChg chg="mod">
          <ac:chgData name="Amal R Babu" userId="3a292d0a-112b-4bc3-bf38-7771656893d2" providerId="ADAL" clId="{47334BF3-780A-45D3-A547-8C695EC51C61}" dt="2022-07-15T04:24:32.503" v="52" actId="165"/>
          <ac:spMkLst>
            <pc:docMk/>
            <pc:sldMk cId="3264660548" sldId="268"/>
            <ac:spMk id="1763" creationId="{8F2764FD-CEB2-1039-0D29-49680C73449D}"/>
          </ac:spMkLst>
        </pc:spChg>
        <pc:spChg chg="mod">
          <ac:chgData name="Amal R Babu" userId="3a292d0a-112b-4bc3-bf38-7771656893d2" providerId="ADAL" clId="{47334BF3-780A-45D3-A547-8C695EC51C61}" dt="2022-07-15T04:24:32.503" v="52" actId="165"/>
          <ac:spMkLst>
            <pc:docMk/>
            <pc:sldMk cId="3264660548" sldId="268"/>
            <ac:spMk id="1764" creationId="{57775CBF-85B4-B27E-5E62-39ACC3CF3C4E}"/>
          </ac:spMkLst>
        </pc:spChg>
        <pc:spChg chg="mod">
          <ac:chgData name="Amal R Babu" userId="3a292d0a-112b-4bc3-bf38-7771656893d2" providerId="ADAL" clId="{47334BF3-780A-45D3-A547-8C695EC51C61}" dt="2022-07-15T04:24:32.503" v="52" actId="165"/>
          <ac:spMkLst>
            <pc:docMk/>
            <pc:sldMk cId="3264660548" sldId="268"/>
            <ac:spMk id="1765" creationId="{8655F7B5-F841-6CEA-5CF4-86CF08AD6F6A}"/>
          </ac:spMkLst>
        </pc:spChg>
        <pc:spChg chg="mod">
          <ac:chgData name="Amal R Babu" userId="3a292d0a-112b-4bc3-bf38-7771656893d2" providerId="ADAL" clId="{47334BF3-780A-45D3-A547-8C695EC51C61}" dt="2022-07-15T04:24:32.503" v="52" actId="165"/>
          <ac:spMkLst>
            <pc:docMk/>
            <pc:sldMk cId="3264660548" sldId="268"/>
            <ac:spMk id="1766" creationId="{0B92AAA5-7FF1-AF97-445B-C7C1DB9CAC14}"/>
          </ac:spMkLst>
        </pc:spChg>
        <pc:spChg chg="mod">
          <ac:chgData name="Amal R Babu" userId="3a292d0a-112b-4bc3-bf38-7771656893d2" providerId="ADAL" clId="{47334BF3-780A-45D3-A547-8C695EC51C61}" dt="2022-07-15T04:24:32.503" v="52" actId="165"/>
          <ac:spMkLst>
            <pc:docMk/>
            <pc:sldMk cId="3264660548" sldId="268"/>
            <ac:spMk id="1768" creationId="{8E7AF609-0580-F318-ED83-9970A578D6E8}"/>
          </ac:spMkLst>
        </pc:spChg>
        <pc:spChg chg="mod">
          <ac:chgData name="Amal R Babu" userId="3a292d0a-112b-4bc3-bf38-7771656893d2" providerId="ADAL" clId="{47334BF3-780A-45D3-A547-8C695EC51C61}" dt="2022-07-15T04:24:32.503" v="52" actId="165"/>
          <ac:spMkLst>
            <pc:docMk/>
            <pc:sldMk cId="3264660548" sldId="268"/>
            <ac:spMk id="1769" creationId="{FAF66837-EEE6-CE5F-F9F9-F4932DC0E757}"/>
          </ac:spMkLst>
        </pc:spChg>
        <pc:spChg chg="mod">
          <ac:chgData name="Amal R Babu" userId="3a292d0a-112b-4bc3-bf38-7771656893d2" providerId="ADAL" clId="{47334BF3-780A-45D3-A547-8C695EC51C61}" dt="2022-07-15T04:24:32.503" v="52" actId="165"/>
          <ac:spMkLst>
            <pc:docMk/>
            <pc:sldMk cId="3264660548" sldId="268"/>
            <ac:spMk id="1770" creationId="{64D9E414-95AF-D3A3-F859-EC20DF2C560F}"/>
          </ac:spMkLst>
        </pc:spChg>
        <pc:spChg chg="mod">
          <ac:chgData name="Amal R Babu" userId="3a292d0a-112b-4bc3-bf38-7771656893d2" providerId="ADAL" clId="{47334BF3-780A-45D3-A547-8C695EC51C61}" dt="2022-07-15T04:24:32.503" v="52" actId="165"/>
          <ac:spMkLst>
            <pc:docMk/>
            <pc:sldMk cId="3264660548" sldId="268"/>
            <ac:spMk id="1771" creationId="{3DD7EF7F-E6B0-CD6F-AC9F-2C85612D51AC}"/>
          </ac:spMkLst>
        </pc:spChg>
        <pc:spChg chg="mod">
          <ac:chgData name="Amal R Babu" userId="3a292d0a-112b-4bc3-bf38-7771656893d2" providerId="ADAL" clId="{47334BF3-780A-45D3-A547-8C695EC51C61}" dt="2022-07-15T04:24:32.503" v="52" actId="165"/>
          <ac:spMkLst>
            <pc:docMk/>
            <pc:sldMk cId="3264660548" sldId="268"/>
            <ac:spMk id="1772" creationId="{B9571BD6-156E-3BA4-5FD6-136D143F905B}"/>
          </ac:spMkLst>
        </pc:spChg>
        <pc:spChg chg="mod">
          <ac:chgData name="Amal R Babu" userId="3a292d0a-112b-4bc3-bf38-7771656893d2" providerId="ADAL" clId="{47334BF3-780A-45D3-A547-8C695EC51C61}" dt="2022-07-15T04:24:32.503" v="52" actId="165"/>
          <ac:spMkLst>
            <pc:docMk/>
            <pc:sldMk cId="3264660548" sldId="268"/>
            <ac:spMk id="1773" creationId="{684316AC-43F0-9604-0E59-01E258DE9915}"/>
          </ac:spMkLst>
        </pc:spChg>
        <pc:spChg chg="mod">
          <ac:chgData name="Amal R Babu" userId="3a292d0a-112b-4bc3-bf38-7771656893d2" providerId="ADAL" clId="{47334BF3-780A-45D3-A547-8C695EC51C61}" dt="2022-07-15T04:24:32.503" v="52" actId="165"/>
          <ac:spMkLst>
            <pc:docMk/>
            <pc:sldMk cId="3264660548" sldId="268"/>
            <ac:spMk id="1774" creationId="{22C6DC44-5CFA-B3F4-E292-C781E9FC8148}"/>
          </ac:spMkLst>
        </pc:spChg>
        <pc:spChg chg="mod">
          <ac:chgData name="Amal R Babu" userId="3a292d0a-112b-4bc3-bf38-7771656893d2" providerId="ADAL" clId="{47334BF3-780A-45D3-A547-8C695EC51C61}" dt="2022-07-15T04:24:32.503" v="52" actId="165"/>
          <ac:spMkLst>
            <pc:docMk/>
            <pc:sldMk cId="3264660548" sldId="268"/>
            <ac:spMk id="1775" creationId="{516CFB04-09E7-6C23-E5F0-256933FE7EC2}"/>
          </ac:spMkLst>
        </pc:spChg>
        <pc:spChg chg="mod">
          <ac:chgData name="Amal R Babu" userId="3a292d0a-112b-4bc3-bf38-7771656893d2" providerId="ADAL" clId="{47334BF3-780A-45D3-A547-8C695EC51C61}" dt="2022-07-15T04:24:32.503" v="52" actId="165"/>
          <ac:spMkLst>
            <pc:docMk/>
            <pc:sldMk cId="3264660548" sldId="268"/>
            <ac:spMk id="1776" creationId="{D235FB95-2D9D-CE95-D53C-A0B5D0093D84}"/>
          </ac:spMkLst>
        </pc:spChg>
        <pc:spChg chg="mod">
          <ac:chgData name="Amal R Babu" userId="3a292d0a-112b-4bc3-bf38-7771656893d2" providerId="ADAL" clId="{47334BF3-780A-45D3-A547-8C695EC51C61}" dt="2022-07-15T04:24:32.503" v="52" actId="165"/>
          <ac:spMkLst>
            <pc:docMk/>
            <pc:sldMk cId="3264660548" sldId="268"/>
            <ac:spMk id="1777" creationId="{33894F5A-42FD-61A7-0D56-070727AF9C52}"/>
          </ac:spMkLst>
        </pc:spChg>
        <pc:spChg chg="mod">
          <ac:chgData name="Amal R Babu" userId="3a292d0a-112b-4bc3-bf38-7771656893d2" providerId="ADAL" clId="{47334BF3-780A-45D3-A547-8C695EC51C61}" dt="2022-07-15T04:24:32.503" v="52" actId="165"/>
          <ac:spMkLst>
            <pc:docMk/>
            <pc:sldMk cId="3264660548" sldId="268"/>
            <ac:spMk id="1778" creationId="{91B179DD-8170-3DA6-5E52-C31840D994BA}"/>
          </ac:spMkLst>
        </pc:spChg>
        <pc:spChg chg="mod">
          <ac:chgData name="Amal R Babu" userId="3a292d0a-112b-4bc3-bf38-7771656893d2" providerId="ADAL" clId="{47334BF3-780A-45D3-A547-8C695EC51C61}" dt="2022-07-15T04:24:32.503" v="52" actId="165"/>
          <ac:spMkLst>
            <pc:docMk/>
            <pc:sldMk cId="3264660548" sldId="268"/>
            <ac:spMk id="1779" creationId="{BFF56227-B63C-2BD9-F2E2-044B35F76E14}"/>
          </ac:spMkLst>
        </pc:spChg>
        <pc:spChg chg="mod">
          <ac:chgData name="Amal R Babu" userId="3a292d0a-112b-4bc3-bf38-7771656893d2" providerId="ADAL" clId="{47334BF3-780A-45D3-A547-8C695EC51C61}" dt="2022-07-15T04:24:32.503" v="52" actId="165"/>
          <ac:spMkLst>
            <pc:docMk/>
            <pc:sldMk cId="3264660548" sldId="268"/>
            <ac:spMk id="1780" creationId="{67DDE732-0A0E-1D9B-6DDA-8A33E1BAE3C6}"/>
          </ac:spMkLst>
        </pc:spChg>
        <pc:spChg chg="mod">
          <ac:chgData name="Amal R Babu" userId="3a292d0a-112b-4bc3-bf38-7771656893d2" providerId="ADAL" clId="{47334BF3-780A-45D3-A547-8C695EC51C61}" dt="2022-07-15T04:24:32.503" v="52" actId="165"/>
          <ac:spMkLst>
            <pc:docMk/>
            <pc:sldMk cId="3264660548" sldId="268"/>
            <ac:spMk id="1781" creationId="{072186A5-CF8B-CDB3-AE4D-54952B4427ED}"/>
          </ac:spMkLst>
        </pc:spChg>
        <pc:spChg chg="mod">
          <ac:chgData name="Amal R Babu" userId="3a292d0a-112b-4bc3-bf38-7771656893d2" providerId="ADAL" clId="{47334BF3-780A-45D3-A547-8C695EC51C61}" dt="2022-07-15T04:24:32.503" v="52" actId="165"/>
          <ac:spMkLst>
            <pc:docMk/>
            <pc:sldMk cId="3264660548" sldId="268"/>
            <ac:spMk id="1782" creationId="{1405D7C7-61F0-F20A-8610-0AB99CA61A42}"/>
          </ac:spMkLst>
        </pc:spChg>
        <pc:spChg chg="mod">
          <ac:chgData name="Amal R Babu" userId="3a292d0a-112b-4bc3-bf38-7771656893d2" providerId="ADAL" clId="{47334BF3-780A-45D3-A547-8C695EC51C61}" dt="2022-07-15T04:24:32.503" v="52" actId="165"/>
          <ac:spMkLst>
            <pc:docMk/>
            <pc:sldMk cId="3264660548" sldId="268"/>
            <ac:spMk id="1783" creationId="{A8849A70-6DD1-426D-AD20-C1600B69ED32}"/>
          </ac:spMkLst>
        </pc:spChg>
        <pc:spChg chg="mod">
          <ac:chgData name="Amal R Babu" userId="3a292d0a-112b-4bc3-bf38-7771656893d2" providerId="ADAL" clId="{47334BF3-780A-45D3-A547-8C695EC51C61}" dt="2022-07-15T04:24:32.503" v="52" actId="165"/>
          <ac:spMkLst>
            <pc:docMk/>
            <pc:sldMk cId="3264660548" sldId="268"/>
            <ac:spMk id="1784" creationId="{2A621D7E-A5D6-362B-5656-D3BCE3E172FE}"/>
          </ac:spMkLst>
        </pc:spChg>
        <pc:spChg chg="mod">
          <ac:chgData name="Amal R Babu" userId="3a292d0a-112b-4bc3-bf38-7771656893d2" providerId="ADAL" clId="{47334BF3-780A-45D3-A547-8C695EC51C61}" dt="2022-07-15T04:24:32.503" v="52" actId="165"/>
          <ac:spMkLst>
            <pc:docMk/>
            <pc:sldMk cId="3264660548" sldId="268"/>
            <ac:spMk id="1785" creationId="{28EE37A9-FF50-F2A4-4016-F2D8EF6FFD78}"/>
          </ac:spMkLst>
        </pc:spChg>
        <pc:spChg chg="mod">
          <ac:chgData name="Amal R Babu" userId="3a292d0a-112b-4bc3-bf38-7771656893d2" providerId="ADAL" clId="{47334BF3-780A-45D3-A547-8C695EC51C61}" dt="2022-07-15T04:24:32.503" v="52" actId="165"/>
          <ac:spMkLst>
            <pc:docMk/>
            <pc:sldMk cId="3264660548" sldId="268"/>
            <ac:spMk id="1786" creationId="{E8D2F8B5-BA90-F3AB-1C28-4B41BDD85357}"/>
          </ac:spMkLst>
        </pc:spChg>
        <pc:spChg chg="mod">
          <ac:chgData name="Amal R Babu" userId="3a292d0a-112b-4bc3-bf38-7771656893d2" providerId="ADAL" clId="{47334BF3-780A-45D3-A547-8C695EC51C61}" dt="2022-07-15T04:24:32.503" v="52" actId="165"/>
          <ac:spMkLst>
            <pc:docMk/>
            <pc:sldMk cId="3264660548" sldId="268"/>
            <ac:spMk id="1787" creationId="{D8E0923E-EC34-9DEB-46C3-627FD76C6E1D}"/>
          </ac:spMkLst>
        </pc:spChg>
        <pc:spChg chg="mod">
          <ac:chgData name="Amal R Babu" userId="3a292d0a-112b-4bc3-bf38-7771656893d2" providerId="ADAL" clId="{47334BF3-780A-45D3-A547-8C695EC51C61}" dt="2022-07-15T04:24:32.503" v="52" actId="165"/>
          <ac:spMkLst>
            <pc:docMk/>
            <pc:sldMk cId="3264660548" sldId="268"/>
            <ac:spMk id="1788" creationId="{122C5E66-7379-48EE-E6D5-FF49FF9B6953}"/>
          </ac:spMkLst>
        </pc:spChg>
        <pc:spChg chg="mod">
          <ac:chgData name="Amal R Babu" userId="3a292d0a-112b-4bc3-bf38-7771656893d2" providerId="ADAL" clId="{47334BF3-780A-45D3-A547-8C695EC51C61}" dt="2022-07-15T04:24:32.503" v="52" actId="165"/>
          <ac:spMkLst>
            <pc:docMk/>
            <pc:sldMk cId="3264660548" sldId="268"/>
            <ac:spMk id="1789" creationId="{3ACBC4A1-52D3-71AE-BC20-6C2F7A425533}"/>
          </ac:spMkLst>
        </pc:spChg>
        <pc:spChg chg="mod">
          <ac:chgData name="Amal R Babu" userId="3a292d0a-112b-4bc3-bf38-7771656893d2" providerId="ADAL" clId="{47334BF3-780A-45D3-A547-8C695EC51C61}" dt="2022-07-15T04:24:32.503" v="52" actId="165"/>
          <ac:spMkLst>
            <pc:docMk/>
            <pc:sldMk cId="3264660548" sldId="268"/>
            <ac:spMk id="1790" creationId="{A80BD898-2F20-4484-C9A5-9AC643D73062}"/>
          </ac:spMkLst>
        </pc:spChg>
        <pc:spChg chg="mod">
          <ac:chgData name="Amal R Babu" userId="3a292d0a-112b-4bc3-bf38-7771656893d2" providerId="ADAL" clId="{47334BF3-780A-45D3-A547-8C695EC51C61}" dt="2022-07-15T04:24:32.503" v="52" actId="165"/>
          <ac:spMkLst>
            <pc:docMk/>
            <pc:sldMk cId="3264660548" sldId="268"/>
            <ac:spMk id="1791" creationId="{32D36886-A363-907B-A933-4DDBD08AE5BF}"/>
          </ac:spMkLst>
        </pc:spChg>
        <pc:spChg chg="mod">
          <ac:chgData name="Amal R Babu" userId="3a292d0a-112b-4bc3-bf38-7771656893d2" providerId="ADAL" clId="{47334BF3-780A-45D3-A547-8C695EC51C61}" dt="2022-07-15T04:24:32.503" v="52" actId="165"/>
          <ac:spMkLst>
            <pc:docMk/>
            <pc:sldMk cId="3264660548" sldId="268"/>
            <ac:spMk id="1792" creationId="{77C6E9E5-AFCA-FD5D-D622-20004D906E23}"/>
          </ac:spMkLst>
        </pc:spChg>
        <pc:spChg chg="mod">
          <ac:chgData name="Amal R Babu" userId="3a292d0a-112b-4bc3-bf38-7771656893d2" providerId="ADAL" clId="{47334BF3-780A-45D3-A547-8C695EC51C61}" dt="2022-07-15T04:24:32.503" v="52" actId="165"/>
          <ac:spMkLst>
            <pc:docMk/>
            <pc:sldMk cId="3264660548" sldId="268"/>
            <ac:spMk id="1793" creationId="{198F78A8-C600-9C60-870C-DC4ECC40B1DE}"/>
          </ac:spMkLst>
        </pc:spChg>
        <pc:spChg chg="mod">
          <ac:chgData name="Amal R Babu" userId="3a292d0a-112b-4bc3-bf38-7771656893d2" providerId="ADAL" clId="{47334BF3-780A-45D3-A547-8C695EC51C61}" dt="2022-07-15T04:24:32.503" v="52" actId="165"/>
          <ac:spMkLst>
            <pc:docMk/>
            <pc:sldMk cId="3264660548" sldId="268"/>
            <ac:spMk id="1794" creationId="{F416E176-E6FA-7395-DC87-4FBB02378A7E}"/>
          </ac:spMkLst>
        </pc:spChg>
        <pc:spChg chg="mod">
          <ac:chgData name="Amal R Babu" userId="3a292d0a-112b-4bc3-bf38-7771656893d2" providerId="ADAL" clId="{47334BF3-780A-45D3-A547-8C695EC51C61}" dt="2022-07-15T04:24:32.503" v="52" actId="165"/>
          <ac:spMkLst>
            <pc:docMk/>
            <pc:sldMk cId="3264660548" sldId="268"/>
            <ac:spMk id="1795" creationId="{1A37E92D-57A9-158A-221B-04542990F313}"/>
          </ac:spMkLst>
        </pc:spChg>
        <pc:spChg chg="mod">
          <ac:chgData name="Amal R Babu" userId="3a292d0a-112b-4bc3-bf38-7771656893d2" providerId="ADAL" clId="{47334BF3-780A-45D3-A547-8C695EC51C61}" dt="2022-07-15T04:24:32.503" v="52" actId="165"/>
          <ac:spMkLst>
            <pc:docMk/>
            <pc:sldMk cId="3264660548" sldId="268"/>
            <ac:spMk id="1797" creationId="{953E8082-18B5-9F9D-E5BA-B68714B86E4E}"/>
          </ac:spMkLst>
        </pc:spChg>
        <pc:spChg chg="mod">
          <ac:chgData name="Amal R Babu" userId="3a292d0a-112b-4bc3-bf38-7771656893d2" providerId="ADAL" clId="{47334BF3-780A-45D3-A547-8C695EC51C61}" dt="2022-07-15T04:24:32.503" v="52" actId="165"/>
          <ac:spMkLst>
            <pc:docMk/>
            <pc:sldMk cId="3264660548" sldId="268"/>
            <ac:spMk id="1798" creationId="{3055440E-54D2-A514-C289-9CA36B925BDA}"/>
          </ac:spMkLst>
        </pc:spChg>
        <pc:spChg chg="mod">
          <ac:chgData name="Amal R Babu" userId="3a292d0a-112b-4bc3-bf38-7771656893d2" providerId="ADAL" clId="{47334BF3-780A-45D3-A547-8C695EC51C61}" dt="2022-07-15T04:24:32.503" v="52" actId="165"/>
          <ac:spMkLst>
            <pc:docMk/>
            <pc:sldMk cId="3264660548" sldId="268"/>
            <ac:spMk id="1799" creationId="{2AD01C7D-80F6-7EA8-EAC2-59B00AFA1275}"/>
          </ac:spMkLst>
        </pc:spChg>
        <pc:spChg chg="mod">
          <ac:chgData name="Amal R Babu" userId="3a292d0a-112b-4bc3-bf38-7771656893d2" providerId="ADAL" clId="{47334BF3-780A-45D3-A547-8C695EC51C61}" dt="2022-07-15T04:24:32.503" v="52" actId="165"/>
          <ac:spMkLst>
            <pc:docMk/>
            <pc:sldMk cId="3264660548" sldId="268"/>
            <ac:spMk id="1800" creationId="{C5A21FEC-768A-8023-39B8-5DABBBD9B9EF}"/>
          </ac:spMkLst>
        </pc:spChg>
        <pc:spChg chg="mod">
          <ac:chgData name="Amal R Babu" userId="3a292d0a-112b-4bc3-bf38-7771656893d2" providerId="ADAL" clId="{47334BF3-780A-45D3-A547-8C695EC51C61}" dt="2022-07-15T04:24:32.503" v="52" actId="165"/>
          <ac:spMkLst>
            <pc:docMk/>
            <pc:sldMk cId="3264660548" sldId="268"/>
            <ac:spMk id="1801" creationId="{A3C40560-57DA-A01A-F856-F45D83B5FDF1}"/>
          </ac:spMkLst>
        </pc:spChg>
        <pc:spChg chg="mod">
          <ac:chgData name="Amal R Babu" userId="3a292d0a-112b-4bc3-bf38-7771656893d2" providerId="ADAL" clId="{47334BF3-780A-45D3-A547-8C695EC51C61}" dt="2022-07-15T04:24:32.503" v="52" actId="165"/>
          <ac:spMkLst>
            <pc:docMk/>
            <pc:sldMk cId="3264660548" sldId="268"/>
            <ac:spMk id="1802" creationId="{EDE93E4B-9EE0-313C-93AA-D84805BC89F3}"/>
          </ac:spMkLst>
        </pc:spChg>
        <pc:spChg chg="mod">
          <ac:chgData name="Amal R Babu" userId="3a292d0a-112b-4bc3-bf38-7771656893d2" providerId="ADAL" clId="{47334BF3-780A-45D3-A547-8C695EC51C61}" dt="2022-07-15T04:24:32.503" v="52" actId="165"/>
          <ac:spMkLst>
            <pc:docMk/>
            <pc:sldMk cId="3264660548" sldId="268"/>
            <ac:spMk id="1803" creationId="{A0DB513F-F9DA-4ABF-71AF-D1EAAD53F6EE}"/>
          </ac:spMkLst>
        </pc:spChg>
        <pc:spChg chg="mod">
          <ac:chgData name="Amal R Babu" userId="3a292d0a-112b-4bc3-bf38-7771656893d2" providerId="ADAL" clId="{47334BF3-780A-45D3-A547-8C695EC51C61}" dt="2022-07-15T04:24:32.503" v="52" actId="165"/>
          <ac:spMkLst>
            <pc:docMk/>
            <pc:sldMk cId="3264660548" sldId="268"/>
            <ac:spMk id="1804" creationId="{5DF81BAC-C0FA-16F4-E7DE-0E61608A5A1C}"/>
          </ac:spMkLst>
        </pc:spChg>
        <pc:spChg chg="mod">
          <ac:chgData name="Amal R Babu" userId="3a292d0a-112b-4bc3-bf38-7771656893d2" providerId="ADAL" clId="{47334BF3-780A-45D3-A547-8C695EC51C61}" dt="2022-07-15T04:24:32.503" v="52" actId="165"/>
          <ac:spMkLst>
            <pc:docMk/>
            <pc:sldMk cId="3264660548" sldId="268"/>
            <ac:spMk id="1805" creationId="{0431C1E7-6673-316B-4418-44828956389B}"/>
          </ac:spMkLst>
        </pc:spChg>
        <pc:spChg chg="mod">
          <ac:chgData name="Amal R Babu" userId="3a292d0a-112b-4bc3-bf38-7771656893d2" providerId="ADAL" clId="{47334BF3-780A-45D3-A547-8C695EC51C61}" dt="2022-07-15T04:24:32.503" v="52" actId="165"/>
          <ac:spMkLst>
            <pc:docMk/>
            <pc:sldMk cId="3264660548" sldId="268"/>
            <ac:spMk id="1806" creationId="{D90A629A-435A-D53C-DBDC-D5DE036F8012}"/>
          </ac:spMkLst>
        </pc:spChg>
        <pc:spChg chg="mod">
          <ac:chgData name="Amal R Babu" userId="3a292d0a-112b-4bc3-bf38-7771656893d2" providerId="ADAL" clId="{47334BF3-780A-45D3-A547-8C695EC51C61}" dt="2022-07-15T04:24:32.503" v="52" actId="165"/>
          <ac:spMkLst>
            <pc:docMk/>
            <pc:sldMk cId="3264660548" sldId="268"/>
            <ac:spMk id="1807" creationId="{216D16A7-ACA8-6DBD-B117-BFE618283226}"/>
          </ac:spMkLst>
        </pc:spChg>
        <pc:spChg chg="mod">
          <ac:chgData name="Amal R Babu" userId="3a292d0a-112b-4bc3-bf38-7771656893d2" providerId="ADAL" clId="{47334BF3-780A-45D3-A547-8C695EC51C61}" dt="2022-07-15T04:24:32.503" v="52" actId="165"/>
          <ac:spMkLst>
            <pc:docMk/>
            <pc:sldMk cId="3264660548" sldId="268"/>
            <ac:spMk id="1808" creationId="{74B3D1BD-4A7B-A987-BD4B-A4C879046D8B}"/>
          </ac:spMkLst>
        </pc:spChg>
        <pc:spChg chg="mod">
          <ac:chgData name="Amal R Babu" userId="3a292d0a-112b-4bc3-bf38-7771656893d2" providerId="ADAL" clId="{47334BF3-780A-45D3-A547-8C695EC51C61}" dt="2022-07-15T04:24:32.503" v="52" actId="165"/>
          <ac:spMkLst>
            <pc:docMk/>
            <pc:sldMk cId="3264660548" sldId="268"/>
            <ac:spMk id="1809" creationId="{F8BB8603-B17D-B5EF-8B69-6B8315D156B4}"/>
          </ac:spMkLst>
        </pc:spChg>
        <pc:spChg chg="mod">
          <ac:chgData name="Amal R Babu" userId="3a292d0a-112b-4bc3-bf38-7771656893d2" providerId="ADAL" clId="{47334BF3-780A-45D3-A547-8C695EC51C61}" dt="2022-07-15T04:24:32.503" v="52" actId="165"/>
          <ac:spMkLst>
            <pc:docMk/>
            <pc:sldMk cId="3264660548" sldId="268"/>
            <ac:spMk id="1810" creationId="{30DE0429-58EE-30AC-AD2B-6B35CB751F35}"/>
          </ac:spMkLst>
        </pc:spChg>
        <pc:spChg chg="mod">
          <ac:chgData name="Amal R Babu" userId="3a292d0a-112b-4bc3-bf38-7771656893d2" providerId="ADAL" clId="{47334BF3-780A-45D3-A547-8C695EC51C61}" dt="2022-07-15T04:24:32.503" v="52" actId="165"/>
          <ac:spMkLst>
            <pc:docMk/>
            <pc:sldMk cId="3264660548" sldId="268"/>
            <ac:spMk id="1811" creationId="{677C66C5-CAFF-1C21-24FA-FAA940767831}"/>
          </ac:spMkLst>
        </pc:spChg>
        <pc:spChg chg="mod">
          <ac:chgData name="Amal R Babu" userId="3a292d0a-112b-4bc3-bf38-7771656893d2" providerId="ADAL" clId="{47334BF3-780A-45D3-A547-8C695EC51C61}" dt="2022-07-15T04:24:32.503" v="52" actId="165"/>
          <ac:spMkLst>
            <pc:docMk/>
            <pc:sldMk cId="3264660548" sldId="268"/>
            <ac:spMk id="1812" creationId="{7A834190-FCB6-361B-0B19-3313782A3D25}"/>
          </ac:spMkLst>
        </pc:spChg>
        <pc:spChg chg="mod">
          <ac:chgData name="Amal R Babu" userId="3a292d0a-112b-4bc3-bf38-7771656893d2" providerId="ADAL" clId="{47334BF3-780A-45D3-A547-8C695EC51C61}" dt="2022-07-15T04:24:32.503" v="52" actId="165"/>
          <ac:spMkLst>
            <pc:docMk/>
            <pc:sldMk cId="3264660548" sldId="268"/>
            <ac:spMk id="1813" creationId="{24771F30-09E3-F10C-6793-FE21AE0C1CE1}"/>
          </ac:spMkLst>
        </pc:spChg>
        <pc:spChg chg="mod">
          <ac:chgData name="Amal R Babu" userId="3a292d0a-112b-4bc3-bf38-7771656893d2" providerId="ADAL" clId="{47334BF3-780A-45D3-A547-8C695EC51C61}" dt="2022-07-15T04:24:32.503" v="52" actId="165"/>
          <ac:spMkLst>
            <pc:docMk/>
            <pc:sldMk cId="3264660548" sldId="268"/>
            <ac:spMk id="1814" creationId="{78114903-4676-C69F-EFB0-4BCF69751684}"/>
          </ac:spMkLst>
        </pc:spChg>
        <pc:spChg chg="mod">
          <ac:chgData name="Amal R Babu" userId="3a292d0a-112b-4bc3-bf38-7771656893d2" providerId="ADAL" clId="{47334BF3-780A-45D3-A547-8C695EC51C61}" dt="2022-07-15T04:24:32.503" v="52" actId="165"/>
          <ac:spMkLst>
            <pc:docMk/>
            <pc:sldMk cId="3264660548" sldId="268"/>
            <ac:spMk id="1815" creationId="{9184A11C-A544-CD56-AA8C-CEA97A892644}"/>
          </ac:spMkLst>
        </pc:spChg>
        <pc:spChg chg="mod">
          <ac:chgData name="Amal R Babu" userId="3a292d0a-112b-4bc3-bf38-7771656893d2" providerId="ADAL" clId="{47334BF3-780A-45D3-A547-8C695EC51C61}" dt="2022-07-15T04:24:32.503" v="52" actId="165"/>
          <ac:spMkLst>
            <pc:docMk/>
            <pc:sldMk cId="3264660548" sldId="268"/>
            <ac:spMk id="1816" creationId="{F43CC344-712D-63C3-FDF8-11F446E5C9E3}"/>
          </ac:spMkLst>
        </pc:spChg>
        <pc:spChg chg="mod">
          <ac:chgData name="Amal R Babu" userId="3a292d0a-112b-4bc3-bf38-7771656893d2" providerId="ADAL" clId="{47334BF3-780A-45D3-A547-8C695EC51C61}" dt="2022-07-15T04:24:32.503" v="52" actId="165"/>
          <ac:spMkLst>
            <pc:docMk/>
            <pc:sldMk cId="3264660548" sldId="268"/>
            <ac:spMk id="1818" creationId="{5A697B3A-D004-7969-D4A6-3505518E0288}"/>
          </ac:spMkLst>
        </pc:spChg>
        <pc:spChg chg="mod">
          <ac:chgData name="Amal R Babu" userId="3a292d0a-112b-4bc3-bf38-7771656893d2" providerId="ADAL" clId="{47334BF3-780A-45D3-A547-8C695EC51C61}" dt="2022-07-15T04:24:32.503" v="52" actId="165"/>
          <ac:spMkLst>
            <pc:docMk/>
            <pc:sldMk cId="3264660548" sldId="268"/>
            <ac:spMk id="1819" creationId="{2DE29396-9F76-C35D-7333-C927960509D8}"/>
          </ac:spMkLst>
        </pc:spChg>
        <pc:spChg chg="mod">
          <ac:chgData name="Amal R Babu" userId="3a292d0a-112b-4bc3-bf38-7771656893d2" providerId="ADAL" clId="{47334BF3-780A-45D3-A547-8C695EC51C61}" dt="2022-07-15T04:24:32.503" v="52" actId="165"/>
          <ac:spMkLst>
            <pc:docMk/>
            <pc:sldMk cId="3264660548" sldId="268"/>
            <ac:spMk id="1820" creationId="{8C643EED-7AAB-A75D-D829-0EE4D863B036}"/>
          </ac:spMkLst>
        </pc:spChg>
        <pc:spChg chg="mod">
          <ac:chgData name="Amal R Babu" userId="3a292d0a-112b-4bc3-bf38-7771656893d2" providerId="ADAL" clId="{47334BF3-780A-45D3-A547-8C695EC51C61}" dt="2022-07-15T04:24:32.503" v="52" actId="165"/>
          <ac:spMkLst>
            <pc:docMk/>
            <pc:sldMk cId="3264660548" sldId="268"/>
            <ac:spMk id="1821" creationId="{44BCC053-85D0-92FF-0B2C-0AD96F9B2812}"/>
          </ac:spMkLst>
        </pc:spChg>
        <pc:spChg chg="mod">
          <ac:chgData name="Amal R Babu" userId="3a292d0a-112b-4bc3-bf38-7771656893d2" providerId="ADAL" clId="{47334BF3-780A-45D3-A547-8C695EC51C61}" dt="2022-07-15T04:24:32.503" v="52" actId="165"/>
          <ac:spMkLst>
            <pc:docMk/>
            <pc:sldMk cId="3264660548" sldId="268"/>
            <ac:spMk id="1822" creationId="{0F26F512-1C00-CD4F-9BE5-1E5745AB9649}"/>
          </ac:spMkLst>
        </pc:spChg>
        <pc:spChg chg="mod">
          <ac:chgData name="Amal R Babu" userId="3a292d0a-112b-4bc3-bf38-7771656893d2" providerId="ADAL" clId="{47334BF3-780A-45D3-A547-8C695EC51C61}" dt="2022-07-15T04:24:32.503" v="52" actId="165"/>
          <ac:spMkLst>
            <pc:docMk/>
            <pc:sldMk cId="3264660548" sldId="268"/>
            <ac:spMk id="1823" creationId="{E25F32AD-73E2-0AA1-B1DC-83621F797407}"/>
          </ac:spMkLst>
        </pc:spChg>
        <pc:spChg chg="mod">
          <ac:chgData name="Amal R Babu" userId="3a292d0a-112b-4bc3-bf38-7771656893d2" providerId="ADAL" clId="{47334BF3-780A-45D3-A547-8C695EC51C61}" dt="2022-07-15T04:24:32.503" v="52" actId="165"/>
          <ac:spMkLst>
            <pc:docMk/>
            <pc:sldMk cId="3264660548" sldId="268"/>
            <ac:spMk id="1824" creationId="{E1685DE1-3ED5-14FB-C3EA-EE0B2732A7F0}"/>
          </ac:spMkLst>
        </pc:spChg>
        <pc:spChg chg="mod">
          <ac:chgData name="Amal R Babu" userId="3a292d0a-112b-4bc3-bf38-7771656893d2" providerId="ADAL" clId="{47334BF3-780A-45D3-A547-8C695EC51C61}" dt="2022-07-15T04:24:32.503" v="52" actId="165"/>
          <ac:spMkLst>
            <pc:docMk/>
            <pc:sldMk cId="3264660548" sldId="268"/>
            <ac:spMk id="1825" creationId="{29CF9DD4-84BD-59F2-5349-A770167EA367}"/>
          </ac:spMkLst>
        </pc:spChg>
        <pc:spChg chg="mod">
          <ac:chgData name="Amal R Babu" userId="3a292d0a-112b-4bc3-bf38-7771656893d2" providerId="ADAL" clId="{47334BF3-780A-45D3-A547-8C695EC51C61}" dt="2022-07-15T04:24:32.503" v="52" actId="165"/>
          <ac:spMkLst>
            <pc:docMk/>
            <pc:sldMk cId="3264660548" sldId="268"/>
            <ac:spMk id="1826" creationId="{24D297BC-DA50-71B5-A7F9-07FBFEE2DC67}"/>
          </ac:spMkLst>
        </pc:spChg>
        <pc:spChg chg="mod">
          <ac:chgData name="Amal R Babu" userId="3a292d0a-112b-4bc3-bf38-7771656893d2" providerId="ADAL" clId="{47334BF3-780A-45D3-A547-8C695EC51C61}" dt="2022-07-15T04:24:32.503" v="52" actId="165"/>
          <ac:spMkLst>
            <pc:docMk/>
            <pc:sldMk cId="3264660548" sldId="268"/>
            <ac:spMk id="1827" creationId="{BD12E690-ABA6-FA43-086F-D782D386D72B}"/>
          </ac:spMkLst>
        </pc:spChg>
        <pc:spChg chg="mod">
          <ac:chgData name="Amal R Babu" userId="3a292d0a-112b-4bc3-bf38-7771656893d2" providerId="ADAL" clId="{47334BF3-780A-45D3-A547-8C695EC51C61}" dt="2022-07-15T04:24:32.503" v="52" actId="165"/>
          <ac:spMkLst>
            <pc:docMk/>
            <pc:sldMk cId="3264660548" sldId="268"/>
            <ac:spMk id="1828" creationId="{E0086C8A-BBE1-AF28-C17B-B8EDF2F7CCD9}"/>
          </ac:spMkLst>
        </pc:spChg>
        <pc:spChg chg="mod">
          <ac:chgData name="Amal R Babu" userId="3a292d0a-112b-4bc3-bf38-7771656893d2" providerId="ADAL" clId="{47334BF3-780A-45D3-A547-8C695EC51C61}" dt="2022-07-15T04:24:32.503" v="52" actId="165"/>
          <ac:spMkLst>
            <pc:docMk/>
            <pc:sldMk cId="3264660548" sldId="268"/>
            <ac:spMk id="1829" creationId="{1D754241-AAD5-5DCB-C281-E0E54B80D769}"/>
          </ac:spMkLst>
        </pc:spChg>
        <pc:spChg chg="mod">
          <ac:chgData name="Amal R Babu" userId="3a292d0a-112b-4bc3-bf38-7771656893d2" providerId="ADAL" clId="{47334BF3-780A-45D3-A547-8C695EC51C61}" dt="2022-07-15T04:24:32.503" v="52" actId="165"/>
          <ac:spMkLst>
            <pc:docMk/>
            <pc:sldMk cId="3264660548" sldId="268"/>
            <ac:spMk id="1830" creationId="{F7C4DA8C-B879-D68E-E3C0-4C6705CD9541}"/>
          </ac:spMkLst>
        </pc:spChg>
        <pc:spChg chg="mod">
          <ac:chgData name="Amal R Babu" userId="3a292d0a-112b-4bc3-bf38-7771656893d2" providerId="ADAL" clId="{47334BF3-780A-45D3-A547-8C695EC51C61}" dt="2022-07-15T04:24:32.503" v="52" actId="165"/>
          <ac:spMkLst>
            <pc:docMk/>
            <pc:sldMk cId="3264660548" sldId="268"/>
            <ac:spMk id="1831" creationId="{A4A5E195-782C-D07D-F615-85305AAE396F}"/>
          </ac:spMkLst>
        </pc:spChg>
        <pc:spChg chg="mod">
          <ac:chgData name="Amal R Babu" userId="3a292d0a-112b-4bc3-bf38-7771656893d2" providerId="ADAL" clId="{47334BF3-780A-45D3-A547-8C695EC51C61}" dt="2022-07-15T04:24:32.503" v="52" actId="165"/>
          <ac:spMkLst>
            <pc:docMk/>
            <pc:sldMk cId="3264660548" sldId="268"/>
            <ac:spMk id="1832" creationId="{A5BEBB5B-9608-9B1C-E39B-C4B98BA46AE9}"/>
          </ac:spMkLst>
        </pc:spChg>
        <pc:spChg chg="mod">
          <ac:chgData name="Amal R Babu" userId="3a292d0a-112b-4bc3-bf38-7771656893d2" providerId="ADAL" clId="{47334BF3-780A-45D3-A547-8C695EC51C61}" dt="2022-07-15T04:24:32.503" v="52" actId="165"/>
          <ac:spMkLst>
            <pc:docMk/>
            <pc:sldMk cId="3264660548" sldId="268"/>
            <ac:spMk id="1833" creationId="{59B5BC56-8325-A07D-C743-1D9A5D8C19DD}"/>
          </ac:spMkLst>
        </pc:spChg>
        <pc:spChg chg="mod">
          <ac:chgData name="Amal R Babu" userId="3a292d0a-112b-4bc3-bf38-7771656893d2" providerId="ADAL" clId="{47334BF3-780A-45D3-A547-8C695EC51C61}" dt="2022-07-15T04:24:32.503" v="52" actId="165"/>
          <ac:spMkLst>
            <pc:docMk/>
            <pc:sldMk cId="3264660548" sldId="268"/>
            <ac:spMk id="1834" creationId="{CE0DA380-271E-EA12-1D81-001C904AD25E}"/>
          </ac:spMkLst>
        </pc:spChg>
        <pc:spChg chg="mod">
          <ac:chgData name="Amal R Babu" userId="3a292d0a-112b-4bc3-bf38-7771656893d2" providerId="ADAL" clId="{47334BF3-780A-45D3-A547-8C695EC51C61}" dt="2022-07-15T04:24:32.503" v="52" actId="165"/>
          <ac:spMkLst>
            <pc:docMk/>
            <pc:sldMk cId="3264660548" sldId="268"/>
            <ac:spMk id="1835" creationId="{B22D6752-3AB9-DE97-3F3F-5C711653E338}"/>
          </ac:spMkLst>
        </pc:spChg>
        <pc:spChg chg="mod">
          <ac:chgData name="Amal R Babu" userId="3a292d0a-112b-4bc3-bf38-7771656893d2" providerId="ADAL" clId="{47334BF3-780A-45D3-A547-8C695EC51C61}" dt="2022-07-15T04:24:32.503" v="52" actId="165"/>
          <ac:spMkLst>
            <pc:docMk/>
            <pc:sldMk cId="3264660548" sldId="268"/>
            <ac:spMk id="1836" creationId="{BCC37180-BD6D-BDAE-7086-931D6A2EC363}"/>
          </ac:spMkLst>
        </pc:spChg>
        <pc:spChg chg="mod">
          <ac:chgData name="Amal R Babu" userId="3a292d0a-112b-4bc3-bf38-7771656893d2" providerId="ADAL" clId="{47334BF3-780A-45D3-A547-8C695EC51C61}" dt="2022-07-15T04:24:32.503" v="52" actId="165"/>
          <ac:spMkLst>
            <pc:docMk/>
            <pc:sldMk cId="3264660548" sldId="268"/>
            <ac:spMk id="1838" creationId="{8DDBB14D-5D2B-6CE8-2334-18954DA94AEF}"/>
          </ac:spMkLst>
        </pc:spChg>
        <pc:spChg chg="mod">
          <ac:chgData name="Amal R Babu" userId="3a292d0a-112b-4bc3-bf38-7771656893d2" providerId="ADAL" clId="{47334BF3-780A-45D3-A547-8C695EC51C61}" dt="2022-07-15T04:24:32.503" v="52" actId="165"/>
          <ac:spMkLst>
            <pc:docMk/>
            <pc:sldMk cId="3264660548" sldId="268"/>
            <ac:spMk id="1839" creationId="{DFA2EFEF-8138-010C-93F1-EA9AFDB9E12F}"/>
          </ac:spMkLst>
        </pc:spChg>
        <pc:spChg chg="mod">
          <ac:chgData name="Amal R Babu" userId="3a292d0a-112b-4bc3-bf38-7771656893d2" providerId="ADAL" clId="{47334BF3-780A-45D3-A547-8C695EC51C61}" dt="2022-07-15T04:24:32.503" v="52" actId="165"/>
          <ac:spMkLst>
            <pc:docMk/>
            <pc:sldMk cId="3264660548" sldId="268"/>
            <ac:spMk id="1840" creationId="{AA4DB348-40BE-769C-4A9C-7B41616AEE23}"/>
          </ac:spMkLst>
        </pc:spChg>
        <pc:spChg chg="mod">
          <ac:chgData name="Amal R Babu" userId="3a292d0a-112b-4bc3-bf38-7771656893d2" providerId="ADAL" clId="{47334BF3-780A-45D3-A547-8C695EC51C61}" dt="2022-07-15T04:24:32.503" v="52" actId="165"/>
          <ac:spMkLst>
            <pc:docMk/>
            <pc:sldMk cId="3264660548" sldId="268"/>
            <ac:spMk id="1841" creationId="{00B9B444-2967-33CA-2EB6-2AB832CCF73E}"/>
          </ac:spMkLst>
        </pc:spChg>
        <pc:spChg chg="mod">
          <ac:chgData name="Amal R Babu" userId="3a292d0a-112b-4bc3-bf38-7771656893d2" providerId="ADAL" clId="{47334BF3-780A-45D3-A547-8C695EC51C61}" dt="2022-07-15T04:24:32.503" v="52" actId="165"/>
          <ac:spMkLst>
            <pc:docMk/>
            <pc:sldMk cId="3264660548" sldId="268"/>
            <ac:spMk id="1842" creationId="{BA84EC39-04B0-4FFC-69E6-D680C80A1193}"/>
          </ac:spMkLst>
        </pc:spChg>
        <pc:spChg chg="mod">
          <ac:chgData name="Amal R Babu" userId="3a292d0a-112b-4bc3-bf38-7771656893d2" providerId="ADAL" clId="{47334BF3-780A-45D3-A547-8C695EC51C61}" dt="2022-07-15T04:24:32.503" v="52" actId="165"/>
          <ac:spMkLst>
            <pc:docMk/>
            <pc:sldMk cId="3264660548" sldId="268"/>
            <ac:spMk id="1843" creationId="{7D3DA7A6-3727-F221-88C8-B8DDA00AA048}"/>
          </ac:spMkLst>
        </pc:spChg>
        <pc:spChg chg="mod">
          <ac:chgData name="Amal R Babu" userId="3a292d0a-112b-4bc3-bf38-7771656893d2" providerId="ADAL" clId="{47334BF3-780A-45D3-A547-8C695EC51C61}" dt="2022-07-15T04:24:32.503" v="52" actId="165"/>
          <ac:spMkLst>
            <pc:docMk/>
            <pc:sldMk cId="3264660548" sldId="268"/>
            <ac:spMk id="1844" creationId="{57804191-A07B-866D-3EA6-B766179BC7ED}"/>
          </ac:spMkLst>
        </pc:spChg>
        <pc:spChg chg="mod">
          <ac:chgData name="Amal R Babu" userId="3a292d0a-112b-4bc3-bf38-7771656893d2" providerId="ADAL" clId="{47334BF3-780A-45D3-A547-8C695EC51C61}" dt="2022-07-15T04:24:32.503" v="52" actId="165"/>
          <ac:spMkLst>
            <pc:docMk/>
            <pc:sldMk cId="3264660548" sldId="268"/>
            <ac:spMk id="1845" creationId="{58BF8361-C32C-8F6D-89A0-73DE341DA34B}"/>
          </ac:spMkLst>
        </pc:spChg>
        <pc:spChg chg="mod">
          <ac:chgData name="Amal R Babu" userId="3a292d0a-112b-4bc3-bf38-7771656893d2" providerId="ADAL" clId="{47334BF3-780A-45D3-A547-8C695EC51C61}" dt="2022-07-15T04:24:32.503" v="52" actId="165"/>
          <ac:spMkLst>
            <pc:docMk/>
            <pc:sldMk cId="3264660548" sldId="268"/>
            <ac:spMk id="1846" creationId="{37F47EEA-6FC5-FBC4-2E17-6D7CC030618A}"/>
          </ac:spMkLst>
        </pc:spChg>
        <pc:spChg chg="mod">
          <ac:chgData name="Amal R Babu" userId="3a292d0a-112b-4bc3-bf38-7771656893d2" providerId="ADAL" clId="{47334BF3-780A-45D3-A547-8C695EC51C61}" dt="2022-07-15T04:24:32.503" v="52" actId="165"/>
          <ac:spMkLst>
            <pc:docMk/>
            <pc:sldMk cId="3264660548" sldId="268"/>
            <ac:spMk id="1847" creationId="{1D016C58-B1E8-F71F-3EC9-FF7B89B307DF}"/>
          </ac:spMkLst>
        </pc:spChg>
        <pc:spChg chg="mod">
          <ac:chgData name="Amal R Babu" userId="3a292d0a-112b-4bc3-bf38-7771656893d2" providerId="ADAL" clId="{47334BF3-780A-45D3-A547-8C695EC51C61}" dt="2022-07-15T04:24:32.503" v="52" actId="165"/>
          <ac:spMkLst>
            <pc:docMk/>
            <pc:sldMk cId="3264660548" sldId="268"/>
            <ac:spMk id="1848" creationId="{E81B8D08-6FFE-08A0-2F76-E2EB4CE48C86}"/>
          </ac:spMkLst>
        </pc:spChg>
        <pc:spChg chg="mod">
          <ac:chgData name="Amal R Babu" userId="3a292d0a-112b-4bc3-bf38-7771656893d2" providerId="ADAL" clId="{47334BF3-780A-45D3-A547-8C695EC51C61}" dt="2022-07-15T04:24:32.503" v="52" actId="165"/>
          <ac:spMkLst>
            <pc:docMk/>
            <pc:sldMk cId="3264660548" sldId="268"/>
            <ac:spMk id="1849" creationId="{120182A9-71E9-DA69-E42C-4042FBDE421B}"/>
          </ac:spMkLst>
        </pc:spChg>
        <pc:spChg chg="mod">
          <ac:chgData name="Amal R Babu" userId="3a292d0a-112b-4bc3-bf38-7771656893d2" providerId="ADAL" clId="{47334BF3-780A-45D3-A547-8C695EC51C61}" dt="2022-07-15T04:24:32.503" v="52" actId="165"/>
          <ac:spMkLst>
            <pc:docMk/>
            <pc:sldMk cId="3264660548" sldId="268"/>
            <ac:spMk id="1850" creationId="{73B4AE33-8103-A922-1A9E-6FF359C5D7D5}"/>
          </ac:spMkLst>
        </pc:spChg>
        <pc:spChg chg="mod">
          <ac:chgData name="Amal R Babu" userId="3a292d0a-112b-4bc3-bf38-7771656893d2" providerId="ADAL" clId="{47334BF3-780A-45D3-A547-8C695EC51C61}" dt="2022-07-15T04:24:32.503" v="52" actId="165"/>
          <ac:spMkLst>
            <pc:docMk/>
            <pc:sldMk cId="3264660548" sldId="268"/>
            <ac:spMk id="1851" creationId="{8AD91511-609B-771A-9B6A-9DC2D260203E}"/>
          </ac:spMkLst>
        </pc:spChg>
        <pc:spChg chg="mod">
          <ac:chgData name="Amal R Babu" userId="3a292d0a-112b-4bc3-bf38-7771656893d2" providerId="ADAL" clId="{47334BF3-780A-45D3-A547-8C695EC51C61}" dt="2022-07-15T04:24:32.503" v="52" actId="165"/>
          <ac:spMkLst>
            <pc:docMk/>
            <pc:sldMk cId="3264660548" sldId="268"/>
            <ac:spMk id="1852" creationId="{FC53BEF9-8887-9717-BAB2-3F2D1510CB2B}"/>
          </ac:spMkLst>
        </pc:spChg>
        <pc:spChg chg="mod">
          <ac:chgData name="Amal R Babu" userId="3a292d0a-112b-4bc3-bf38-7771656893d2" providerId="ADAL" clId="{47334BF3-780A-45D3-A547-8C695EC51C61}" dt="2022-07-15T04:24:32.503" v="52" actId="165"/>
          <ac:spMkLst>
            <pc:docMk/>
            <pc:sldMk cId="3264660548" sldId="268"/>
            <ac:spMk id="1853" creationId="{E62BF1E3-0CC2-85B7-7ABE-60A4DB765C24}"/>
          </ac:spMkLst>
        </pc:spChg>
        <pc:spChg chg="mod">
          <ac:chgData name="Amal R Babu" userId="3a292d0a-112b-4bc3-bf38-7771656893d2" providerId="ADAL" clId="{47334BF3-780A-45D3-A547-8C695EC51C61}" dt="2022-07-15T04:24:32.503" v="52" actId="165"/>
          <ac:spMkLst>
            <pc:docMk/>
            <pc:sldMk cId="3264660548" sldId="268"/>
            <ac:spMk id="1854" creationId="{356D997C-E48A-24AA-26EC-5A8EB7BB379E}"/>
          </ac:spMkLst>
        </pc:spChg>
        <pc:spChg chg="mod">
          <ac:chgData name="Amal R Babu" userId="3a292d0a-112b-4bc3-bf38-7771656893d2" providerId="ADAL" clId="{47334BF3-780A-45D3-A547-8C695EC51C61}" dt="2022-07-15T04:24:32.503" v="52" actId="165"/>
          <ac:spMkLst>
            <pc:docMk/>
            <pc:sldMk cId="3264660548" sldId="268"/>
            <ac:spMk id="1855" creationId="{9DB6E58B-8BB7-AC90-78E7-FF8E01D700F3}"/>
          </ac:spMkLst>
        </pc:spChg>
        <pc:spChg chg="mod">
          <ac:chgData name="Amal R Babu" userId="3a292d0a-112b-4bc3-bf38-7771656893d2" providerId="ADAL" clId="{47334BF3-780A-45D3-A547-8C695EC51C61}" dt="2022-07-15T04:24:32.503" v="52" actId="165"/>
          <ac:spMkLst>
            <pc:docMk/>
            <pc:sldMk cId="3264660548" sldId="268"/>
            <ac:spMk id="1857" creationId="{1ECBE27C-21C0-5049-AA39-1AEAAF8A33E0}"/>
          </ac:spMkLst>
        </pc:spChg>
        <pc:spChg chg="mod">
          <ac:chgData name="Amal R Babu" userId="3a292d0a-112b-4bc3-bf38-7771656893d2" providerId="ADAL" clId="{47334BF3-780A-45D3-A547-8C695EC51C61}" dt="2022-07-15T04:24:32.503" v="52" actId="165"/>
          <ac:spMkLst>
            <pc:docMk/>
            <pc:sldMk cId="3264660548" sldId="268"/>
            <ac:spMk id="1858" creationId="{1ADCF75D-18D2-68DB-D6C0-9B887D4F9AB1}"/>
          </ac:spMkLst>
        </pc:spChg>
        <pc:spChg chg="mod">
          <ac:chgData name="Amal R Babu" userId="3a292d0a-112b-4bc3-bf38-7771656893d2" providerId="ADAL" clId="{47334BF3-780A-45D3-A547-8C695EC51C61}" dt="2022-07-15T04:24:32.503" v="52" actId="165"/>
          <ac:spMkLst>
            <pc:docMk/>
            <pc:sldMk cId="3264660548" sldId="268"/>
            <ac:spMk id="1859" creationId="{4EB73A98-7A69-35E2-8EDB-173750B3CEC3}"/>
          </ac:spMkLst>
        </pc:spChg>
        <pc:spChg chg="mod">
          <ac:chgData name="Amal R Babu" userId="3a292d0a-112b-4bc3-bf38-7771656893d2" providerId="ADAL" clId="{47334BF3-780A-45D3-A547-8C695EC51C61}" dt="2022-07-15T04:24:32.503" v="52" actId="165"/>
          <ac:spMkLst>
            <pc:docMk/>
            <pc:sldMk cId="3264660548" sldId="268"/>
            <ac:spMk id="1860" creationId="{2D82FE85-F275-F20B-71B8-A9DD3857C667}"/>
          </ac:spMkLst>
        </pc:spChg>
        <pc:spChg chg="mod">
          <ac:chgData name="Amal R Babu" userId="3a292d0a-112b-4bc3-bf38-7771656893d2" providerId="ADAL" clId="{47334BF3-780A-45D3-A547-8C695EC51C61}" dt="2022-07-15T04:24:32.503" v="52" actId="165"/>
          <ac:spMkLst>
            <pc:docMk/>
            <pc:sldMk cId="3264660548" sldId="268"/>
            <ac:spMk id="1861" creationId="{E9430815-6E71-0053-A3E4-579BE64312D1}"/>
          </ac:spMkLst>
        </pc:spChg>
        <pc:spChg chg="mod">
          <ac:chgData name="Amal R Babu" userId="3a292d0a-112b-4bc3-bf38-7771656893d2" providerId="ADAL" clId="{47334BF3-780A-45D3-A547-8C695EC51C61}" dt="2022-07-15T04:24:32.503" v="52" actId="165"/>
          <ac:spMkLst>
            <pc:docMk/>
            <pc:sldMk cId="3264660548" sldId="268"/>
            <ac:spMk id="1862" creationId="{3C41895F-130F-0AD1-994C-FF98CD6707D8}"/>
          </ac:spMkLst>
        </pc:spChg>
        <pc:spChg chg="mod">
          <ac:chgData name="Amal R Babu" userId="3a292d0a-112b-4bc3-bf38-7771656893d2" providerId="ADAL" clId="{47334BF3-780A-45D3-A547-8C695EC51C61}" dt="2022-07-15T04:24:32.503" v="52" actId="165"/>
          <ac:spMkLst>
            <pc:docMk/>
            <pc:sldMk cId="3264660548" sldId="268"/>
            <ac:spMk id="1863" creationId="{71A60C5F-E6B0-48B7-9287-F7E4250E0D2C}"/>
          </ac:spMkLst>
        </pc:spChg>
        <pc:spChg chg="mod">
          <ac:chgData name="Amal R Babu" userId="3a292d0a-112b-4bc3-bf38-7771656893d2" providerId="ADAL" clId="{47334BF3-780A-45D3-A547-8C695EC51C61}" dt="2022-07-15T04:24:32.503" v="52" actId="165"/>
          <ac:spMkLst>
            <pc:docMk/>
            <pc:sldMk cId="3264660548" sldId="268"/>
            <ac:spMk id="1864" creationId="{B76ABCB1-913C-0B30-8FFA-1C07D4BC2A2B}"/>
          </ac:spMkLst>
        </pc:spChg>
        <pc:spChg chg="mod">
          <ac:chgData name="Amal R Babu" userId="3a292d0a-112b-4bc3-bf38-7771656893d2" providerId="ADAL" clId="{47334BF3-780A-45D3-A547-8C695EC51C61}" dt="2022-07-15T04:24:32.503" v="52" actId="165"/>
          <ac:spMkLst>
            <pc:docMk/>
            <pc:sldMk cId="3264660548" sldId="268"/>
            <ac:spMk id="1865" creationId="{1D9FAC16-D3ED-2391-58CF-2E69A7592B10}"/>
          </ac:spMkLst>
        </pc:spChg>
        <pc:spChg chg="mod">
          <ac:chgData name="Amal R Babu" userId="3a292d0a-112b-4bc3-bf38-7771656893d2" providerId="ADAL" clId="{47334BF3-780A-45D3-A547-8C695EC51C61}" dt="2022-07-15T04:24:32.503" v="52" actId="165"/>
          <ac:spMkLst>
            <pc:docMk/>
            <pc:sldMk cId="3264660548" sldId="268"/>
            <ac:spMk id="1866" creationId="{349FAAD7-73D2-26F9-7E31-2D01BF84F70A}"/>
          </ac:spMkLst>
        </pc:spChg>
        <pc:spChg chg="mod">
          <ac:chgData name="Amal R Babu" userId="3a292d0a-112b-4bc3-bf38-7771656893d2" providerId="ADAL" clId="{47334BF3-780A-45D3-A547-8C695EC51C61}" dt="2022-07-15T04:24:32.503" v="52" actId="165"/>
          <ac:spMkLst>
            <pc:docMk/>
            <pc:sldMk cId="3264660548" sldId="268"/>
            <ac:spMk id="1867" creationId="{8479BFF5-FA6E-F20E-D529-7AD47330B497}"/>
          </ac:spMkLst>
        </pc:spChg>
        <pc:spChg chg="mod">
          <ac:chgData name="Amal R Babu" userId="3a292d0a-112b-4bc3-bf38-7771656893d2" providerId="ADAL" clId="{47334BF3-780A-45D3-A547-8C695EC51C61}" dt="2022-07-15T04:24:32.503" v="52" actId="165"/>
          <ac:spMkLst>
            <pc:docMk/>
            <pc:sldMk cId="3264660548" sldId="268"/>
            <ac:spMk id="1868" creationId="{B15E2F25-B392-7F42-0D87-E5718434F272}"/>
          </ac:spMkLst>
        </pc:spChg>
        <pc:spChg chg="mod">
          <ac:chgData name="Amal R Babu" userId="3a292d0a-112b-4bc3-bf38-7771656893d2" providerId="ADAL" clId="{47334BF3-780A-45D3-A547-8C695EC51C61}" dt="2022-07-15T04:24:32.503" v="52" actId="165"/>
          <ac:spMkLst>
            <pc:docMk/>
            <pc:sldMk cId="3264660548" sldId="268"/>
            <ac:spMk id="1869" creationId="{2DA9FC14-C499-9AF6-F6B5-144596BA76EF}"/>
          </ac:spMkLst>
        </pc:spChg>
        <pc:spChg chg="mod">
          <ac:chgData name="Amal R Babu" userId="3a292d0a-112b-4bc3-bf38-7771656893d2" providerId="ADAL" clId="{47334BF3-780A-45D3-A547-8C695EC51C61}" dt="2022-07-15T04:24:32.503" v="52" actId="165"/>
          <ac:spMkLst>
            <pc:docMk/>
            <pc:sldMk cId="3264660548" sldId="268"/>
            <ac:spMk id="1870" creationId="{56455DC9-7544-A38D-DBFB-D5667C96DA10}"/>
          </ac:spMkLst>
        </pc:spChg>
        <pc:spChg chg="mod">
          <ac:chgData name="Amal R Babu" userId="3a292d0a-112b-4bc3-bf38-7771656893d2" providerId="ADAL" clId="{47334BF3-780A-45D3-A547-8C695EC51C61}" dt="2022-07-15T04:24:32.503" v="52" actId="165"/>
          <ac:spMkLst>
            <pc:docMk/>
            <pc:sldMk cId="3264660548" sldId="268"/>
            <ac:spMk id="1871" creationId="{C758F18E-76E0-BD6E-616D-EC965E230023}"/>
          </ac:spMkLst>
        </pc:spChg>
        <pc:spChg chg="mod">
          <ac:chgData name="Amal R Babu" userId="3a292d0a-112b-4bc3-bf38-7771656893d2" providerId="ADAL" clId="{47334BF3-780A-45D3-A547-8C695EC51C61}" dt="2022-07-15T04:24:32.503" v="52" actId="165"/>
          <ac:spMkLst>
            <pc:docMk/>
            <pc:sldMk cId="3264660548" sldId="268"/>
            <ac:spMk id="1872" creationId="{F3F382F0-5749-8571-F3CA-AE8D7E79010B}"/>
          </ac:spMkLst>
        </pc:spChg>
        <pc:spChg chg="mod">
          <ac:chgData name="Amal R Babu" userId="3a292d0a-112b-4bc3-bf38-7771656893d2" providerId="ADAL" clId="{47334BF3-780A-45D3-A547-8C695EC51C61}" dt="2022-07-15T04:24:32.503" v="52" actId="165"/>
          <ac:spMkLst>
            <pc:docMk/>
            <pc:sldMk cId="3264660548" sldId="268"/>
            <ac:spMk id="1873" creationId="{30D3AB48-8D52-F0D5-3C9E-0609BFF2168D}"/>
          </ac:spMkLst>
        </pc:spChg>
        <pc:spChg chg="mod">
          <ac:chgData name="Amal R Babu" userId="3a292d0a-112b-4bc3-bf38-7771656893d2" providerId="ADAL" clId="{47334BF3-780A-45D3-A547-8C695EC51C61}" dt="2022-07-15T04:24:32.503" v="52" actId="165"/>
          <ac:spMkLst>
            <pc:docMk/>
            <pc:sldMk cId="3264660548" sldId="268"/>
            <ac:spMk id="1874" creationId="{F6DA4B0C-2DBD-119D-7EDE-473E13928F1F}"/>
          </ac:spMkLst>
        </pc:spChg>
        <pc:spChg chg="mod">
          <ac:chgData name="Amal R Babu" userId="3a292d0a-112b-4bc3-bf38-7771656893d2" providerId="ADAL" clId="{47334BF3-780A-45D3-A547-8C695EC51C61}" dt="2022-07-15T04:24:32.503" v="52" actId="165"/>
          <ac:spMkLst>
            <pc:docMk/>
            <pc:sldMk cId="3264660548" sldId="268"/>
            <ac:spMk id="1875" creationId="{1054EDFB-C27E-FF52-851C-6B0D3C9C4DA4}"/>
          </ac:spMkLst>
        </pc:spChg>
        <pc:spChg chg="mod">
          <ac:chgData name="Amal R Babu" userId="3a292d0a-112b-4bc3-bf38-7771656893d2" providerId="ADAL" clId="{47334BF3-780A-45D3-A547-8C695EC51C61}" dt="2022-07-15T04:24:32.503" v="52" actId="165"/>
          <ac:spMkLst>
            <pc:docMk/>
            <pc:sldMk cId="3264660548" sldId="268"/>
            <ac:spMk id="1876" creationId="{8E4DE710-AEA0-8E40-C79E-089956478B31}"/>
          </ac:spMkLst>
        </pc:spChg>
        <pc:spChg chg="mod">
          <ac:chgData name="Amal R Babu" userId="3a292d0a-112b-4bc3-bf38-7771656893d2" providerId="ADAL" clId="{47334BF3-780A-45D3-A547-8C695EC51C61}" dt="2022-07-15T04:24:32.503" v="52" actId="165"/>
          <ac:spMkLst>
            <pc:docMk/>
            <pc:sldMk cId="3264660548" sldId="268"/>
            <ac:spMk id="1877" creationId="{E65208D1-E4A8-785B-6A20-93E3549DE9BD}"/>
          </ac:spMkLst>
        </pc:spChg>
        <pc:spChg chg="mod">
          <ac:chgData name="Amal R Babu" userId="3a292d0a-112b-4bc3-bf38-7771656893d2" providerId="ADAL" clId="{47334BF3-780A-45D3-A547-8C695EC51C61}" dt="2022-07-15T04:24:32.503" v="52" actId="165"/>
          <ac:spMkLst>
            <pc:docMk/>
            <pc:sldMk cId="3264660548" sldId="268"/>
            <ac:spMk id="1878" creationId="{66738E98-AC0E-63E9-1F6D-5E419B884094}"/>
          </ac:spMkLst>
        </pc:spChg>
        <pc:spChg chg="mod">
          <ac:chgData name="Amal R Babu" userId="3a292d0a-112b-4bc3-bf38-7771656893d2" providerId="ADAL" clId="{47334BF3-780A-45D3-A547-8C695EC51C61}" dt="2022-07-15T04:24:32.503" v="52" actId="165"/>
          <ac:spMkLst>
            <pc:docMk/>
            <pc:sldMk cId="3264660548" sldId="268"/>
            <ac:spMk id="1879" creationId="{36B44F23-664D-8ADA-2D9D-B3ED27B8B62D}"/>
          </ac:spMkLst>
        </pc:spChg>
        <pc:spChg chg="mod">
          <ac:chgData name="Amal R Babu" userId="3a292d0a-112b-4bc3-bf38-7771656893d2" providerId="ADAL" clId="{47334BF3-780A-45D3-A547-8C695EC51C61}" dt="2022-07-15T04:24:32.503" v="52" actId="165"/>
          <ac:spMkLst>
            <pc:docMk/>
            <pc:sldMk cId="3264660548" sldId="268"/>
            <ac:spMk id="1880" creationId="{042F5CBF-4A3A-D066-5E29-8666E7046113}"/>
          </ac:spMkLst>
        </pc:spChg>
        <pc:spChg chg="mod">
          <ac:chgData name="Amal R Babu" userId="3a292d0a-112b-4bc3-bf38-7771656893d2" providerId="ADAL" clId="{47334BF3-780A-45D3-A547-8C695EC51C61}" dt="2022-07-15T04:24:32.503" v="52" actId="165"/>
          <ac:spMkLst>
            <pc:docMk/>
            <pc:sldMk cId="3264660548" sldId="268"/>
            <ac:spMk id="1882" creationId="{97AEA496-56B2-C16E-8759-DF0E2064D652}"/>
          </ac:spMkLst>
        </pc:spChg>
        <pc:spChg chg="mod">
          <ac:chgData name="Amal R Babu" userId="3a292d0a-112b-4bc3-bf38-7771656893d2" providerId="ADAL" clId="{47334BF3-780A-45D3-A547-8C695EC51C61}" dt="2022-07-15T04:24:32.503" v="52" actId="165"/>
          <ac:spMkLst>
            <pc:docMk/>
            <pc:sldMk cId="3264660548" sldId="268"/>
            <ac:spMk id="1883" creationId="{524B1D05-8D51-7D3F-618B-46A45B5C9372}"/>
          </ac:spMkLst>
        </pc:spChg>
        <pc:spChg chg="mod">
          <ac:chgData name="Amal R Babu" userId="3a292d0a-112b-4bc3-bf38-7771656893d2" providerId="ADAL" clId="{47334BF3-780A-45D3-A547-8C695EC51C61}" dt="2022-07-15T04:24:32.503" v="52" actId="165"/>
          <ac:spMkLst>
            <pc:docMk/>
            <pc:sldMk cId="3264660548" sldId="268"/>
            <ac:spMk id="1884" creationId="{9449ED47-CBF0-3543-2058-66D604993A21}"/>
          </ac:spMkLst>
        </pc:spChg>
        <pc:spChg chg="mod">
          <ac:chgData name="Amal R Babu" userId="3a292d0a-112b-4bc3-bf38-7771656893d2" providerId="ADAL" clId="{47334BF3-780A-45D3-A547-8C695EC51C61}" dt="2022-07-15T04:24:32.503" v="52" actId="165"/>
          <ac:spMkLst>
            <pc:docMk/>
            <pc:sldMk cId="3264660548" sldId="268"/>
            <ac:spMk id="1885" creationId="{B4D2467E-438A-EB78-3310-E230C7B6268C}"/>
          </ac:spMkLst>
        </pc:spChg>
        <pc:spChg chg="mod">
          <ac:chgData name="Amal R Babu" userId="3a292d0a-112b-4bc3-bf38-7771656893d2" providerId="ADAL" clId="{47334BF3-780A-45D3-A547-8C695EC51C61}" dt="2022-07-15T04:24:32.503" v="52" actId="165"/>
          <ac:spMkLst>
            <pc:docMk/>
            <pc:sldMk cId="3264660548" sldId="268"/>
            <ac:spMk id="1886" creationId="{C966C60C-4579-BC87-A223-63162323878B}"/>
          </ac:spMkLst>
        </pc:spChg>
        <pc:spChg chg="mod">
          <ac:chgData name="Amal R Babu" userId="3a292d0a-112b-4bc3-bf38-7771656893d2" providerId="ADAL" clId="{47334BF3-780A-45D3-A547-8C695EC51C61}" dt="2022-07-15T04:24:32.503" v="52" actId="165"/>
          <ac:spMkLst>
            <pc:docMk/>
            <pc:sldMk cId="3264660548" sldId="268"/>
            <ac:spMk id="1887" creationId="{355483BC-6953-A34D-4AE5-AF7EB6659940}"/>
          </ac:spMkLst>
        </pc:spChg>
        <pc:spChg chg="mod">
          <ac:chgData name="Amal R Babu" userId="3a292d0a-112b-4bc3-bf38-7771656893d2" providerId="ADAL" clId="{47334BF3-780A-45D3-A547-8C695EC51C61}" dt="2022-07-15T04:24:32.503" v="52" actId="165"/>
          <ac:spMkLst>
            <pc:docMk/>
            <pc:sldMk cId="3264660548" sldId="268"/>
            <ac:spMk id="1888" creationId="{FAD15DF6-9FCF-5DF2-F7A4-A5E83EBC6F04}"/>
          </ac:spMkLst>
        </pc:spChg>
        <pc:spChg chg="mod">
          <ac:chgData name="Amal R Babu" userId="3a292d0a-112b-4bc3-bf38-7771656893d2" providerId="ADAL" clId="{47334BF3-780A-45D3-A547-8C695EC51C61}" dt="2022-07-15T04:24:32.503" v="52" actId="165"/>
          <ac:spMkLst>
            <pc:docMk/>
            <pc:sldMk cId="3264660548" sldId="268"/>
            <ac:spMk id="1889" creationId="{8D93796B-ADF8-4F09-AC3C-9860219C0936}"/>
          </ac:spMkLst>
        </pc:spChg>
        <pc:spChg chg="mod">
          <ac:chgData name="Amal R Babu" userId="3a292d0a-112b-4bc3-bf38-7771656893d2" providerId="ADAL" clId="{47334BF3-780A-45D3-A547-8C695EC51C61}" dt="2022-07-15T04:24:32.503" v="52" actId="165"/>
          <ac:spMkLst>
            <pc:docMk/>
            <pc:sldMk cId="3264660548" sldId="268"/>
            <ac:spMk id="1890" creationId="{77BA17A2-7D80-EC9F-13B9-E7D6888C2469}"/>
          </ac:spMkLst>
        </pc:spChg>
        <pc:spChg chg="mod">
          <ac:chgData name="Amal R Babu" userId="3a292d0a-112b-4bc3-bf38-7771656893d2" providerId="ADAL" clId="{47334BF3-780A-45D3-A547-8C695EC51C61}" dt="2022-07-15T04:24:32.503" v="52" actId="165"/>
          <ac:spMkLst>
            <pc:docMk/>
            <pc:sldMk cId="3264660548" sldId="268"/>
            <ac:spMk id="1891" creationId="{B504D285-BEA4-E5C7-B41D-BF6CCBD9A06F}"/>
          </ac:spMkLst>
        </pc:spChg>
        <pc:spChg chg="mod">
          <ac:chgData name="Amal R Babu" userId="3a292d0a-112b-4bc3-bf38-7771656893d2" providerId="ADAL" clId="{47334BF3-780A-45D3-A547-8C695EC51C61}" dt="2022-07-15T04:24:32.503" v="52" actId="165"/>
          <ac:spMkLst>
            <pc:docMk/>
            <pc:sldMk cId="3264660548" sldId="268"/>
            <ac:spMk id="1892" creationId="{E1060CA3-3616-A4CD-A1BC-60FFEEB7B278}"/>
          </ac:spMkLst>
        </pc:spChg>
        <pc:spChg chg="mod">
          <ac:chgData name="Amal R Babu" userId="3a292d0a-112b-4bc3-bf38-7771656893d2" providerId="ADAL" clId="{47334BF3-780A-45D3-A547-8C695EC51C61}" dt="2022-07-15T04:24:32.503" v="52" actId="165"/>
          <ac:spMkLst>
            <pc:docMk/>
            <pc:sldMk cId="3264660548" sldId="268"/>
            <ac:spMk id="1893" creationId="{10479C2D-E5BC-A101-7FE5-990119BCD28B}"/>
          </ac:spMkLst>
        </pc:spChg>
        <pc:spChg chg="mod">
          <ac:chgData name="Amal R Babu" userId="3a292d0a-112b-4bc3-bf38-7771656893d2" providerId="ADAL" clId="{47334BF3-780A-45D3-A547-8C695EC51C61}" dt="2022-07-15T04:24:32.503" v="52" actId="165"/>
          <ac:spMkLst>
            <pc:docMk/>
            <pc:sldMk cId="3264660548" sldId="268"/>
            <ac:spMk id="1894" creationId="{F31468B1-6762-1DA1-94C9-DE0C8BF5CD50}"/>
          </ac:spMkLst>
        </pc:spChg>
        <pc:spChg chg="mod">
          <ac:chgData name="Amal R Babu" userId="3a292d0a-112b-4bc3-bf38-7771656893d2" providerId="ADAL" clId="{47334BF3-780A-45D3-A547-8C695EC51C61}" dt="2022-07-15T04:24:32.503" v="52" actId="165"/>
          <ac:spMkLst>
            <pc:docMk/>
            <pc:sldMk cId="3264660548" sldId="268"/>
            <ac:spMk id="1895" creationId="{79320134-0698-A07E-BA26-7479E4A48573}"/>
          </ac:spMkLst>
        </pc:spChg>
        <pc:spChg chg="mod">
          <ac:chgData name="Amal R Babu" userId="3a292d0a-112b-4bc3-bf38-7771656893d2" providerId="ADAL" clId="{47334BF3-780A-45D3-A547-8C695EC51C61}" dt="2022-07-15T04:24:32.503" v="52" actId="165"/>
          <ac:spMkLst>
            <pc:docMk/>
            <pc:sldMk cId="3264660548" sldId="268"/>
            <ac:spMk id="1896" creationId="{D0ECA201-D961-978F-43E1-8CF4B28EA66A}"/>
          </ac:spMkLst>
        </pc:spChg>
        <pc:spChg chg="mod">
          <ac:chgData name="Amal R Babu" userId="3a292d0a-112b-4bc3-bf38-7771656893d2" providerId="ADAL" clId="{47334BF3-780A-45D3-A547-8C695EC51C61}" dt="2022-07-15T04:24:32.503" v="52" actId="165"/>
          <ac:spMkLst>
            <pc:docMk/>
            <pc:sldMk cId="3264660548" sldId="268"/>
            <ac:spMk id="1897" creationId="{16A50DE9-5A3F-E3D3-D57E-303C67E8BEA4}"/>
          </ac:spMkLst>
        </pc:spChg>
        <pc:spChg chg="mod">
          <ac:chgData name="Amal R Babu" userId="3a292d0a-112b-4bc3-bf38-7771656893d2" providerId="ADAL" clId="{47334BF3-780A-45D3-A547-8C695EC51C61}" dt="2022-07-15T04:24:32.503" v="52" actId="165"/>
          <ac:spMkLst>
            <pc:docMk/>
            <pc:sldMk cId="3264660548" sldId="268"/>
            <ac:spMk id="1898" creationId="{632CAA73-FD3D-87B9-DB19-D3455B66CCD0}"/>
          </ac:spMkLst>
        </pc:spChg>
        <pc:spChg chg="mod">
          <ac:chgData name="Amal R Babu" userId="3a292d0a-112b-4bc3-bf38-7771656893d2" providerId="ADAL" clId="{47334BF3-780A-45D3-A547-8C695EC51C61}" dt="2022-07-15T04:24:32.503" v="52" actId="165"/>
          <ac:spMkLst>
            <pc:docMk/>
            <pc:sldMk cId="3264660548" sldId="268"/>
            <ac:spMk id="1899" creationId="{D1495CB0-128F-4766-FF66-5474DDF317BE}"/>
          </ac:spMkLst>
        </pc:spChg>
        <pc:spChg chg="mod">
          <ac:chgData name="Amal R Babu" userId="3a292d0a-112b-4bc3-bf38-7771656893d2" providerId="ADAL" clId="{47334BF3-780A-45D3-A547-8C695EC51C61}" dt="2022-07-15T04:24:32.503" v="52" actId="165"/>
          <ac:spMkLst>
            <pc:docMk/>
            <pc:sldMk cId="3264660548" sldId="268"/>
            <ac:spMk id="1900" creationId="{2C6D26EA-4346-48F6-38F1-F632560E1846}"/>
          </ac:spMkLst>
        </pc:spChg>
        <pc:spChg chg="mod">
          <ac:chgData name="Amal R Babu" userId="3a292d0a-112b-4bc3-bf38-7771656893d2" providerId="ADAL" clId="{47334BF3-780A-45D3-A547-8C695EC51C61}" dt="2022-07-15T04:24:32.503" v="52" actId="165"/>
          <ac:spMkLst>
            <pc:docMk/>
            <pc:sldMk cId="3264660548" sldId="268"/>
            <ac:spMk id="1901" creationId="{05CD94D6-08F7-479E-7E2A-441EED2561F6}"/>
          </ac:spMkLst>
        </pc:spChg>
        <pc:spChg chg="mod">
          <ac:chgData name="Amal R Babu" userId="3a292d0a-112b-4bc3-bf38-7771656893d2" providerId="ADAL" clId="{47334BF3-780A-45D3-A547-8C695EC51C61}" dt="2022-07-15T04:24:32.503" v="52" actId="165"/>
          <ac:spMkLst>
            <pc:docMk/>
            <pc:sldMk cId="3264660548" sldId="268"/>
            <ac:spMk id="1903" creationId="{E77A4C85-6180-40BB-B610-57C342D43ADB}"/>
          </ac:spMkLst>
        </pc:spChg>
        <pc:spChg chg="mod">
          <ac:chgData name="Amal R Babu" userId="3a292d0a-112b-4bc3-bf38-7771656893d2" providerId="ADAL" clId="{47334BF3-780A-45D3-A547-8C695EC51C61}" dt="2022-07-15T04:24:32.503" v="52" actId="165"/>
          <ac:spMkLst>
            <pc:docMk/>
            <pc:sldMk cId="3264660548" sldId="268"/>
            <ac:spMk id="1904" creationId="{F6514627-EB6F-86F0-EB49-132E041D9CA5}"/>
          </ac:spMkLst>
        </pc:spChg>
        <pc:spChg chg="mod">
          <ac:chgData name="Amal R Babu" userId="3a292d0a-112b-4bc3-bf38-7771656893d2" providerId="ADAL" clId="{47334BF3-780A-45D3-A547-8C695EC51C61}" dt="2022-07-15T04:24:32.503" v="52" actId="165"/>
          <ac:spMkLst>
            <pc:docMk/>
            <pc:sldMk cId="3264660548" sldId="268"/>
            <ac:spMk id="1905" creationId="{CD41C741-CDF3-0E26-73BC-7C09EAE3D36A}"/>
          </ac:spMkLst>
        </pc:spChg>
        <pc:spChg chg="mod">
          <ac:chgData name="Amal R Babu" userId="3a292d0a-112b-4bc3-bf38-7771656893d2" providerId="ADAL" clId="{47334BF3-780A-45D3-A547-8C695EC51C61}" dt="2022-07-15T04:24:32.503" v="52" actId="165"/>
          <ac:spMkLst>
            <pc:docMk/>
            <pc:sldMk cId="3264660548" sldId="268"/>
            <ac:spMk id="1906" creationId="{CF817D78-7688-E30A-950C-5DCF104CB644}"/>
          </ac:spMkLst>
        </pc:spChg>
        <pc:spChg chg="mod">
          <ac:chgData name="Amal R Babu" userId="3a292d0a-112b-4bc3-bf38-7771656893d2" providerId="ADAL" clId="{47334BF3-780A-45D3-A547-8C695EC51C61}" dt="2022-07-15T04:24:32.503" v="52" actId="165"/>
          <ac:spMkLst>
            <pc:docMk/>
            <pc:sldMk cId="3264660548" sldId="268"/>
            <ac:spMk id="1907" creationId="{72A872F3-CBE6-D3EB-5B1C-E23EC2FDF717}"/>
          </ac:spMkLst>
        </pc:spChg>
        <pc:spChg chg="mod">
          <ac:chgData name="Amal R Babu" userId="3a292d0a-112b-4bc3-bf38-7771656893d2" providerId="ADAL" clId="{47334BF3-780A-45D3-A547-8C695EC51C61}" dt="2022-07-15T04:24:32.503" v="52" actId="165"/>
          <ac:spMkLst>
            <pc:docMk/>
            <pc:sldMk cId="3264660548" sldId="268"/>
            <ac:spMk id="1908" creationId="{91AA1F21-12BC-20D5-6CCE-A666E473D3C8}"/>
          </ac:spMkLst>
        </pc:spChg>
        <pc:spChg chg="mod">
          <ac:chgData name="Amal R Babu" userId="3a292d0a-112b-4bc3-bf38-7771656893d2" providerId="ADAL" clId="{47334BF3-780A-45D3-A547-8C695EC51C61}" dt="2022-07-15T04:24:32.503" v="52" actId="165"/>
          <ac:spMkLst>
            <pc:docMk/>
            <pc:sldMk cId="3264660548" sldId="268"/>
            <ac:spMk id="1909" creationId="{F8F080EF-486D-8DA4-833E-B5D4F319B178}"/>
          </ac:spMkLst>
        </pc:spChg>
        <pc:spChg chg="mod">
          <ac:chgData name="Amal R Babu" userId="3a292d0a-112b-4bc3-bf38-7771656893d2" providerId="ADAL" clId="{47334BF3-780A-45D3-A547-8C695EC51C61}" dt="2022-07-15T04:24:32.503" v="52" actId="165"/>
          <ac:spMkLst>
            <pc:docMk/>
            <pc:sldMk cId="3264660548" sldId="268"/>
            <ac:spMk id="1910" creationId="{DD2F7353-74E7-7834-9270-FD5BF48C9E73}"/>
          </ac:spMkLst>
        </pc:spChg>
        <pc:spChg chg="mod">
          <ac:chgData name="Amal R Babu" userId="3a292d0a-112b-4bc3-bf38-7771656893d2" providerId="ADAL" clId="{47334BF3-780A-45D3-A547-8C695EC51C61}" dt="2022-07-15T04:24:32.503" v="52" actId="165"/>
          <ac:spMkLst>
            <pc:docMk/>
            <pc:sldMk cId="3264660548" sldId="268"/>
            <ac:spMk id="1911" creationId="{9E4481B0-9A91-DDB8-60AA-72EEF84EEBCF}"/>
          </ac:spMkLst>
        </pc:spChg>
        <pc:spChg chg="mod">
          <ac:chgData name="Amal R Babu" userId="3a292d0a-112b-4bc3-bf38-7771656893d2" providerId="ADAL" clId="{47334BF3-780A-45D3-A547-8C695EC51C61}" dt="2022-07-15T04:24:32.503" v="52" actId="165"/>
          <ac:spMkLst>
            <pc:docMk/>
            <pc:sldMk cId="3264660548" sldId="268"/>
            <ac:spMk id="1912" creationId="{F99391AE-8694-A87D-D761-40A07231108D}"/>
          </ac:spMkLst>
        </pc:spChg>
        <pc:spChg chg="mod">
          <ac:chgData name="Amal R Babu" userId="3a292d0a-112b-4bc3-bf38-7771656893d2" providerId="ADAL" clId="{47334BF3-780A-45D3-A547-8C695EC51C61}" dt="2022-07-15T04:24:32.503" v="52" actId="165"/>
          <ac:spMkLst>
            <pc:docMk/>
            <pc:sldMk cId="3264660548" sldId="268"/>
            <ac:spMk id="1913" creationId="{01F71FBA-D991-E31D-0FF9-66BB1EA9A67F}"/>
          </ac:spMkLst>
        </pc:spChg>
        <pc:spChg chg="mod">
          <ac:chgData name="Amal R Babu" userId="3a292d0a-112b-4bc3-bf38-7771656893d2" providerId="ADAL" clId="{47334BF3-780A-45D3-A547-8C695EC51C61}" dt="2022-07-15T04:24:32.503" v="52" actId="165"/>
          <ac:spMkLst>
            <pc:docMk/>
            <pc:sldMk cId="3264660548" sldId="268"/>
            <ac:spMk id="1914" creationId="{B8E5962D-8563-906E-6071-60C944BA237E}"/>
          </ac:spMkLst>
        </pc:spChg>
        <pc:spChg chg="mod">
          <ac:chgData name="Amal R Babu" userId="3a292d0a-112b-4bc3-bf38-7771656893d2" providerId="ADAL" clId="{47334BF3-780A-45D3-A547-8C695EC51C61}" dt="2022-07-15T04:24:32.503" v="52" actId="165"/>
          <ac:spMkLst>
            <pc:docMk/>
            <pc:sldMk cId="3264660548" sldId="268"/>
            <ac:spMk id="1915" creationId="{9F4AC293-4CF5-C561-E1EA-93F9AF135E92}"/>
          </ac:spMkLst>
        </pc:spChg>
        <pc:spChg chg="mod">
          <ac:chgData name="Amal R Babu" userId="3a292d0a-112b-4bc3-bf38-7771656893d2" providerId="ADAL" clId="{47334BF3-780A-45D3-A547-8C695EC51C61}" dt="2022-07-15T04:24:32.503" v="52" actId="165"/>
          <ac:spMkLst>
            <pc:docMk/>
            <pc:sldMk cId="3264660548" sldId="268"/>
            <ac:spMk id="1916" creationId="{31AA86B3-1E5B-75DB-DE79-13445D08B42C}"/>
          </ac:spMkLst>
        </pc:spChg>
        <pc:spChg chg="mod">
          <ac:chgData name="Amal R Babu" userId="3a292d0a-112b-4bc3-bf38-7771656893d2" providerId="ADAL" clId="{47334BF3-780A-45D3-A547-8C695EC51C61}" dt="2022-07-15T04:24:32.503" v="52" actId="165"/>
          <ac:spMkLst>
            <pc:docMk/>
            <pc:sldMk cId="3264660548" sldId="268"/>
            <ac:spMk id="1917" creationId="{FFC46749-DC8F-E1FC-8031-57FC0D4A097D}"/>
          </ac:spMkLst>
        </pc:spChg>
        <pc:spChg chg="mod">
          <ac:chgData name="Amal R Babu" userId="3a292d0a-112b-4bc3-bf38-7771656893d2" providerId="ADAL" clId="{47334BF3-780A-45D3-A547-8C695EC51C61}" dt="2022-07-15T04:24:32.503" v="52" actId="165"/>
          <ac:spMkLst>
            <pc:docMk/>
            <pc:sldMk cId="3264660548" sldId="268"/>
            <ac:spMk id="1918" creationId="{8825F6A0-1480-8FBB-38E6-313A724923FB}"/>
          </ac:spMkLst>
        </pc:spChg>
        <pc:spChg chg="mod">
          <ac:chgData name="Amal R Babu" userId="3a292d0a-112b-4bc3-bf38-7771656893d2" providerId="ADAL" clId="{47334BF3-780A-45D3-A547-8C695EC51C61}" dt="2022-07-15T04:24:32.503" v="52" actId="165"/>
          <ac:spMkLst>
            <pc:docMk/>
            <pc:sldMk cId="3264660548" sldId="268"/>
            <ac:spMk id="1919" creationId="{5B0B35FC-DED9-891E-4811-274B5D45A290}"/>
          </ac:spMkLst>
        </pc:spChg>
        <pc:spChg chg="mod">
          <ac:chgData name="Amal R Babu" userId="3a292d0a-112b-4bc3-bf38-7771656893d2" providerId="ADAL" clId="{47334BF3-780A-45D3-A547-8C695EC51C61}" dt="2022-07-15T04:24:32.503" v="52" actId="165"/>
          <ac:spMkLst>
            <pc:docMk/>
            <pc:sldMk cId="3264660548" sldId="268"/>
            <ac:spMk id="1921" creationId="{BB5BC760-CDD9-E300-098A-E8F1396F2986}"/>
          </ac:spMkLst>
        </pc:spChg>
        <pc:spChg chg="mod">
          <ac:chgData name="Amal R Babu" userId="3a292d0a-112b-4bc3-bf38-7771656893d2" providerId="ADAL" clId="{47334BF3-780A-45D3-A547-8C695EC51C61}" dt="2022-07-15T04:24:32.503" v="52" actId="165"/>
          <ac:spMkLst>
            <pc:docMk/>
            <pc:sldMk cId="3264660548" sldId="268"/>
            <ac:spMk id="1922" creationId="{60DC5745-1CF0-C4A2-8767-55E6A5CBD009}"/>
          </ac:spMkLst>
        </pc:spChg>
        <pc:spChg chg="mod">
          <ac:chgData name="Amal R Babu" userId="3a292d0a-112b-4bc3-bf38-7771656893d2" providerId="ADAL" clId="{47334BF3-780A-45D3-A547-8C695EC51C61}" dt="2022-07-15T04:24:32.503" v="52" actId="165"/>
          <ac:spMkLst>
            <pc:docMk/>
            <pc:sldMk cId="3264660548" sldId="268"/>
            <ac:spMk id="1923" creationId="{A7660300-020E-293F-AEA3-A7C56A7C09B4}"/>
          </ac:spMkLst>
        </pc:spChg>
        <pc:spChg chg="mod">
          <ac:chgData name="Amal R Babu" userId="3a292d0a-112b-4bc3-bf38-7771656893d2" providerId="ADAL" clId="{47334BF3-780A-45D3-A547-8C695EC51C61}" dt="2022-07-15T04:24:32.503" v="52" actId="165"/>
          <ac:spMkLst>
            <pc:docMk/>
            <pc:sldMk cId="3264660548" sldId="268"/>
            <ac:spMk id="1924" creationId="{A42FDF11-3087-B552-D21A-1CC259FB218D}"/>
          </ac:spMkLst>
        </pc:spChg>
        <pc:spChg chg="mod">
          <ac:chgData name="Amal R Babu" userId="3a292d0a-112b-4bc3-bf38-7771656893d2" providerId="ADAL" clId="{47334BF3-780A-45D3-A547-8C695EC51C61}" dt="2022-07-15T04:24:32.503" v="52" actId="165"/>
          <ac:spMkLst>
            <pc:docMk/>
            <pc:sldMk cId="3264660548" sldId="268"/>
            <ac:spMk id="1926" creationId="{25822CFE-FCC1-B274-E1F6-92EA224F0615}"/>
          </ac:spMkLst>
        </pc:spChg>
        <pc:spChg chg="mod">
          <ac:chgData name="Amal R Babu" userId="3a292d0a-112b-4bc3-bf38-7771656893d2" providerId="ADAL" clId="{47334BF3-780A-45D3-A547-8C695EC51C61}" dt="2022-07-15T04:24:32.503" v="52" actId="165"/>
          <ac:spMkLst>
            <pc:docMk/>
            <pc:sldMk cId="3264660548" sldId="268"/>
            <ac:spMk id="1927" creationId="{AC5B0EE2-CBEB-03EA-D7BC-8DDC1B950317}"/>
          </ac:spMkLst>
        </pc:spChg>
        <pc:spChg chg="mod">
          <ac:chgData name="Amal R Babu" userId="3a292d0a-112b-4bc3-bf38-7771656893d2" providerId="ADAL" clId="{47334BF3-780A-45D3-A547-8C695EC51C61}" dt="2022-07-15T04:24:32.503" v="52" actId="165"/>
          <ac:spMkLst>
            <pc:docMk/>
            <pc:sldMk cId="3264660548" sldId="268"/>
            <ac:spMk id="1928" creationId="{F4171645-556D-2383-05CC-7962BF36B746}"/>
          </ac:spMkLst>
        </pc:spChg>
        <pc:spChg chg="mod">
          <ac:chgData name="Amal R Babu" userId="3a292d0a-112b-4bc3-bf38-7771656893d2" providerId="ADAL" clId="{47334BF3-780A-45D3-A547-8C695EC51C61}" dt="2022-07-15T04:24:32.503" v="52" actId="165"/>
          <ac:spMkLst>
            <pc:docMk/>
            <pc:sldMk cId="3264660548" sldId="268"/>
            <ac:spMk id="1929" creationId="{FDA907C7-892D-36A9-7356-EABCDD600A20}"/>
          </ac:spMkLst>
        </pc:spChg>
        <pc:spChg chg="mod">
          <ac:chgData name="Amal R Babu" userId="3a292d0a-112b-4bc3-bf38-7771656893d2" providerId="ADAL" clId="{47334BF3-780A-45D3-A547-8C695EC51C61}" dt="2022-07-15T04:24:32.503" v="52" actId="165"/>
          <ac:spMkLst>
            <pc:docMk/>
            <pc:sldMk cId="3264660548" sldId="268"/>
            <ac:spMk id="1930" creationId="{0B528189-5A39-D4B9-57C2-54A53BD51BBE}"/>
          </ac:spMkLst>
        </pc:spChg>
        <pc:spChg chg="mod">
          <ac:chgData name="Amal R Babu" userId="3a292d0a-112b-4bc3-bf38-7771656893d2" providerId="ADAL" clId="{47334BF3-780A-45D3-A547-8C695EC51C61}" dt="2022-07-15T04:24:32.503" v="52" actId="165"/>
          <ac:spMkLst>
            <pc:docMk/>
            <pc:sldMk cId="3264660548" sldId="268"/>
            <ac:spMk id="1931" creationId="{E9259C8D-349A-C676-E47A-591126CDCA3A}"/>
          </ac:spMkLst>
        </pc:spChg>
        <pc:spChg chg="mod">
          <ac:chgData name="Amal R Babu" userId="3a292d0a-112b-4bc3-bf38-7771656893d2" providerId="ADAL" clId="{47334BF3-780A-45D3-A547-8C695EC51C61}" dt="2022-07-15T04:24:32.503" v="52" actId="165"/>
          <ac:spMkLst>
            <pc:docMk/>
            <pc:sldMk cId="3264660548" sldId="268"/>
            <ac:spMk id="1932" creationId="{884992FB-673C-FAE1-395B-C6AE2F606A2E}"/>
          </ac:spMkLst>
        </pc:spChg>
        <pc:spChg chg="mod">
          <ac:chgData name="Amal R Babu" userId="3a292d0a-112b-4bc3-bf38-7771656893d2" providerId="ADAL" clId="{47334BF3-780A-45D3-A547-8C695EC51C61}" dt="2022-07-15T04:24:32.503" v="52" actId="165"/>
          <ac:spMkLst>
            <pc:docMk/>
            <pc:sldMk cId="3264660548" sldId="268"/>
            <ac:spMk id="1933" creationId="{31060FEE-B600-FF11-F8CD-E65C855C18A3}"/>
          </ac:spMkLst>
        </pc:spChg>
        <pc:spChg chg="mod">
          <ac:chgData name="Amal R Babu" userId="3a292d0a-112b-4bc3-bf38-7771656893d2" providerId="ADAL" clId="{47334BF3-780A-45D3-A547-8C695EC51C61}" dt="2022-07-15T04:24:32.503" v="52" actId="165"/>
          <ac:spMkLst>
            <pc:docMk/>
            <pc:sldMk cId="3264660548" sldId="268"/>
            <ac:spMk id="1934" creationId="{782E7F21-FCE3-C57C-3D56-6A09B2754FAC}"/>
          </ac:spMkLst>
        </pc:spChg>
        <pc:spChg chg="mod">
          <ac:chgData name="Amal R Babu" userId="3a292d0a-112b-4bc3-bf38-7771656893d2" providerId="ADAL" clId="{47334BF3-780A-45D3-A547-8C695EC51C61}" dt="2022-07-15T04:24:32.503" v="52" actId="165"/>
          <ac:spMkLst>
            <pc:docMk/>
            <pc:sldMk cId="3264660548" sldId="268"/>
            <ac:spMk id="1935" creationId="{CA4782C2-CDD4-2A85-F5F7-4DAA7F1721C9}"/>
          </ac:spMkLst>
        </pc:spChg>
        <pc:spChg chg="mod">
          <ac:chgData name="Amal R Babu" userId="3a292d0a-112b-4bc3-bf38-7771656893d2" providerId="ADAL" clId="{47334BF3-780A-45D3-A547-8C695EC51C61}" dt="2022-07-15T04:24:32.503" v="52" actId="165"/>
          <ac:spMkLst>
            <pc:docMk/>
            <pc:sldMk cId="3264660548" sldId="268"/>
            <ac:spMk id="1936" creationId="{BF4803BA-A16C-F1DF-516B-B3098DB51776}"/>
          </ac:spMkLst>
        </pc:spChg>
        <pc:spChg chg="mod">
          <ac:chgData name="Amal R Babu" userId="3a292d0a-112b-4bc3-bf38-7771656893d2" providerId="ADAL" clId="{47334BF3-780A-45D3-A547-8C695EC51C61}" dt="2022-07-15T04:24:32.503" v="52" actId="165"/>
          <ac:spMkLst>
            <pc:docMk/>
            <pc:sldMk cId="3264660548" sldId="268"/>
            <ac:spMk id="1937" creationId="{4A098A3C-0281-AF48-CB53-ED46EF7419B4}"/>
          </ac:spMkLst>
        </pc:spChg>
        <pc:spChg chg="mod">
          <ac:chgData name="Amal R Babu" userId="3a292d0a-112b-4bc3-bf38-7771656893d2" providerId="ADAL" clId="{47334BF3-780A-45D3-A547-8C695EC51C61}" dt="2022-07-15T04:24:32.503" v="52" actId="165"/>
          <ac:spMkLst>
            <pc:docMk/>
            <pc:sldMk cId="3264660548" sldId="268"/>
            <ac:spMk id="1938" creationId="{034FB58D-E71D-D7F0-FB8C-C71EC549D674}"/>
          </ac:spMkLst>
        </pc:spChg>
        <pc:spChg chg="mod">
          <ac:chgData name="Amal R Babu" userId="3a292d0a-112b-4bc3-bf38-7771656893d2" providerId="ADAL" clId="{47334BF3-780A-45D3-A547-8C695EC51C61}" dt="2022-07-15T04:24:32.503" v="52" actId="165"/>
          <ac:spMkLst>
            <pc:docMk/>
            <pc:sldMk cId="3264660548" sldId="268"/>
            <ac:spMk id="1939" creationId="{4CC2B2A9-4D84-2DB5-73BE-5332E4A025F4}"/>
          </ac:spMkLst>
        </pc:spChg>
        <pc:spChg chg="mod">
          <ac:chgData name="Amal R Babu" userId="3a292d0a-112b-4bc3-bf38-7771656893d2" providerId="ADAL" clId="{47334BF3-780A-45D3-A547-8C695EC51C61}" dt="2022-07-15T04:24:32.503" v="52" actId="165"/>
          <ac:spMkLst>
            <pc:docMk/>
            <pc:sldMk cId="3264660548" sldId="268"/>
            <ac:spMk id="1940" creationId="{1EF08DEB-B834-D5BC-ECB7-741B35FAA3FF}"/>
          </ac:spMkLst>
        </pc:spChg>
        <pc:spChg chg="mod">
          <ac:chgData name="Amal R Babu" userId="3a292d0a-112b-4bc3-bf38-7771656893d2" providerId="ADAL" clId="{47334BF3-780A-45D3-A547-8C695EC51C61}" dt="2022-07-15T04:24:32.503" v="52" actId="165"/>
          <ac:spMkLst>
            <pc:docMk/>
            <pc:sldMk cId="3264660548" sldId="268"/>
            <ac:spMk id="1941" creationId="{7BDB0457-3BB6-345D-3A89-43CB6DCF0B2B}"/>
          </ac:spMkLst>
        </pc:spChg>
        <pc:spChg chg="mod">
          <ac:chgData name="Amal R Babu" userId="3a292d0a-112b-4bc3-bf38-7771656893d2" providerId="ADAL" clId="{47334BF3-780A-45D3-A547-8C695EC51C61}" dt="2022-07-15T04:24:32.503" v="52" actId="165"/>
          <ac:spMkLst>
            <pc:docMk/>
            <pc:sldMk cId="3264660548" sldId="268"/>
            <ac:spMk id="1942" creationId="{F8320D39-BC1B-5A54-150D-BD5EFD236D63}"/>
          </ac:spMkLst>
        </pc:spChg>
        <pc:spChg chg="mod">
          <ac:chgData name="Amal R Babu" userId="3a292d0a-112b-4bc3-bf38-7771656893d2" providerId="ADAL" clId="{47334BF3-780A-45D3-A547-8C695EC51C61}" dt="2022-07-15T04:24:32.503" v="52" actId="165"/>
          <ac:spMkLst>
            <pc:docMk/>
            <pc:sldMk cId="3264660548" sldId="268"/>
            <ac:spMk id="1943" creationId="{45471A69-4126-36AE-0E7D-5D5E55A87F30}"/>
          </ac:spMkLst>
        </pc:spChg>
        <pc:spChg chg="mod">
          <ac:chgData name="Amal R Babu" userId="3a292d0a-112b-4bc3-bf38-7771656893d2" providerId="ADAL" clId="{47334BF3-780A-45D3-A547-8C695EC51C61}" dt="2022-07-15T04:24:32.503" v="52" actId="165"/>
          <ac:spMkLst>
            <pc:docMk/>
            <pc:sldMk cId="3264660548" sldId="268"/>
            <ac:spMk id="1944" creationId="{C60285DB-5336-BC85-F788-6F762DF96000}"/>
          </ac:spMkLst>
        </pc:spChg>
        <pc:spChg chg="mod">
          <ac:chgData name="Amal R Babu" userId="3a292d0a-112b-4bc3-bf38-7771656893d2" providerId="ADAL" clId="{47334BF3-780A-45D3-A547-8C695EC51C61}" dt="2022-07-15T04:24:32.503" v="52" actId="165"/>
          <ac:spMkLst>
            <pc:docMk/>
            <pc:sldMk cId="3264660548" sldId="268"/>
            <ac:spMk id="1945" creationId="{5D3950DA-CC2A-F932-EC27-2C38F079756D}"/>
          </ac:spMkLst>
        </pc:spChg>
        <pc:spChg chg="mod">
          <ac:chgData name="Amal R Babu" userId="3a292d0a-112b-4bc3-bf38-7771656893d2" providerId="ADAL" clId="{47334BF3-780A-45D3-A547-8C695EC51C61}" dt="2022-07-15T04:24:32.503" v="52" actId="165"/>
          <ac:spMkLst>
            <pc:docMk/>
            <pc:sldMk cId="3264660548" sldId="268"/>
            <ac:spMk id="1947" creationId="{6373CF3B-D2B3-64D5-A261-EDE4869FE88B}"/>
          </ac:spMkLst>
        </pc:spChg>
        <pc:spChg chg="mod">
          <ac:chgData name="Amal R Babu" userId="3a292d0a-112b-4bc3-bf38-7771656893d2" providerId="ADAL" clId="{47334BF3-780A-45D3-A547-8C695EC51C61}" dt="2022-07-15T04:24:32.503" v="52" actId="165"/>
          <ac:spMkLst>
            <pc:docMk/>
            <pc:sldMk cId="3264660548" sldId="268"/>
            <ac:spMk id="1948" creationId="{893C3FEC-F015-E4FC-6AF1-B97E3945822E}"/>
          </ac:spMkLst>
        </pc:spChg>
        <pc:spChg chg="mod">
          <ac:chgData name="Amal R Babu" userId="3a292d0a-112b-4bc3-bf38-7771656893d2" providerId="ADAL" clId="{47334BF3-780A-45D3-A547-8C695EC51C61}" dt="2022-07-15T04:24:32.503" v="52" actId="165"/>
          <ac:spMkLst>
            <pc:docMk/>
            <pc:sldMk cId="3264660548" sldId="268"/>
            <ac:spMk id="1949" creationId="{F494ABB4-7019-09DF-4E86-11098AFB2C27}"/>
          </ac:spMkLst>
        </pc:spChg>
        <pc:spChg chg="mod">
          <ac:chgData name="Amal R Babu" userId="3a292d0a-112b-4bc3-bf38-7771656893d2" providerId="ADAL" clId="{47334BF3-780A-45D3-A547-8C695EC51C61}" dt="2022-07-15T04:24:32.503" v="52" actId="165"/>
          <ac:spMkLst>
            <pc:docMk/>
            <pc:sldMk cId="3264660548" sldId="268"/>
            <ac:spMk id="1950" creationId="{FC8833F7-F605-689D-D49A-5B515E255411}"/>
          </ac:spMkLst>
        </pc:spChg>
        <pc:spChg chg="mod">
          <ac:chgData name="Amal R Babu" userId="3a292d0a-112b-4bc3-bf38-7771656893d2" providerId="ADAL" clId="{47334BF3-780A-45D3-A547-8C695EC51C61}" dt="2022-07-15T04:24:32.503" v="52" actId="165"/>
          <ac:spMkLst>
            <pc:docMk/>
            <pc:sldMk cId="3264660548" sldId="268"/>
            <ac:spMk id="1951" creationId="{8F14265D-0EA3-C59B-2FFC-49F856BFFBF6}"/>
          </ac:spMkLst>
        </pc:spChg>
        <pc:spChg chg="mod">
          <ac:chgData name="Amal R Babu" userId="3a292d0a-112b-4bc3-bf38-7771656893d2" providerId="ADAL" clId="{47334BF3-780A-45D3-A547-8C695EC51C61}" dt="2022-07-15T04:24:32.503" v="52" actId="165"/>
          <ac:spMkLst>
            <pc:docMk/>
            <pc:sldMk cId="3264660548" sldId="268"/>
            <ac:spMk id="1952" creationId="{F7A26666-8B69-61DC-A909-01772AD90E7C}"/>
          </ac:spMkLst>
        </pc:spChg>
        <pc:spChg chg="mod">
          <ac:chgData name="Amal R Babu" userId="3a292d0a-112b-4bc3-bf38-7771656893d2" providerId="ADAL" clId="{47334BF3-780A-45D3-A547-8C695EC51C61}" dt="2022-07-15T04:24:32.503" v="52" actId="165"/>
          <ac:spMkLst>
            <pc:docMk/>
            <pc:sldMk cId="3264660548" sldId="268"/>
            <ac:spMk id="1953" creationId="{86B96781-CD06-3556-0BF5-457800114586}"/>
          </ac:spMkLst>
        </pc:spChg>
        <pc:spChg chg="mod">
          <ac:chgData name="Amal R Babu" userId="3a292d0a-112b-4bc3-bf38-7771656893d2" providerId="ADAL" clId="{47334BF3-780A-45D3-A547-8C695EC51C61}" dt="2022-07-15T04:24:32.503" v="52" actId="165"/>
          <ac:spMkLst>
            <pc:docMk/>
            <pc:sldMk cId="3264660548" sldId="268"/>
            <ac:spMk id="1954" creationId="{02CF5F86-6E89-40DB-F538-6393A07B383D}"/>
          </ac:spMkLst>
        </pc:spChg>
        <pc:spChg chg="mod">
          <ac:chgData name="Amal R Babu" userId="3a292d0a-112b-4bc3-bf38-7771656893d2" providerId="ADAL" clId="{47334BF3-780A-45D3-A547-8C695EC51C61}" dt="2022-07-15T04:24:32.503" v="52" actId="165"/>
          <ac:spMkLst>
            <pc:docMk/>
            <pc:sldMk cId="3264660548" sldId="268"/>
            <ac:spMk id="1955" creationId="{4CD29D32-F3F8-24FB-50BD-2433B9243CAF}"/>
          </ac:spMkLst>
        </pc:spChg>
        <pc:spChg chg="mod">
          <ac:chgData name="Amal R Babu" userId="3a292d0a-112b-4bc3-bf38-7771656893d2" providerId="ADAL" clId="{47334BF3-780A-45D3-A547-8C695EC51C61}" dt="2022-07-15T04:24:32.503" v="52" actId="165"/>
          <ac:spMkLst>
            <pc:docMk/>
            <pc:sldMk cId="3264660548" sldId="268"/>
            <ac:spMk id="1956" creationId="{E54FDDB9-DE26-B963-CB6E-8793883663C6}"/>
          </ac:spMkLst>
        </pc:spChg>
        <pc:spChg chg="mod">
          <ac:chgData name="Amal R Babu" userId="3a292d0a-112b-4bc3-bf38-7771656893d2" providerId="ADAL" clId="{47334BF3-780A-45D3-A547-8C695EC51C61}" dt="2022-07-15T04:24:32.503" v="52" actId="165"/>
          <ac:spMkLst>
            <pc:docMk/>
            <pc:sldMk cId="3264660548" sldId="268"/>
            <ac:spMk id="1957" creationId="{AB05337F-B322-D2AC-D811-68CA2758F274}"/>
          </ac:spMkLst>
        </pc:spChg>
        <pc:spChg chg="mod">
          <ac:chgData name="Amal R Babu" userId="3a292d0a-112b-4bc3-bf38-7771656893d2" providerId="ADAL" clId="{47334BF3-780A-45D3-A547-8C695EC51C61}" dt="2022-07-15T04:24:32.503" v="52" actId="165"/>
          <ac:spMkLst>
            <pc:docMk/>
            <pc:sldMk cId="3264660548" sldId="268"/>
            <ac:spMk id="1958" creationId="{C433D6CC-03E4-C506-E754-BCAF8A0535CF}"/>
          </ac:spMkLst>
        </pc:spChg>
        <pc:spChg chg="mod">
          <ac:chgData name="Amal R Babu" userId="3a292d0a-112b-4bc3-bf38-7771656893d2" providerId="ADAL" clId="{47334BF3-780A-45D3-A547-8C695EC51C61}" dt="2022-07-15T04:24:32.503" v="52" actId="165"/>
          <ac:spMkLst>
            <pc:docMk/>
            <pc:sldMk cId="3264660548" sldId="268"/>
            <ac:spMk id="1959" creationId="{EC7876B6-5BA1-8133-4815-90E4597F5392}"/>
          </ac:spMkLst>
        </pc:spChg>
        <pc:spChg chg="mod">
          <ac:chgData name="Amal R Babu" userId="3a292d0a-112b-4bc3-bf38-7771656893d2" providerId="ADAL" clId="{47334BF3-780A-45D3-A547-8C695EC51C61}" dt="2022-07-15T04:24:32.503" v="52" actId="165"/>
          <ac:spMkLst>
            <pc:docMk/>
            <pc:sldMk cId="3264660548" sldId="268"/>
            <ac:spMk id="1960" creationId="{9FDC1940-FBDC-9C7B-3C86-16631F3053BD}"/>
          </ac:spMkLst>
        </pc:spChg>
        <pc:spChg chg="mod">
          <ac:chgData name="Amal R Babu" userId="3a292d0a-112b-4bc3-bf38-7771656893d2" providerId="ADAL" clId="{47334BF3-780A-45D3-A547-8C695EC51C61}" dt="2022-07-15T04:24:32.503" v="52" actId="165"/>
          <ac:spMkLst>
            <pc:docMk/>
            <pc:sldMk cId="3264660548" sldId="268"/>
            <ac:spMk id="1961" creationId="{4A77D513-CF53-89F0-81E8-F2E99A4F9446}"/>
          </ac:spMkLst>
        </pc:spChg>
        <pc:spChg chg="mod">
          <ac:chgData name="Amal R Babu" userId="3a292d0a-112b-4bc3-bf38-7771656893d2" providerId="ADAL" clId="{47334BF3-780A-45D3-A547-8C695EC51C61}" dt="2022-07-15T04:24:32.503" v="52" actId="165"/>
          <ac:spMkLst>
            <pc:docMk/>
            <pc:sldMk cId="3264660548" sldId="268"/>
            <ac:spMk id="1962" creationId="{93D0D141-E0F8-3DFE-7A0F-BB28E6E953EB}"/>
          </ac:spMkLst>
        </pc:spChg>
        <pc:spChg chg="mod">
          <ac:chgData name="Amal R Babu" userId="3a292d0a-112b-4bc3-bf38-7771656893d2" providerId="ADAL" clId="{47334BF3-780A-45D3-A547-8C695EC51C61}" dt="2022-07-15T04:24:32.503" v="52" actId="165"/>
          <ac:spMkLst>
            <pc:docMk/>
            <pc:sldMk cId="3264660548" sldId="268"/>
            <ac:spMk id="1963" creationId="{C71BCE74-A043-C424-9B69-A206DE8AD9D6}"/>
          </ac:spMkLst>
        </pc:spChg>
        <pc:spChg chg="mod">
          <ac:chgData name="Amal R Babu" userId="3a292d0a-112b-4bc3-bf38-7771656893d2" providerId="ADAL" clId="{47334BF3-780A-45D3-A547-8C695EC51C61}" dt="2022-07-15T04:24:32.503" v="52" actId="165"/>
          <ac:spMkLst>
            <pc:docMk/>
            <pc:sldMk cId="3264660548" sldId="268"/>
            <ac:spMk id="1964" creationId="{1B6C0CBF-A8DA-9361-DBAB-186081BAE010}"/>
          </ac:spMkLst>
        </pc:spChg>
        <pc:spChg chg="mod">
          <ac:chgData name="Amal R Babu" userId="3a292d0a-112b-4bc3-bf38-7771656893d2" providerId="ADAL" clId="{47334BF3-780A-45D3-A547-8C695EC51C61}" dt="2022-07-15T04:24:32.503" v="52" actId="165"/>
          <ac:spMkLst>
            <pc:docMk/>
            <pc:sldMk cId="3264660548" sldId="268"/>
            <ac:spMk id="1965" creationId="{C297F570-7D13-F8B2-1E2D-2E63D15872A7}"/>
          </ac:spMkLst>
        </pc:spChg>
        <pc:spChg chg="mod">
          <ac:chgData name="Amal R Babu" userId="3a292d0a-112b-4bc3-bf38-7771656893d2" providerId="ADAL" clId="{47334BF3-780A-45D3-A547-8C695EC51C61}" dt="2022-07-15T04:24:32.503" v="52" actId="165"/>
          <ac:spMkLst>
            <pc:docMk/>
            <pc:sldMk cId="3264660548" sldId="268"/>
            <ac:spMk id="1966" creationId="{664A290F-710B-1189-9B28-00650C83FD1B}"/>
          </ac:spMkLst>
        </pc:spChg>
        <pc:spChg chg="mod">
          <ac:chgData name="Amal R Babu" userId="3a292d0a-112b-4bc3-bf38-7771656893d2" providerId="ADAL" clId="{47334BF3-780A-45D3-A547-8C695EC51C61}" dt="2022-07-15T04:24:32.503" v="52" actId="165"/>
          <ac:spMkLst>
            <pc:docMk/>
            <pc:sldMk cId="3264660548" sldId="268"/>
            <ac:spMk id="1968" creationId="{54BEB771-8F24-A570-AEA5-A825735A72BA}"/>
          </ac:spMkLst>
        </pc:spChg>
        <pc:spChg chg="mod">
          <ac:chgData name="Amal R Babu" userId="3a292d0a-112b-4bc3-bf38-7771656893d2" providerId="ADAL" clId="{47334BF3-780A-45D3-A547-8C695EC51C61}" dt="2022-07-15T04:24:32.503" v="52" actId="165"/>
          <ac:spMkLst>
            <pc:docMk/>
            <pc:sldMk cId="3264660548" sldId="268"/>
            <ac:spMk id="1969" creationId="{C969F091-0F37-323D-0395-9A0811D4E3E5}"/>
          </ac:spMkLst>
        </pc:spChg>
        <pc:spChg chg="mod">
          <ac:chgData name="Amal R Babu" userId="3a292d0a-112b-4bc3-bf38-7771656893d2" providerId="ADAL" clId="{47334BF3-780A-45D3-A547-8C695EC51C61}" dt="2022-07-15T04:24:32.503" v="52" actId="165"/>
          <ac:spMkLst>
            <pc:docMk/>
            <pc:sldMk cId="3264660548" sldId="268"/>
            <ac:spMk id="1970" creationId="{77F9D043-C8FF-E970-9CA7-09150B00E1AD}"/>
          </ac:spMkLst>
        </pc:spChg>
        <pc:spChg chg="mod">
          <ac:chgData name="Amal R Babu" userId="3a292d0a-112b-4bc3-bf38-7771656893d2" providerId="ADAL" clId="{47334BF3-780A-45D3-A547-8C695EC51C61}" dt="2022-07-15T04:24:32.503" v="52" actId="165"/>
          <ac:spMkLst>
            <pc:docMk/>
            <pc:sldMk cId="3264660548" sldId="268"/>
            <ac:spMk id="1971" creationId="{985DF9F6-A0F8-25D6-D9F8-CB889C37704A}"/>
          </ac:spMkLst>
        </pc:spChg>
        <pc:spChg chg="mod">
          <ac:chgData name="Amal R Babu" userId="3a292d0a-112b-4bc3-bf38-7771656893d2" providerId="ADAL" clId="{47334BF3-780A-45D3-A547-8C695EC51C61}" dt="2022-07-15T04:24:32.503" v="52" actId="165"/>
          <ac:spMkLst>
            <pc:docMk/>
            <pc:sldMk cId="3264660548" sldId="268"/>
            <ac:spMk id="1972" creationId="{CFA2D817-4471-BC5D-0850-A20CF8EAC287}"/>
          </ac:spMkLst>
        </pc:spChg>
        <pc:spChg chg="mod">
          <ac:chgData name="Amal R Babu" userId="3a292d0a-112b-4bc3-bf38-7771656893d2" providerId="ADAL" clId="{47334BF3-780A-45D3-A547-8C695EC51C61}" dt="2022-07-15T04:24:32.503" v="52" actId="165"/>
          <ac:spMkLst>
            <pc:docMk/>
            <pc:sldMk cId="3264660548" sldId="268"/>
            <ac:spMk id="1973" creationId="{6BDA5A94-79BA-FF7C-7B2C-5024045D0535}"/>
          </ac:spMkLst>
        </pc:spChg>
        <pc:spChg chg="mod">
          <ac:chgData name="Amal R Babu" userId="3a292d0a-112b-4bc3-bf38-7771656893d2" providerId="ADAL" clId="{47334BF3-780A-45D3-A547-8C695EC51C61}" dt="2022-07-15T04:24:32.503" v="52" actId="165"/>
          <ac:spMkLst>
            <pc:docMk/>
            <pc:sldMk cId="3264660548" sldId="268"/>
            <ac:spMk id="1974" creationId="{DF2AB09A-35D5-0B33-A771-5A4A3C9C0390}"/>
          </ac:spMkLst>
        </pc:spChg>
        <pc:spChg chg="mod">
          <ac:chgData name="Amal R Babu" userId="3a292d0a-112b-4bc3-bf38-7771656893d2" providerId="ADAL" clId="{47334BF3-780A-45D3-A547-8C695EC51C61}" dt="2022-07-15T04:24:32.503" v="52" actId="165"/>
          <ac:spMkLst>
            <pc:docMk/>
            <pc:sldMk cId="3264660548" sldId="268"/>
            <ac:spMk id="1975" creationId="{0BEA3A03-F2FC-42B5-C183-404AFF72995D}"/>
          </ac:spMkLst>
        </pc:spChg>
        <pc:spChg chg="mod">
          <ac:chgData name="Amal R Babu" userId="3a292d0a-112b-4bc3-bf38-7771656893d2" providerId="ADAL" clId="{47334BF3-780A-45D3-A547-8C695EC51C61}" dt="2022-07-15T04:24:32.503" v="52" actId="165"/>
          <ac:spMkLst>
            <pc:docMk/>
            <pc:sldMk cId="3264660548" sldId="268"/>
            <ac:spMk id="1976" creationId="{3AD5ADA4-629F-0CF3-738E-3050E0CC8D11}"/>
          </ac:spMkLst>
        </pc:spChg>
        <pc:spChg chg="mod">
          <ac:chgData name="Amal R Babu" userId="3a292d0a-112b-4bc3-bf38-7771656893d2" providerId="ADAL" clId="{47334BF3-780A-45D3-A547-8C695EC51C61}" dt="2022-07-15T04:24:32.503" v="52" actId="165"/>
          <ac:spMkLst>
            <pc:docMk/>
            <pc:sldMk cId="3264660548" sldId="268"/>
            <ac:spMk id="1977" creationId="{4DB3A814-1EE7-0725-B11B-53BB3B3105C8}"/>
          </ac:spMkLst>
        </pc:spChg>
        <pc:spChg chg="mod">
          <ac:chgData name="Amal R Babu" userId="3a292d0a-112b-4bc3-bf38-7771656893d2" providerId="ADAL" clId="{47334BF3-780A-45D3-A547-8C695EC51C61}" dt="2022-07-15T04:24:32.503" v="52" actId="165"/>
          <ac:spMkLst>
            <pc:docMk/>
            <pc:sldMk cId="3264660548" sldId="268"/>
            <ac:spMk id="1978" creationId="{EE860A1E-30DB-1BC6-4C22-CA5EB54D26AA}"/>
          </ac:spMkLst>
        </pc:spChg>
        <pc:spChg chg="mod">
          <ac:chgData name="Amal R Babu" userId="3a292d0a-112b-4bc3-bf38-7771656893d2" providerId="ADAL" clId="{47334BF3-780A-45D3-A547-8C695EC51C61}" dt="2022-07-15T04:24:32.503" v="52" actId="165"/>
          <ac:spMkLst>
            <pc:docMk/>
            <pc:sldMk cId="3264660548" sldId="268"/>
            <ac:spMk id="1979" creationId="{28484DFA-2B60-A7CA-D40B-99FF0D8C8D0A}"/>
          </ac:spMkLst>
        </pc:spChg>
        <pc:spChg chg="mod">
          <ac:chgData name="Amal R Babu" userId="3a292d0a-112b-4bc3-bf38-7771656893d2" providerId="ADAL" clId="{47334BF3-780A-45D3-A547-8C695EC51C61}" dt="2022-07-15T04:24:32.503" v="52" actId="165"/>
          <ac:spMkLst>
            <pc:docMk/>
            <pc:sldMk cId="3264660548" sldId="268"/>
            <ac:spMk id="1980" creationId="{83C85E98-C774-BDDB-6F81-341C96E4E8DB}"/>
          </ac:spMkLst>
        </pc:spChg>
        <pc:spChg chg="mod">
          <ac:chgData name="Amal R Babu" userId="3a292d0a-112b-4bc3-bf38-7771656893d2" providerId="ADAL" clId="{47334BF3-780A-45D3-A547-8C695EC51C61}" dt="2022-07-15T04:24:32.503" v="52" actId="165"/>
          <ac:spMkLst>
            <pc:docMk/>
            <pc:sldMk cId="3264660548" sldId="268"/>
            <ac:spMk id="1981" creationId="{1A0A414C-5EDC-555B-E847-0E62D3F910A5}"/>
          </ac:spMkLst>
        </pc:spChg>
        <pc:spChg chg="mod">
          <ac:chgData name="Amal R Babu" userId="3a292d0a-112b-4bc3-bf38-7771656893d2" providerId="ADAL" clId="{47334BF3-780A-45D3-A547-8C695EC51C61}" dt="2022-07-15T04:24:32.503" v="52" actId="165"/>
          <ac:spMkLst>
            <pc:docMk/>
            <pc:sldMk cId="3264660548" sldId="268"/>
            <ac:spMk id="1982" creationId="{B7144590-70D6-C201-CE3F-7BD2C0C25AFD}"/>
          </ac:spMkLst>
        </pc:spChg>
        <pc:spChg chg="mod">
          <ac:chgData name="Amal R Babu" userId="3a292d0a-112b-4bc3-bf38-7771656893d2" providerId="ADAL" clId="{47334BF3-780A-45D3-A547-8C695EC51C61}" dt="2022-07-15T04:24:32.503" v="52" actId="165"/>
          <ac:spMkLst>
            <pc:docMk/>
            <pc:sldMk cId="3264660548" sldId="268"/>
            <ac:spMk id="1983" creationId="{410FD864-A0BD-D92C-0E51-3C35DA35337B}"/>
          </ac:spMkLst>
        </pc:spChg>
        <pc:spChg chg="mod">
          <ac:chgData name="Amal R Babu" userId="3a292d0a-112b-4bc3-bf38-7771656893d2" providerId="ADAL" clId="{47334BF3-780A-45D3-A547-8C695EC51C61}" dt="2022-07-15T04:24:32.503" v="52" actId="165"/>
          <ac:spMkLst>
            <pc:docMk/>
            <pc:sldMk cId="3264660548" sldId="268"/>
            <ac:spMk id="1984" creationId="{7D5BB8AB-A145-13A4-6D59-3C92F89E9E66}"/>
          </ac:spMkLst>
        </pc:spChg>
        <pc:spChg chg="mod">
          <ac:chgData name="Amal R Babu" userId="3a292d0a-112b-4bc3-bf38-7771656893d2" providerId="ADAL" clId="{47334BF3-780A-45D3-A547-8C695EC51C61}" dt="2022-07-15T04:24:32.503" v="52" actId="165"/>
          <ac:spMkLst>
            <pc:docMk/>
            <pc:sldMk cId="3264660548" sldId="268"/>
            <ac:spMk id="1985" creationId="{ED71EC9C-2231-6579-97DF-2C38CD3F9A0B}"/>
          </ac:spMkLst>
        </pc:spChg>
        <pc:spChg chg="mod">
          <ac:chgData name="Amal R Babu" userId="3a292d0a-112b-4bc3-bf38-7771656893d2" providerId="ADAL" clId="{47334BF3-780A-45D3-A547-8C695EC51C61}" dt="2022-07-15T04:24:32.503" v="52" actId="165"/>
          <ac:spMkLst>
            <pc:docMk/>
            <pc:sldMk cId="3264660548" sldId="268"/>
            <ac:spMk id="1986" creationId="{4B17DE04-6DD5-BB67-4394-8C9902B0B9F4}"/>
          </ac:spMkLst>
        </pc:spChg>
        <pc:spChg chg="mod">
          <ac:chgData name="Amal R Babu" userId="3a292d0a-112b-4bc3-bf38-7771656893d2" providerId="ADAL" clId="{47334BF3-780A-45D3-A547-8C695EC51C61}" dt="2022-07-15T04:24:32.503" v="52" actId="165"/>
          <ac:spMkLst>
            <pc:docMk/>
            <pc:sldMk cId="3264660548" sldId="268"/>
            <ac:spMk id="1987" creationId="{7A120162-E86C-79DB-75B0-24E4FCD3C457}"/>
          </ac:spMkLst>
        </pc:spChg>
        <pc:spChg chg="mod">
          <ac:chgData name="Amal R Babu" userId="3a292d0a-112b-4bc3-bf38-7771656893d2" providerId="ADAL" clId="{47334BF3-780A-45D3-A547-8C695EC51C61}" dt="2022-07-15T04:24:32.503" v="52" actId="165"/>
          <ac:spMkLst>
            <pc:docMk/>
            <pc:sldMk cId="3264660548" sldId="268"/>
            <ac:spMk id="1988" creationId="{264F71ED-D274-AEB7-CA81-87F3A6C93589}"/>
          </ac:spMkLst>
        </pc:spChg>
        <pc:spChg chg="mod">
          <ac:chgData name="Amal R Babu" userId="3a292d0a-112b-4bc3-bf38-7771656893d2" providerId="ADAL" clId="{47334BF3-780A-45D3-A547-8C695EC51C61}" dt="2022-07-15T04:24:32.503" v="52" actId="165"/>
          <ac:spMkLst>
            <pc:docMk/>
            <pc:sldMk cId="3264660548" sldId="268"/>
            <ac:spMk id="1989" creationId="{B0CC4B11-7644-4249-C7A6-B83A456A0DEB}"/>
          </ac:spMkLst>
        </pc:spChg>
        <pc:spChg chg="mod">
          <ac:chgData name="Amal R Babu" userId="3a292d0a-112b-4bc3-bf38-7771656893d2" providerId="ADAL" clId="{47334BF3-780A-45D3-A547-8C695EC51C61}" dt="2022-07-15T04:24:32.503" v="52" actId="165"/>
          <ac:spMkLst>
            <pc:docMk/>
            <pc:sldMk cId="3264660548" sldId="268"/>
            <ac:spMk id="1990" creationId="{FEA61C8F-2053-7EFD-AFDD-041BCEDA803F}"/>
          </ac:spMkLst>
        </pc:spChg>
        <pc:spChg chg="mod">
          <ac:chgData name="Amal R Babu" userId="3a292d0a-112b-4bc3-bf38-7771656893d2" providerId="ADAL" clId="{47334BF3-780A-45D3-A547-8C695EC51C61}" dt="2022-07-15T04:24:32.503" v="52" actId="165"/>
          <ac:spMkLst>
            <pc:docMk/>
            <pc:sldMk cId="3264660548" sldId="268"/>
            <ac:spMk id="1991" creationId="{F8809E04-B2D1-0E26-CE66-2C17B793692A}"/>
          </ac:spMkLst>
        </pc:spChg>
        <pc:spChg chg="mod">
          <ac:chgData name="Amal R Babu" userId="3a292d0a-112b-4bc3-bf38-7771656893d2" providerId="ADAL" clId="{47334BF3-780A-45D3-A547-8C695EC51C61}" dt="2022-07-15T04:24:32.503" v="52" actId="165"/>
          <ac:spMkLst>
            <pc:docMk/>
            <pc:sldMk cId="3264660548" sldId="268"/>
            <ac:spMk id="1992" creationId="{8C407D85-537F-ECD2-CFC0-F6E39C27C17D}"/>
          </ac:spMkLst>
        </pc:spChg>
        <pc:spChg chg="mod">
          <ac:chgData name="Amal R Babu" userId="3a292d0a-112b-4bc3-bf38-7771656893d2" providerId="ADAL" clId="{47334BF3-780A-45D3-A547-8C695EC51C61}" dt="2022-07-15T04:24:32.503" v="52" actId="165"/>
          <ac:spMkLst>
            <pc:docMk/>
            <pc:sldMk cId="3264660548" sldId="268"/>
            <ac:spMk id="1993" creationId="{F2F08CC2-8F09-EF60-79F7-67415E2CF891}"/>
          </ac:spMkLst>
        </pc:spChg>
        <pc:spChg chg="mod">
          <ac:chgData name="Amal R Babu" userId="3a292d0a-112b-4bc3-bf38-7771656893d2" providerId="ADAL" clId="{47334BF3-780A-45D3-A547-8C695EC51C61}" dt="2022-07-15T04:24:32.503" v="52" actId="165"/>
          <ac:spMkLst>
            <pc:docMk/>
            <pc:sldMk cId="3264660548" sldId="268"/>
            <ac:spMk id="1994" creationId="{A5C93B9F-0F49-F518-9713-8D9AE43DEA1B}"/>
          </ac:spMkLst>
        </pc:spChg>
        <pc:spChg chg="mod">
          <ac:chgData name="Amal R Babu" userId="3a292d0a-112b-4bc3-bf38-7771656893d2" providerId="ADAL" clId="{47334BF3-780A-45D3-A547-8C695EC51C61}" dt="2022-07-15T04:24:32.503" v="52" actId="165"/>
          <ac:spMkLst>
            <pc:docMk/>
            <pc:sldMk cId="3264660548" sldId="268"/>
            <ac:spMk id="1995" creationId="{5B895003-F4C7-CBCB-EB03-027E5E3C5D37}"/>
          </ac:spMkLst>
        </pc:spChg>
        <pc:spChg chg="mod">
          <ac:chgData name="Amal R Babu" userId="3a292d0a-112b-4bc3-bf38-7771656893d2" providerId="ADAL" clId="{47334BF3-780A-45D3-A547-8C695EC51C61}" dt="2022-07-15T04:24:32.503" v="52" actId="165"/>
          <ac:spMkLst>
            <pc:docMk/>
            <pc:sldMk cId="3264660548" sldId="268"/>
            <ac:spMk id="1996" creationId="{9A32B47F-2C9F-5E53-1753-DE90C976C70A}"/>
          </ac:spMkLst>
        </pc:spChg>
        <pc:spChg chg="mod">
          <ac:chgData name="Amal R Babu" userId="3a292d0a-112b-4bc3-bf38-7771656893d2" providerId="ADAL" clId="{47334BF3-780A-45D3-A547-8C695EC51C61}" dt="2022-07-15T04:24:32.503" v="52" actId="165"/>
          <ac:spMkLst>
            <pc:docMk/>
            <pc:sldMk cId="3264660548" sldId="268"/>
            <ac:spMk id="1997" creationId="{BCAC602F-89E6-E6CB-77DA-FBBDA3F6413F}"/>
          </ac:spMkLst>
        </pc:spChg>
        <pc:spChg chg="mod">
          <ac:chgData name="Amal R Babu" userId="3a292d0a-112b-4bc3-bf38-7771656893d2" providerId="ADAL" clId="{47334BF3-780A-45D3-A547-8C695EC51C61}" dt="2022-07-15T04:24:32.503" v="52" actId="165"/>
          <ac:spMkLst>
            <pc:docMk/>
            <pc:sldMk cId="3264660548" sldId="268"/>
            <ac:spMk id="1998" creationId="{EDDCA49F-ACAC-291C-9351-5182DE16EC88}"/>
          </ac:spMkLst>
        </pc:spChg>
        <pc:spChg chg="mod">
          <ac:chgData name="Amal R Babu" userId="3a292d0a-112b-4bc3-bf38-7771656893d2" providerId="ADAL" clId="{47334BF3-780A-45D3-A547-8C695EC51C61}" dt="2022-07-15T04:24:32.503" v="52" actId="165"/>
          <ac:spMkLst>
            <pc:docMk/>
            <pc:sldMk cId="3264660548" sldId="268"/>
            <ac:spMk id="1999" creationId="{06F2E51F-471F-CC65-D188-D169EAFCF697}"/>
          </ac:spMkLst>
        </pc:spChg>
        <pc:spChg chg="mod">
          <ac:chgData name="Amal R Babu" userId="3a292d0a-112b-4bc3-bf38-7771656893d2" providerId="ADAL" clId="{47334BF3-780A-45D3-A547-8C695EC51C61}" dt="2022-07-15T04:24:32.503" v="52" actId="165"/>
          <ac:spMkLst>
            <pc:docMk/>
            <pc:sldMk cId="3264660548" sldId="268"/>
            <ac:spMk id="2000" creationId="{82C1BFAC-AB8B-8669-E13B-1E7B6CF76719}"/>
          </ac:spMkLst>
        </pc:spChg>
        <pc:spChg chg="mod">
          <ac:chgData name="Amal R Babu" userId="3a292d0a-112b-4bc3-bf38-7771656893d2" providerId="ADAL" clId="{47334BF3-780A-45D3-A547-8C695EC51C61}" dt="2022-07-15T04:24:32.503" v="52" actId="165"/>
          <ac:spMkLst>
            <pc:docMk/>
            <pc:sldMk cId="3264660548" sldId="268"/>
            <ac:spMk id="2001" creationId="{1CB60281-8A21-9AF8-0614-75598E2F7835}"/>
          </ac:spMkLst>
        </pc:spChg>
        <pc:spChg chg="mod">
          <ac:chgData name="Amal R Babu" userId="3a292d0a-112b-4bc3-bf38-7771656893d2" providerId="ADAL" clId="{47334BF3-780A-45D3-A547-8C695EC51C61}" dt="2022-07-15T04:24:32.503" v="52" actId="165"/>
          <ac:spMkLst>
            <pc:docMk/>
            <pc:sldMk cId="3264660548" sldId="268"/>
            <ac:spMk id="2003" creationId="{0B574889-16E9-2B4B-4475-8E4C25093278}"/>
          </ac:spMkLst>
        </pc:spChg>
        <pc:spChg chg="mod">
          <ac:chgData name="Amal R Babu" userId="3a292d0a-112b-4bc3-bf38-7771656893d2" providerId="ADAL" clId="{47334BF3-780A-45D3-A547-8C695EC51C61}" dt="2022-07-15T04:24:32.503" v="52" actId="165"/>
          <ac:spMkLst>
            <pc:docMk/>
            <pc:sldMk cId="3264660548" sldId="268"/>
            <ac:spMk id="2004" creationId="{51491347-8282-A485-6AFD-D738A041A168}"/>
          </ac:spMkLst>
        </pc:spChg>
        <pc:spChg chg="mod">
          <ac:chgData name="Amal R Babu" userId="3a292d0a-112b-4bc3-bf38-7771656893d2" providerId="ADAL" clId="{47334BF3-780A-45D3-A547-8C695EC51C61}" dt="2022-07-15T04:24:32.503" v="52" actId="165"/>
          <ac:spMkLst>
            <pc:docMk/>
            <pc:sldMk cId="3264660548" sldId="268"/>
            <ac:spMk id="2005" creationId="{80D76C72-551D-D1F0-DB9C-54536FDAB6F0}"/>
          </ac:spMkLst>
        </pc:spChg>
        <pc:spChg chg="mod">
          <ac:chgData name="Amal R Babu" userId="3a292d0a-112b-4bc3-bf38-7771656893d2" providerId="ADAL" clId="{47334BF3-780A-45D3-A547-8C695EC51C61}" dt="2022-07-15T04:24:32.503" v="52" actId="165"/>
          <ac:spMkLst>
            <pc:docMk/>
            <pc:sldMk cId="3264660548" sldId="268"/>
            <ac:spMk id="2006" creationId="{6537DB80-ED91-736E-5AB1-8B969850B69A}"/>
          </ac:spMkLst>
        </pc:spChg>
        <pc:spChg chg="mod">
          <ac:chgData name="Amal R Babu" userId="3a292d0a-112b-4bc3-bf38-7771656893d2" providerId="ADAL" clId="{47334BF3-780A-45D3-A547-8C695EC51C61}" dt="2022-07-15T04:24:32.503" v="52" actId="165"/>
          <ac:spMkLst>
            <pc:docMk/>
            <pc:sldMk cId="3264660548" sldId="268"/>
            <ac:spMk id="2007" creationId="{DD1D482F-3FF1-06F3-D21C-DAB98339A2CE}"/>
          </ac:spMkLst>
        </pc:spChg>
        <pc:spChg chg="mod">
          <ac:chgData name="Amal R Babu" userId="3a292d0a-112b-4bc3-bf38-7771656893d2" providerId="ADAL" clId="{47334BF3-780A-45D3-A547-8C695EC51C61}" dt="2022-07-15T04:24:32.503" v="52" actId="165"/>
          <ac:spMkLst>
            <pc:docMk/>
            <pc:sldMk cId="3264660548" sldId="268"/>
            <ac:spMk id="2008" creationId="{CBF59538-8AE3-99F3-5C64-D858C208BD3B}"/>
          </ac:spMkLst>
        </pc:spChg>
        <pc:spChg chg="mod">
          <ac:chgData name="Amal R Babu" userId="3a292d0a-112b-4bc3-bf38-7771656893d2" providerId="ADAL" clId="{47334BF3-780A-45D3-A547-8C695EC51C61}" dt="2022-07-15T04:24:32.503" v="52" actId="165"/>
          <ac:spMkLst>
            <pc:docMk/>
            <pc:sldMk cId="3264660548" sldId="268"/>
            <ac:spMk id="2009" creationId="{D19CAF9F-56A3-2AFF-3F42-8CE1814548C4}"/>
          </ac:spMkLst>
        </pc:spChg>
        <pc:spChg chg="mod">
          <ac:chgData name="Amal R Babu" userId="3a292d0a-112b-4bc3-bf38-7771656893d2" providerId="ADAL" clId="{47334BF3-780A-45D3-A547-8C695EC51C61}" dt="2022-07-15T04:24:32.503" v="52" actId="165"/>
          <ac:spMkLst>
            <pc:docMk/>
            <pc:sldMk cId="3264660548" sldId="268"/>
            <ac:spMk id="2010" creationId="{D16EDF60-C319-48C8-BB35-D793A6FD702D}"/>
          </ac:spMkLst>
        </pc:spChg>
        <pc:spChg chg="mod">
          <ac:chgData name="Amal R Babu" userId="3a292d0a-112b-4bc3-bf38-7771656893d2" providerId="ADAL" clId="{47334BF3-780A-45D3-A547-8C695EC51C61}" dt="2022-07-15T04:24:32.503" v="52" actId="165"/>
          <ac:spMkLst>
            <pc:docMk/>
            <pc:sldMk cId="3264660548" sldId="268"/>
            <ac:spMk id="2011" creationId="{D2E26DBD-A53A-335F-1A4C-6C19B7562223}"/>
          </ac:spMkLst>
        </pc:spChg>
        <pc:spChg chg="mod">
          <ac:chgData name="Amal R Babu" userId="3a292d0a-112b-4bc3-bf38-7771656893d2" providerId="ADAL" clId="{47334BF3-780A-45D3-A547-8C695EC51C61}" dt="2022-07-15T04:24:32.503" v="52" actId="165"/>
          <ac:spMkLst>
            <pc:docMk/>
            <pc:sldMk cId="3264660548" sldId="268"/>
            <ac:spMk id="2012" creationId="{B2975B06-C699-6548-7983-86DAC170F9E4}"/>
          </ac:spMkLst>
        </pc:spChg>
        <pc:spChg chg="mod">
          <ac:chgData name="Amal R Babu" userId="3a292d0a-112b-4bc3-bf38-7771656893d2" providerId="ADAL" clId="{47334BF3-780A-45D3-A547-8C695EC51C61}" dt="2022-07-15T04:24:32.503" v="52" actId="165"/>
          <ac:spMkLst>
            <pc:docMk/>
            <pc:sldMk cId="3264660548" sldId="268"/>
            <ac:spMk id="2013" creationId="{3658D518-4E30-ED9E-39F7-24A5EF0813C7}"/>
          </ac:spMkLst>
        </pc:spChg>
        <pc:spChg chg="mod">
          <ac:chgData name="Amal R Babu" userId="3a292d0a-112b-4bc3-bf38-7771656893d2" providerId="ADAL" clId="{47334BF3-780A-45D3-A547-8C695EC51C61}" dt="2022-07-15T04:24:32.503" v="52" actId="165"/>
          <ac:spMkLst>
            <pc:docMk/>
            <pc:sldMk cId="3264660548" sldId="268"/>
            <ac:spMk id="2014" creationId="{4AA0228A-FED1-47C1-2894-6F0EE2028FD8}"/>
          </ac:spMkLst>
        </pc:spChg>
        <pc:spChg chg="mod">
          <ac:chgData name="Amal R Babu" userId="3a292d0a-112b-4bc3-bf38-7771656893d2" providerId="ADAL" clId="{47334BF3-780A-45D3-A547-8C695EC51C61}" dt="2022-07-15T04:24:32.503" v="52" actId="165"/>
          <ac:spMkLst>
            <pc:docMk/>
            <pc:sldMk cId="3264660548" sldId="268"/>
            <ac:spMk id="2015" creationId="{C8DAAA5C-B144-99FB-2249-F41A749A37BF}"/>
          </ac:spMkLst>
        </pc:spChg>
        <pc:spChg chg="mod">
          <ac:chgData name="Amal R Babu" userId="3a292d0a-112b-4bc3-bf38-7771656893d2" providerId="ADAL" clId="{47334BF3-780A-45D3-A547-8C695EC51C61}" dt="2022-07-15T04:24:32.503" v="52" actId="165"/>
          <ac:spMkLst>
            <pc:docMk/>
            <pc:sldMk cId="3264660548" sldId="268"/>
            <ac:spMk id="2016" creationId="{853935AA-F88B-86A3-9B7E-AEBDC21BAB78}"/>
          </ac:spMkLst>
        </pc:spChg>
        <pc:spChg chg="mod">
          <ac:chgData name="Amal R Babu" userId="3a292d0a-112b-4bc3-bf38-7771656893d2" providerId="ADAL" clId="{47334BF3-780A-45D3-A547-8C695EC51C61}" dt="2022-07-15T04:24:32.503" v="52" actId="165"/>
          <ac:spMkLst>
            <pc:docMk/>
            <pc:sldMk cId="3264660548" sldId="268"/>
            <ac:spMk id="2017" creationId="{03C27A55-3410-E638-36E4-8419777C3344}"/>
          </ac:spMkLst>
        </pc:spChg>
        <pc:spChg chg="mod">
          <ac:chgData name="Amal R Babu" userId="3a292d0a-112b-4bc3-bf38-7771656893d2" providerId="ADAL" clId="{47334BF3-780A-45D3-A547-8C695EC51C61}" dt="2022-07-15T04:24:32.503" v="52" actId="165"/>
          <ac:spMkLst>
            <pc:docMk/>
            <pc:sldMk cId="3264660548" sldId="268"/>
            <ac:spMk id="2018" creationId="{85E63420-D655-75C2-59BA-807B0131A10C}"/>
          </ac:spMkLst>
        </pc:spChg>
        <pc:spChg chg="mod">
          <ac:chgData name="Amal R Babu" userId="3a292d0a-112b-4bc3-bf38-7771656893d2" providerId="ADAL" clId="{47334BF3-780A-45D3-A547-8C695EC51C61}" dt="2022-07-15T04:24:32.503" v="52" actId="165"/>
          <ac:spMkLst>
            <pc:docMk/>
            <pc:sldMk cId="3264660548" sldId="268"/>
            <ac:spMk id="2019" creationId="{AF3C46FD-4852-B694-14CB-63B7F27D2FD7}"/>
          </ac:spMkLst>
        </pc:spChg>
        <pc:spChg chg="mod">
          <ac:chgData name="Amal R Babu" userId="3a292d0a-112b-4bc3-bf38-7771656893d2" providerId="ADAL" clId="{47334BF3-780A-45D3-A547-8C695EC51C61}" dt="2022-07-15T04:24:32.503" v="52" actId="165"/>
          <ac:spMkLst>
            <pc:docMk/>
            <pc:sldMk cId="3264660548" sldId="268"/>
            <ac:spMk id="2020" creationId="{86D3C076-4EAB-77AF-BAD7-6D7ACA63849D}"/>
          </ac:spMkLst>
        </pc:spChg>
        <pc:spChg chg="mod">
          <ac:chgData name="Amal R Babu" userId="3a292d0a-112b-4bc3-bf38-7771656893d2" providerId="ADAL" clId="{47334BF3-780A-45D3-A547-8C695EC51C61}" dt="2022-07-15T04:24:32.503" v="52" actId="165"/>
          <ac:spMkLst>
            <pc:docMk/>
            <pc:sldMk cId="3264660548" sldId="268"/>
            <ac:spMk id="2021" creationId="{B6CF88E6-FDF0-42CA-446D-4427F77DBDD5}"/>
          </ac:spMkLst>
        </pc:spChg>
        <pc:spChg chg="mod">
          <ac:chgData name="Amal R Babu" userId="3a292d0a-112b-4bc3-bf38-7771656893d2" providerId="ADAL" clId="{47334BF3-780A-45D3-A547-8C695EC51C61}" dt="2022-07-15T04:24:32.503" v="52" actId="165"/>
          <ac:spMkLst>
            <pc:docMk/>
            <pc:sldMk cId="3264660548" sldId="268"/>
            <ac:spMk id="2022" creationId="{34D062AC-B519-EDE4-80A4-54F49EA4924F}"/>
          </ac:spMkLst>
        </pc:spChg>
        <pc:spChg chg="mod">
          <ac:chgData name="Amal R Babu" userId="3a292d0a-112b-4bc3-bf38-7771656893d2" providerId="ADAL" clId="{47334BF3-780A-45D3-A547-8C695EC51C61}" dt="2022-07-15T04:24:32.503" v="52" actId="165"/>
          <ac:spMkLst>
            <pc:docMk/>
            <pc:sldMk cId="3264660548" sldId="268"/>
            <ac:spMk id="2024" creationId="{3EA1BC77-AA49-5A70-1B78-7D6627A5EBF3}"/>
          </ac:spMkLst>
        </pc:spChg>
        <pc:spChg chg="mod">
          <ac:chgData name="Amal R Babu" userId="3a292d0a-112b-4bc3-bf38-7771656893d2" providerId="ADAL" clId="{47334BF3-780A-45D3-A547-8C695EC51C61}" dt="2022-07-15T04:24:32.503" v="52" actId="165"/>
          <ac:spMkLst>
            <pc:docMk/>
            <pc:sldMk cId="3264660548" sldId="268"/>
            <ac:spMk id="2025" creationId="{3926FDC8-60E3-48BA-5721-34572D5C58EC}"/>
          </ac:spMkLst>
        </pc:spChg>
        <pc:spChg chg="mod">
          <ac:chgData name="Amal R Babu" userId="3a292d0a-112b-4bc3-bf38-7771656893d2" providerId="ADAL" clId="{47334BF3-780A-45D3-A547-8C695EC51C61}" dt="2022-07-15T04:24:32.503" v="52" actId="165"/>
          <ac:spMkLst>
            <pc:docMk/>
            <pc:sldMk cId="3264660548" sldId="268"/>
            <ac:spMk id="2026" creationId="{D4E4C680-8B24-18D7-193C-8E48E4B9ADB6}"/>
          </ac:spMkLst>
        </pc:spChg>
        <pc:spChg chg="mod">
          <ac:chgData name="Amal R Babu" userId="3a292d0a-112b-4bc3-bf38-7771656893d2" providerId="ADAL" clId="{47334BF3-780A-45D3-A547-8C695EC51C61}" dt="2022-07-15T04:24:32.503" v="52" actId="165"/>
          <ac:spMkLst>
            <pc:docMk/>
            <pc:sldMk cId="3264660548" sldId="268"/>
            <ac:spMk id="2027" creationId="{60CEFEBE-8EEC-C655-DDB4-68BEFA00237A}"/>
          </ac:spMkLst>
        </pc:spChg>
        <pc:spChg chg="mod">
          <ac:chgData name="Amal R Babu" userId="3a292d0a-112b-4bc3-bf38-7771656893d2" providerId="ADAL" clId="{47334BF3-780A-45D3-A547-8C695EC51C61}" dt="2022-07-15T04:24:32.503" v="52" actId="165"/>
          <ac:spMkLst>
            <pc:docMk/>
            <pc:sldMk cId="3264660548" sldId="268"/>
            <ac:spMk id="2028" creationId="{2E3A641A-4EAB-726B-76F5-7AE5F8BAAA65}"/>
          </ac:spMkLst>
        </pc:spChg>
        <pc:spChg chg="mod">
          <ac:chgData name="Amal R Babu" userId="3a292d0a-112b-4bc3-bf38-7771656893d2" providerId="ADAL" clId="{47334BF3-780A-45D3-A547-8C695EC51C61}" dt="2022-07-15T04:24:32.503" v="52" actId="165"/>
          <ac:spMkLst>
            <pc:docMk/>
            <pc:sldMk cId="3264660548" sldId="268"/>
            <ac:spMk id="2029" creationId="{D24F890D-0224-3794-D16C-C21832D0621B}"/>
          </ac:spMkLst>
        </pc:spChg>
        <pc:spChg chg="mod">
          <ac:chgData name="Amal R Babu" userId="3a292d0a-112b-4bc3-bf38-7771656893d2" providerId="ADAL" clId="{47334BF3-780A-45D3-A547-8C695EC51C61}" dt="2022-07-15T04:24:32.503" v="52" actId="165"/>
          <ac:spMkLst>
            <pc:docMk/>
            <pc:sldMk cId="3264660548" sldId="268"/>
            <ac:spMk id="2030" creationId="{257B78DE-B652-1AFC-0451-C6F79726C58F}"/>
          </ac:spMkLst>
        </pc:spChg>
        <pc:spChg chg="mod">
          <ac:chgData name="Amal R Babu" userId="3a292d0a-112b-4bc3-bf38-7771656893d2" providerId="ADAL" clId="{47334BF3-780A-45D3-A547-8C695EC51C61}" dt="2022-07-15T04:24:32.503" v="52" actId="165"/>
          <ac:spMkLst>
            <pc:docMk/>
            <pc:sldMk cId="3264660548" sldId="268"/>
            <ac:spMk id="2031" creationId="{FCC5D64F-502E-CFCF-BF4D-5212B7D0DCC8}"/>
          </ac:spMkLst>
        </pc:spChg>
        <pc:spChg chg="mod">
          <ac:chgData name="Amal R Babu" userId="3a292d0a-112b-4bc3-bf38-7771656893d2" providerId="ADAL" clId="{47334BF3-780A-45D3-A547-8C695EC51C61}" dt="2022-07-15T04:24:32.503" v="52" actId="165"/>
          <ac:spMkLst>
            <pc:docMk/>
            <pc:sldMk cId="3264660548" sldId="268"/>
            <ac:spMk id="2032" creationId="{EF24F440-36C1-1124-3C72-A2ABE661E593}"/>
          </ac:spMkLst>
        </pc:spChg>
        <pc:spChg chg="mod">
          <ac:chgData name="Amal R Babu" userId="3a292d0a-112b-4bc3-bf38-7771656893d2" providerId="ADAL" clId="{47334BF3-780A-45D3-A547-8C695EC51C61}" dt="2022-07-15T04:24:32.503" v="52" actId="165"/>
          <ac:spMkLst>
            <pc:docMk/>
            <pc:sldMk cId="3264660548" sldId="268"/>
            <ac:spMk id="2033" creationId="{1A5EAB17-48A3-7AB1-35C6-1B6E7B2D1166}"/>
          </ac:spMkLst>
        </pc:spChg>
        <pc:spChg chg="mod">
          <ac:chgData name="Amal R Babu" userId="3a292d0a-112b-4bc3-bf38-7771656893d2" providerId="ADAL" clId="{47334BF3-780A-45D3-A547-8C695EC51C61}" dt="2022-07-15T04:24:32.503" v="52" actId="165"/>
          <ac:spMkLst>
            <pc:docMk/>
            <pc:sldMk cId="3264660548" sldId="268"/>
            <ac:spMk id="2034" creationId="{4F5E3F11-B3D4-59BB-6416-22E2BCA75BD6}"/>
          </ac:spMkLst>
        </pc:spChg>
        <pc:spChg chg="mod">
          <ac:chgData name="Amal R Babu" userId="3a292d0a-112b-4bc3-bf38-7771656893d2" providerId="ADAL" clId="{47334BF3-780A-45D3-A547-8C695EC51C61}" dt="2022-07-15T04:24:32.503" v="52" actId="165"/>
          <ac:spMkLst>
            <pc:docMk/>
            <pc:sldMk cId="3264660548" sldId="268"/>
            <ac:spMk id="2035" creationId="{11EFC16D-936B-1BC0-1EF8-D3DCC5B47E6B}"/>
          </ac:spMkLst>
        </pc:spChg>
        <pc:spChg chg="mod">
          <ac:chgData name="Amal R Babu" userId="3a292d0a-112b-4bc3-bf38-7771656893d2" providerId="ADAL" clId="{47334BF3-780A-45D3-A547-8C695EC51C61}" dt="2022-07-15T04:24:32.503" v="52" actId="165"/>
          <ac:spMkLst>
            <pc:docMk/>
            <pc:sldMk cId="3264660548" sldId="268"/>
            <ac:spMk id="2036" creationId="{7E3A081E-B1AA-1243-D815-C777854D5E96}"/>
          </ac:spMkLst>
        </pc:spChg>
        <pc:spChg chg="mod">
          <ac:chgData name="Amal R Babu" userId="3a292d0a-112b-4bc3-bf38-7771656893d2" providerId="ADAL" clId="{47334BF3-780A-45D3-A547-8C695EC51C61}" dt="2022-07-15T04:24:32.503" v="52" actId="165"/>
          <ac:spMkLst>
            <pc:docMk/>
            <pc:sldMk cId="3264660548" sldId="268"/>
            <ac:spMk id="2037" creationId="{549AC9F3-D3DC-5A7F-DD46-4AF8A70A3745}"/>
          </ac:spMkLst>
        </pc:spChg>
        <pc:spChg chg="mod">
          <ac:chgData name="Amal R Babu" userId="3a292d0a-112b-4bc3-bf38-7771656893d2" providerId="ADAL" clId="{47334BF3-780A-45D3-A547-8C695EC51C61}" dt="2022-07-15T04:24:32.503" v="52" actId="165"/>
          <ac:spMkLst>
            <pc:docMk/>
            <pc:sldMk cId="3264660548" sldId="268"/>
            <ac:spMk id="2038" creationId="{6C877BEB-44AC-59CD-167F-0363ED4BD04E}"/>
          </ac:spMkLst>
        </pc:spChg>
        <pc:spChg chg="mod">
          <ac:chgData name="Amal R Babu" userId="3a292d0a-112b-4bc3-bf38-7771656893d2" providerId="ADAL" clId="{47334BF3-780A-45D3-A547-8C695EC51C61}" dt="2022-07-15T04:24:32.503" v="52" actId="165"/>
          <ac:spMkLst>
            <pc:docMk/>
            <pc:sldMk cId="3264660548" sldId="268"/>
            <ac:spMk id="2039" creationId="{D2E1A9B9-A3E6-826B-DB76-02508CFD110D}"/>
          </ac:spMkLst>
        </pc:spChg>
        <pc:spChg chg="mod">
          <ac:chgData name="Amal R Babu" userId="3a292d0a-112b-4bc3-bf38-7771656893d2" providerId="ADAL" clId="{47334BF3-780A-45D3-A547-8C695EC51C61}" dt="2022-07-15T04:24:32.503" v="52" actId="165"/>
          <ac:spMkLst>
            <pc:docMk/>
            <pc:sldMk cId="3264660548" sldId="268"/>
            <ac:spMk id="2040" creationId="{6963091F-B19D-1F53-4D42-343D21AD55A9}"/>
          </ac:spMkLst>
        </pc:spChg>
        <pc:spChg chg="mod">
          <ac:chgData name="Amal R Babu" userId="3a292d0a-112b-4bc3-bf38-7771656893d2" providerId="ADAL" clId="{47334BF3-780A-45D3-A547-8C695EC51C61}" dt="2022-07-15T04:24:32.503" v="52" actId="165"/>
          <ac:spMkLst>
            <pc:docMk/>
            <pc:sldMk cId="3264660548" sldId="268"/>
            <ac:spMk id="2041" creationId="{F5387D02-0D5B-6737-A981-717F29121538}"/>
          </ac:spMkLst>
        </pc:spChg>
        <pc:spChg chg="mod">
          <ac:chgData name="Amal R Babu" userId="3a292d0a-112b-4bc3-bf38-7771656893d2" providerId="ADAL" clId="{47334BF3-780A-45D3-A547-8C695EC51C61}" dt="2022-07-15T04:24:32.503" v="52" actId="165"/>
          <ac:spMkLst>
            <pc:docMk/>
            <pc:sldMk cId="3264660548" sldId="268"/>
            <ac:spMk id="2042" creationId="{545F7992-9BC7-E9AA-EB6F-7AB08AF50669}"/>
          </ac:spMkLst>
        </pc:spChg>
        <pc:spChg chg="mod">
          <ac:chgData name="Amal R Babu" userId="3a292d0a-112b-4bc3-bf38-7771656893d2" providerId="ADAL" clId="{47334BF3-780A-45D3-A547-8C695EC51C61}" dt="2022-07-15T04:24:32.503" v="52" actId="165"/>
          <ac:spMkLst>
            <pc:docMk/>
            <pc:sldMk cId="3264660548" sldId="268"/>
            <ac:spMk id="2043" creationId="{86768480-0F9A-34A0-225B-CE9E0F4D930B}"/>
          </ac:spMkLst>
        </pc:spChg>
        <pc:spChg chg="mod">
          <ac:chgData name="Amal R Babu" userId="3a292d0a-112b-4bc3-bf38-7771656893d2" providerId="ADAL" clId="{47334BF3-780A-45D3-A547-8C695EC51C61}" dt="2022-07-15T04:24:32.503" v="52" actId="165"/>
          <ac:spMkLst>
            <pc:docMk/>
            <pc:sldMk cId="3264660548" sldId="268"/>
            <ac:spMk id="2045" creationId="{063BB48D-7EFA-F105-4C26-C1BE86AED425}"/>
          </ac:spMkLst>
        </pc:spChg>
        <pc:spChg chg="mod">
          <ac:chgData name="Amal R Babu" userId="3a292d0a-112b-4bc3-bf38-7771656893d2" providerId="ADAL" clId="{47334BF3-780A-45D3-A547-8C695EC51C61}" dt="2022-07-15T04:24:32.503" v="52" actId="165"/>
          <ac:spMkLst>
            <pc:docMk/>
            <pc:sldMk cId="3264660548" sldId="268"/>
            <ac:spMk id="2046" creationId="{E24218B0-C795-0660-7DFA-64FAF7A195DF}"/>
          </ac:spMkLst>
        </pc:spChg>
        <pc:spChg chg="mod">
          <ac:chgData name="Amal R Babu" userId="3a292d0a-112b-4bc3-bf38-7771656893d2" providerId="ADAL" clId="{47334BF3-780A-45D3-A547-8C695EC51C61}" dt="2022-07-15T04:24:32.503" v="52" actId="165"/>
          <ac:spMkLst>
            <pc:docMk/>
            <pc:sldMk cId="3264660548" sldId="268"/>
            <ac:spMk id="2047" creationId="{C53F8D19-6A89-B940-195E-5EB82D706A91}"/>
          </ac:spMkLst>
        </pc:spChg>
        <pc:spChg chg="mod">
          <ac:chgData name="Amal R Babu" userId="3a292d0a-112b-4bc3-bf38-7771656893d2" providerId="ADAL" clId="{47334BF3-780A-45D3-A547-8C695EC51C61}" dt="2022-07-15T04:24:32.503" v="52" actId="165"/>
          <ac:spMkLst>
            <pc:docMk/>
            <pc:sldMk cId="3264660548" sldId="268"/>
            <ac:spMk id="2048" creationId="{79F408CC-8B7A-29FA-3E47-7CFF7274C036}"/>
          </ac:spMkLst>
        </pc:spChg>
        <pc:spChg chg="mod">
          <ac:chgData name="Amal R Babu" userId="3a292d0a-112b-4bc3-bf38-7771656893d2" providerId="ADAL" clId="{47334BF3-780A-45D3-A547-8C695EC51C61}" dt="2022-07-15T04:24:32.503" v="52" actId="165"/>
          <ac:spMkLst>
            <pc:docMk/>
            <pc:sldMk cId="3264660548" sldId="268"/>
            <ac:spMk id="2049" creationId="{BD408E3E-D733-7B30-670C-D8DB7D224407}"/>
          </ac:spMkLst>
        </pc:spChg>
        <pc:spChg chg="mod">
          <ac:chgData name="Amal R Babu" userId="3a292d0a-112b-4bc3-bf38-7771656893d2" providerId="ADAL" clId="{47334BF3-780A-45D3-A547-8C695EC51C61}" dt="2022-07-15T04:24:32.503" v="52" actId="165"/>
          <ac:spMkLst>
            <pc:docMk/>
            <pc:sldMk cId="3264660548" sldId="268"/>
            <ac:spMk id="2050" creationId="{1CF6DC1A-CF1D-E714-5A88-9346257968C4}"/>
          </ac:spMkLst>
        </pc:spChg>
        <pc:spChg chg="mod">
          <ac:chgData name="Amal R Babu" userId="3a292d0a-112b-4bc3-bf38-7771656893d2" providerId="ADAL" clId="{47334BF3-780A-45D3-A547-8C695EC51C61}" dt="2022-07-15T04:24:32.503" v="52" actId="165"/>
          <ac:spMkLst>
            <pc:docMk/>
            <pc:sldMk cId="3264660548" sldId="268"/>
            <ac:spMk id="2051" creationId="{F4B959C3-7AC7-86DE-CE07-CAB7815FC2CE}"/>
          </ac:spMkLst>
        </pc:spChg>
        <pc:spChg chg="mod">
          <ac:chgData name="Amal R Babu" userId="3a292d0a-112b-4bc3-bf38-7771656893d2" providerId="ADAL" clId="{47334BF3-780A-45D3-A547-8C695EC51C61}" dt="2022-07-15T04:24:32.503" v="52" actId="165"/>
          <ac:spMkLst>
            <pc:docMk/>
            <pc:sldMk cId="3264660548" sldId="268"/>
            <ac:spMk id="2052" creationId="{B24CBA6E-DD33-C981-FCB3-447806B839DC}"/>
          </ac:spMkLst>
        </pc:spChg>
        <pc:spChg chg="mod">
          <ac:chgData name="Amal R Babu" userId="3a292d0a-112b-4bc3-bf38-7771656893d2" providerId="ADAL" clId="{47334BF3-780A-45D3-A547-8C695EC51C61}" dt="2022-07-15T04:24:32.503" v="52" actId="165"/>
          <ac:spMkLst>
            <pc:docMk/>
            <pc:sldMk cId="3264660548" sldId="268"/>
            <ac:spMk id="2053" creationId="{2C686283-096F-3395-F470-1686AC4CA1A1}"/>
          </ac:spMkLst>
        </pc:spChg>
        <pc:spChg chg="mod">
          <ac:chgData name="Amal R Babu" userId="3a292d0a-112b-4bc3-bf38-7771656893d2" providerId="ADAL" clId="{47334BF3-780A-45D3-A547-8C695EC51C61}" dt="2022-07-15T04:24:32.503" v="52" actId="165"/>
          <ac:spMkLst>
            <pc:docMk/>
            <pc:sldMk cId="3264660548" sldId="268"/>
            <ac:spMk id="2054" creationId="{71C83801-78DF-7B9E-A3FD-3D7622A3E0E8}"/>
          </ac:spMkLst>
        </pc:spChg>
        <pc:spChg chg="mod">
          <ac:chgData name="Amal R Babu" userId="3a292d0a-112b-4bc3-bf38-7771656893d2" providerId="ADAL" clId="{47334BF3-780A-45D3-A547-8C695EC51C61}" dt="2022-07-15T04:24:32.503" v="52" actId="165"/>
          <ac:spMkLst>
            <pc:docMk/>
            <pc:sldMk cId="3264660548" sldId="268"/>
            <ac:spMk id="2055" creationId="{89C5C8B0-E058-28B7-77FA-0A3C6BB62417}"/>
          </ac:spMkLst>
        </pc:spChg>
        <pc:spChg chg="mod">
          <ac:chgData name="Amal R Babu" userId="3a292d0a-112b-4bc3-bf38-7771656893d2" providerId="ADAL" clId="{47334BF3-780A-45D3-A547-8C695EC51C61}" dt="2022-07-15T04:24:32.503" v="52" actId="165"/>
          <ac:spMkLst>
            <pc:docMk/>
            <pc:sldMk cId="3264660548" sldId="268"/>
            <ac:spMk id="2056" creationId="{FB844A42-0AD9-4100-3AF7-1ADD57109883}"/>
          </ac:spMkLst>
        </pc:spChg>
        <pc:spChg chg="mod">
          <ac:chgData name="Amal R Babu" userId="3a292d0a-112b-4bc3-bf38-7771656893d2" providerId="ADAL" clId="{47334BF3-780A-45D3-A547-8C695EC51C61}" dt="2022-07-15T04:24:32.503" v="52" actId="165"/>
          <ac:spMkLst>
            <pc:docMk/>
            <pc:sldMk cId="3264660548" sldId="268"/>
            <ac:spMk id="2057" creationId="{183B83EE-41F0-E37E-8009-8D31D118FC1A}"/>
          </ac:spMkLst>
        </pc:spChg>
        <pc:spChg chg="mod">
          <ac:chgData name="Amal R Babu" userId="3a292d0a-112b-4bc3-bf38-7771656893d2" providerId="ADAL" clId="{47334BF3-780A-45D3-A547-8C695EC51C61}" dt="2022-07-15T04:24:32.503" v="52" actId="165"/>
          <ac:spMkLst>
            <pc:docMk/>
            <pc:sldMk cId="3264660548" sldId="268"/>
            <ac:spMk id="2058" creationId="{E26BA144-B39E-390E-F987-75BBF9E6FE28}"/>
          </ac:spMkLst>
        </pc:spChg>
        <pc:spChg chg="mod">
          <ac:chgData name="Amal R Babu" userId="3a292d0a-112b-4bc3-bf38-7771656893d2" providerId="ADAL" clId="{47334BF3-780A-45D3-A547-8C695EC51C61}" dt="2022-07-15T04:24:32.503" v="52" actId="165"/>
          <ac:spMkLst>
            <pc:docMk/>
            <pc:sldMk cId="3264660548" sldId="268"/>
            <ac:spMk id="2059" creationId="{349748A8-332B-267F-6F4B-F345AEE092AF}"/>
          </ac:spMkLst>
        </pc:spChg>
        <pc:spChg chg="mod">
          <ac:chgData name="Amal R Babu" userId="3a292d0a-112b-4bc3-bf38-7771656893d2" providerId="ADAL" clId="{47334BF3-780A-45D3-A547-8C695EC51C61}" dt="2022-07-15T04:24:32.503" v="52" actId="165"/>
          <ac:spMkLst>
            <pc:docMk/>
            <pc:sldMk cId="3264660548" sldId="268"/>
            <ac:spMk id="2060" creationId="{CC30D8EB-BEFE-BCB8-5C41-08AAE2CD847C}"/>
          </ac:spMkLst>
        </pc:spChg>
        <pc:spChg chg="mod">
          <ac:chgData name="Amal R Babu" userId="3a292d0a-112b-4bc3-bf38-7771656893d2" providerId="ADAL" clId="{47334BF3-780A-45D3-A547-8C695EC51C61}" dt="2022-07-15T04:24:32.503" v="52" actId="165"/>
          <ac:spMkLst>
            <pc:docMk/>
            <pc:sldMk cId="3264660548" sldId="268"/>
            <ac:spMk id="2061" creationId="{B687A44E-B9E8-05E8-CD05-F3637BB373F3}"/>
          </ac:spMkLst>
        </pc:spChg>
        <pc:spChg chg="mod">
          <ac:chgData name="Amal R Babu" userId="3a292d0a-112b-4bc3-bf38-7771656893d2" providerId="ADAL" clId="{47334BF3-780A-45D3-A547-8C695EC51C61}" dt="2022-07-15T04:24:32.503" v="52" actId="165"/>
          <ac:spMkLst>
            <pc:docMk/>
            <pc:sldMk cId="3264660548" sldId="268"/>
            <ac:spMk id="2062" creationId="{84D08D4D-8066-B4A3-2AAE-8E433DB9C8B1}"/>
          </ac:spMkLst>
        </pc:spChg>
        <pc:spChg chg="mod">
          <ac:chgData name="Amal R Babu" userId="3a292d0a-112b-4bc3-bf38-7771656893d2" providerId="ADAL" clId="{47334BF3-780A-45D3-A547-8C695EC51C61}" dt="2022-07-15T04:24:32.503" v="52" actId="165"/>
          <ac:spMkLst>
            <pc:docMk/>
            <pc:sldMk cId="3264660548" sldId="268"/>
            <ac:spMk id="2063" creationId="{BD0C0900-79EB-F557-91F2-B413E6E7CDC2}"/>
          </ac:spMkLst>
        </pc:spChg>
        <pc:spChg chg="mod">
          <ac:chgData name="Amal R Babu" userId="3a292d0a-112b-4bc3-bf38-7771656893d2" providerId="ADAL" clId="{47334BF3-780A-45D3-A547-8C695EC51C61}" dt="2022-07-15T04:24:32.503" v="52" actId="165"/>
          <ac:spMkLst>
            <pc:docMk/>
            <pc:sldMk cId="3264660548" sldId="268"/>
            <ac:spMk id="2064" creationId="{63E031FF-FE48-05CE-4845-9E0CCA4563FA}"/>
          </ac:spMkLst>
        </pc:spChg>
        <pc:spChg chg="mod">
          <ac:chgData name="Amal R Babu" userId="3a292d0a-112b-4bc3-bf38-7771656893d2" providerId="ADAL" clId="{47334BF3-780A-45D3-A547-8C695EC51C61}" dt="2022-07-15T04:24:32.503" v="52" actId="165"/>
          <ac:spMkLst>
            <pc:docMk/>
            <pc:sldMk cId="3264660548" sldId="268"/>
            <ac:spMk id="2066" creationId="{08806BA5-DCC0-5BE0-D8A4-60042C1F89C6}"/>
          </ac:spMkLst>
        </pc:spChg>
        <pc:spChg chg="mod">
          <ac:chgData name="Amal R Babu" userId="3a292d0a-112b-4bc3-bf38-7771656893d2" providerId="ADAL" clId="{47334BF3-780A-45D3-A547-8C695EC51C61}" dt="2022-07-15T04:24:32.503" v="52" actId="165"/>
          <ac:spMkLst>
            <pc:docMk/>
            <pc:sldMk cId="3264660548" sldId="268"/>
            <ac:spMk id="2067" creationId="{4EAE12A4-329B-2542-8313-CEB5F0ADFA6F}"/>
          </ac:spMkLst>
        </pc:spChg>
        <pc:spChg chg="mod">
          <ac:chgData name="Amal R Babu" userId="3a292d0a-112b-4bc3-bf38-7771656893d2" providerId="ADAL" clId="{47334BF3-780A-45D3-A547-8C695EC51C61}" dt="2022-07-15T04:24:32.503" v="52" actId="165"/>
          <ac:spMkLst>
            <pc:docMk/>
            <pc:sldMk cId="3264660548" sldId="268"/>
            <ac:spMk id="2068" creationId="{9CDF0B87-B0E9-E040-EF6E-83DF7C82F609}"/>
          </ac:spMkLst>
        </pc:spChg>
        <pc:spChg chg="mod">
          <ac:chgData name="Amal R Babu" userId="3a292d0a-112b-4bc3-bf38-7771656893d2" providerId="ADAL" clId="{47334BF3-780A-45D3-A547-8C695EC51C61}" dt="2022-07-15T04:24:32.503" v="52" actId="165"/>
          <ac:spMkLst>
            <pc:docMk/>
            <pc:sldMk cId="3264660548" sldId="268"/>
            <ac:spMk id="2069" creationId="{E90F73A5-5632-6A4C-5550-C278061EDB32}"/>
          </ac:spMkLst>
        </pc:spChg>
        <pc:spChg chg="mod">
          <ac:chgData name="Amal R Babu" userId="3a292d0a-112b-4bc3-bf38-7771656893d2" providerId="ADAL" clId="{47334BF3-780A-45D3-A547-8C695EC51C61}" dt="2022-07-15T04:24:32.503" v="52" actId="165"/>
          <ac:spMkLst>
            <pc:docMk/>
            <pc:sldMk cId="3264660548" sldId="268"/>
            <ac:spMk id="2070" creationId="{F10B627B-E17E-C1F1-2061-EB5612EEA398}"/>
          </ac:spMkLst>
        </pc:spChg>
        <pc:spChg chg="mod">
          <ac:chgData name="Amal R Babu" userId="3a292d0a-112b-4bc3-bf38-7771656893d2" providerId="ADAL" clId="{47334BF3-780A-45D3-A547-8C695EC51C61}" dt="2022-07-15T04:24:32.503" v="52" actId="165"/>
          <ac:spMkLst>
            <pc:docMk/>
            <pc:sldMk cId="3264660548" sldId="268"/>
            <ac:spMk id="2071" creationId="{77AA3576-6216-E393-F1C4-645951F7F55D}"/>
          </ac:spMkLst>
        </pc:spChg>
        <pc:spChg chg="mod">
          <ac:chgData name="Amal R Babu" userId="3a292d0a-112b-4bc3-bf38-7771656893d2" providerId="ADAL" clId="{47334BF3-780A-45D3-A547-8C695EC51C61}" dt="2022-07-15T04:24:32.503" v="52" actId="165"/>
          <ac:spMkLst>
            <pc:docMk/>
            <pc:sldMk cId="3264660548" sldId="268"/>
            <ac:spMk id="2072" creationId="{BC78E626-0136-4920-BF40-710D1AFA0E9B}"/>
          </ac:spMkLst>
        </pc:spChg>
        <pc:spChg chg="mod">
          <ac:chgData name="Amal R Babu" userId="3a292d0a-112b-4bc3-bf38-7771656893d2" providerId="ADAL" clId="{47334BF3-780A-45D3-A547-8C695EC51C61}" dt="2022-07-15T04:24:32.503" v="52" actId="165"/>
          <ac:spMkLst>
            <pc:docMk/>
            <pc:sldMk cId="3264660548" sldId="268"/>
            <ac:spMk id="2073" creationId="{4B28656B-763D-1C62-5F2E-CFF2F7BBCFAB}"/>
          </ac:spMkLst>
        </pc:spChg>
        <pc:spChg chg="mod">
          <ac:chgData name="Amal R Babu" userId="3a292d0a-112b-4bc3-bf38-7771656893d2" providerId="ADAL" clId="{47334BF3-780A-45D3-A547-8C695EC51C61}" dt="2022-07-15T04:24:32.503" v="52" actId="165"/>
          <ac:spMkLst>
            <pc:docMk/>
            <pc:sldMk cId="3264660548" sldId="268"/>
            <ac:spMk id="2074" creationId="{B80C3B22-2707-B1F6-FAEA-A6463B19AA14}"/>
          </ac:spMkLst>
        </pc:spChg>
        <pc:spChg chg="mod">
          <ac:chgData name="Amal R Babu" userId="3a292d0a-112b-4bc3-bf38-7771656893d2" providerId="ADAL" clId="{47334BF3-780A-45D3-A547-8C695EC51C61}" dt="2022-07-15T04:24:32.503" v="52" actId="165"/>
          <ac:spMkLst>
            <pc:docMk/>
            <pc:sldMk cId="3264660548" sldId="268"/>
            <ac:spMk id="2075" creationId="{40A4EB95-B921-3CEA-0C84-B2266F746FA8}"/>
          </ac:spMkLst>
        </pc:spChg>
        <pc:spChg chg="mod">
          <ac:chgData name="Amal R Babu" userId="3a292d0a-112b-4bc3-bf38-7771656893d2" providerId="ADAL" clId="{47334BF3-780A-45D3-A547-8C695EC51C61}" dt="2022-07-15T04:24:32.503" v="52" actId="165"/>
          <ac:spMkLst>
            <pc:docMk/>
            <pc:sldMk cId="3264660548" sldId="268"/>
            <ac:spMk id="2076" creationId="{AF5EF33F-E169-4258-88CE-2387F978C251}"/>
          </ac:spMkLst>
        </pc:spChg>
        <pc:spChg chg="mod">
          <ac:chgData name="Amal R Babu" userId="3a292d0a-112b-4bc3-bf38-7771656893d2" providerId="ADAL" clId="{47334BF3-780A-45D3-A547-8C695EC51C61}" dt="2022-07-15T04:24:32.503" v="52" actId="165"/>
          <ac:spMkLst>
            <pc:docMk/>
            <pc:sldMk cId="3264660548" sldId="268"/>
            <ac:spMk id="2077" creationId="{319858FE-85FE-2641-CF50-0AC9714C8B97}"/>
          </ac:spMkLst>
        </pc:spChg>
        <pc:spChg chg="mod">
          <ac:chgData name="Amal R Babu" userId="3a292d0a-112b-4bc3-bf38-7771656893d2" providerId="ADAL" clId="{47334BF3-780A-45D3-A547-8C695EC51C61}" dt="2022-07-15T04:24:32.503" v="52" actId="165"/>
          <ac:spMkLst>
            <pc:docMk/>
            <pc:sldMk cId="3264660548" sldId="268"/>
            <ac:spMk id="2078" creationId="{27A54414-C030-5921-5033-2792C400BD06}"/>
          </ac:spMkLst>
        </pc:spChg>
        <pc:spChg chg="mod">
          <ac:chgData name="Amal R Babu" userId="3a292d0a-112b-4bc3-bf38-7771656893d2" providerId="ADAL" clId="{47334BF3-780A-45D3-A547-8C695EC51C61}" dt="2022-07-15T04:24:32.503" v="52" actId="165"/>
          <ac:spMkLst>
            <pc:docMk/>
            <pc:sldMk cId="3264660548" sldId="268"/>
            <ac:spMk id="2079" creationId="{A3393659-DFF2-5FF1-6D38-3EF9F27E906F}"/>
          </ac:spMkLst>
        </pc:spChg>
        <pc:spChg chg="mod">
          <ac:chgData name="Amal R Babu" userId="3a292d0a-112b-4bc3-bf38-7771656893d2" providerId="ADAL" clId="{47334BF3-780A-45D3-A547-8C695EC51C61}" dt="2022-07-15T04:24:32.503" v="52" actId="165"/>
          <ac:spMkLst>
            <pc:docMk/>
            <pc:sldMk cId="3264660548" sldId="268"/>
            <ac:spMk id="2080" creationId="{8E2FAFDB-CA84-1C31-B45C-B6C301F14607}"/>
          </ac:spMkLst>
        </pc:spChg>
        <pc:spChg chg="mod">
          <ac:chgData name="Amal R Babu" userId="3a292d0a-112b-4bc3-bf38-7771656893d2" providerId="ADAL" clId="{47334BF3-780A-45D3-A547-8C695EC51C61}" dt="2022-07-15T04:24:32.503" v="52" actId="165"/>
          <ac:spMkLst>
            <pc:docMk/>
            <pc:sldMk cId="3264660548" sldId="268"/>
            <ac:spMk id="2081" creationId="{20912FD6-E947-524C-983E-3EA6DE166A14}"/>
          </ac:spMkLst>
        </pc:spChg>
        <pc:spChg chg="mod">
          <ac:chgData name="Amal R Babu" userId="3a292d0a-112b-4bc3-bf38-7771656893d2" providerId="ADAL" clId="{47334BF3-780A-45D3-A547-8C695EC51C61}" dt="2022-07-15T04:24:32.503" v="52" actId="165"/>
          <ac:spMkLst>
            <pc:docMk/>
            <pc:sldMk cId="3264660548" sldId="268"/>
            <ac:spMk id="2082" creationId="{1239B40C-8E55-0030-B605-3E1F887E2A16}"/>
          </ac:spMkLst>
        </pc:spChg>
        <pc:spChg chg="mod">
          <ac:chgData name="Amal R Babu" userId="3a292d0a-112b-4bc3-bf38-7771656893d2" providerId="ADAL" clId="{47334BF3-780A-45D3-A547-8C695EC51C61}" dt="2022-07-15T04:24:32.503" v="52" actId="165"/>
          <ac:spMkLst>
            <pc:docMk/>
            <pc:sldMk cId="3264660548" sldId="268"/>
            <ac:spMk id="2083" creationId="{CC5026B5-75EB-4088-1D86-B53F6C8B9E9C}"/>
          </ac:spMkLst>
        </pc:spChg>
        <pc:spChg chg="mod">
          <ac:chgData name="Amal R Babu" userId="3a292d0a-112b-4bc3-bf38-7771656893d2" providerId="ADAL" clId="{47334BF3-780A-45D3-A547-8C695EC51C61}" dt="2022-07-15T04:24:32.503" v="52" actId="165"/>
          <ac:spMkLst>
            <pc:docMk/>
            <pc:sldMk cId="3264660548" sldId="268"/>
            <ac:spMk id="2084" creationId="{9FC2DE3B-121D-F8EF-448E-4CBCDD954DC1}"/>
          </ac:spMkLst>
        </pc:spChg>
        <pc:spChg chg="mod">
          <ac:chgData name="Amal R Babu" userId="3a292d0a-112b-4bc3-bf38-7771656893d2" providerId="ADAL" clId="{47334BF3-780A-45D3-A547-8C695EC51C61}" dt="2022-07-15T04:24:32.503" v="52" actId="165"/>
          <ac:spMkLst>
            <pc:docMk/>
            <pc:sldMk cId="3264660548" sldId="268"/>
            <ac:spMk id="2085" creationId="{21B6835B-6DCD-CF90-656B-1E988E3D90BB}"/>
          </ac:spMkLst>
        </pc:spChg>
        <pc:spChg chg="mod">
          <ac:chgData name="Amal R Babu" userId="3a292d0a-112b-4bc3-bf38-7771656893d2" providerId="ADAL" clId="{47334BF3-780A-45D3-A547-8C695EC51C61}" dt="2022-07-15T04:24:32.503" v="52" actId="165"/>
          <ac:spMkLst>
            <pc:docMk/>
            <pc:sldMk cId="3264660548" sldId="268"/>
            <ac:spMk id="2086" creationId="{3B88750E-64CC-C646-422F-60FAECCA4B7D}"/>
          </ac:spMkLst>
        </pc:spChg>
        <pc:spChg chg="mod">
          <ac:chgData name="Amal R Babu" userId="3a292d0a-112b-4bc3-bf38-7771656893d2" providerId="ADAL" clId="{47334BF3-780A-45D3-A547-8C695EC51C61}" dt="2022-07-15T04:24:32.503" v="52" actId="165"/>
          <ac:spMkLst>
            <pc:docMk/>
            <pc:sldMk cId="3264660548" sldId="268"/>
            <ac:spMk id="2087" creationId="{55F09503-581C-B645-393E-38A27B7F6B12}"/>
          </ac:spMkLst>
        </pc:spChg>
        <pc:spChg chg="mod">
          <ac:chgData name="Amal R Babu" userId="3a292d0a-112b-4bc3-bf38-7771656893d2" providerId="ADAL" clId="{47334BF3-780A-45D3-A547-8C695EC51C61}" dt="2022-07-15T04:24:32.503" v="52" actId="165"/>
          <ac:spMkLst>
            <pc:docMk/>
            <pc:sldMk cId="3264660548" sldId="268"/>
            <ac:spMk id="2088" creationId="{E067D0C5-FEA5-E60C-5908-519DCC0E85DD}"/>
          </ac:spMkLst>
        </pc:spChg>
        <pc:spChg chg="mod">
          <ac:chgData name="Amal R Babu" userId="3a292d0a-112b-4bc3-bf38-7771656893d2" providerId="ADAL" clId="{47334BF3-780A-45D3-A547-8C695EC51C61}" dt="2022-07-15T04:24:32.503" v="52" actId="165"/>
          <ac:spMkLst>
            <pc:docMk/>
            <pc:sldMk cId="3264660548" sldId="268"/>
            <ac:spMk id="2089" creationId="{8AF58A98-4A23-977B-4371-61DF0286606B}"/>
          </ac:spMkLst>
        </pc:spChg>
        <pc:spChg chg="mod">
          <ac:chgData name="Amal R Babu" userId="3a292d0a-112b-4bc3-bf38-7771656893d2" providerId="ADAL" clId="{47334BF3-780A-45D3-A547-8C695EC51C61}" dt="2022-07-15T04:24:32.503" v="52" actId="165"/>
          <ac:spMkLst>
            <pc:docMk/>
            <pc:sldMk cId="3264660548" sldId="268"/>
            <ac:spMk id="2090" creationId="{BD3D61EF-4297-E0E2-1736-0E9BA6C62F9E}"/>
          </ac:spMkLst>
        </pc:spChg>
        <pc:spChg chg="mod">
          <ac:chgData name="Amal R Babu" userId="3a292d0a-112b-4bc3-bf38-7771656893d2" providerId="ADAL" clId="{47334BF3-780A-45D3-A547-8C695EC51C61}" dt="2022-07-15T04:24:32.503" v="52" actId="165"/>
          <ac:spMkLst>
            <pc:docMk/>
            <pc:sldMk cId="3264660548" sldId="268"/>
            <ac:spMk id="2091" creationId="{FBE23B86-BF90-2956-FCEA-D251F8605317}"/>
          </ac:spMkLst>
        </pc:spChg>
        <pc:spChg chg="add mod">
          <ac:chgData name="Amal R Babu" userId="3a292d0a-112b-4bc3-bf38-7771656893d2" providerId="ADAL" clId="{47334BF3-780A-45D3-A547-8C695EC51C61}" dt="2022-07-15T04:34:16.506" v="161" actId="20577"/>
          <ac:spMkLst>
            <pc:docMk/>
            <pc:sldMk cId="3264660548" sldId="268"/>
            <ac:spMk id="2094" creationId="{D57DE1E8-B166-AFB8-EFD6-F9A950C4F596}"/>
          </ac:spMkLst>
        </pc:spChg>
        <pc:spChg chg="add del mod ord">
          <ac:chgData name="Amal R Babu" userId="3a292d0a-112b-4bc3-bf38-7771656893d2" providerId="ADAL" clId="{47334BF3-780A-45D3-A547-8C695EC51C61}" dt="2022-07-15T04:28:53.656" v="101" actId="478"/>
          <ac:spMkLst>
            <pc:docMk/>
            <pc:sldMk cId="3264660548" sldId="268"/>
            <ac:spMk id="2095" creationId="{3938327D-2668-D478-3DD9-B47A7C971BB0}"/>
          </ac:spMkLst>
        </pc:spChg>
        <pc:spChg chg="add mod ord">
          <ac:chgData name="Amal R Babu" userId="3a292d0a-112b-4bc3-bf38-7771656893d2" providerId="ADAL" clId="{47334BF3-780A-45D3-A547-8C695EC51C61}" dt="2022-07-15T04:28:51.005" v="100" actId="14100"/>
          <ac:spMkLst>
            <pc:docMk/>
            <pc:sldMk cId="3264660548" sldId="268"/>
            <ac:spMk id="2096" creationId="{8B2C5153-47DC-15F8-A334-849681A22984}"/>
          </ac:spMkLst>
        </pc:spChg>
        <pc:spChg chg="add mod">
          <ac:chgData name="Amal R Babu" userId="3a292d0a-112b-4bc3-bf38-7771656893d2" providerId="ADAL" clId="{47334BF3-780A-45D3-A547-8C695EC51C61}" dt="2022-07-15T04:34:37.806" v="168" actId="20577"/>
          <ac:spMkLst>
            <pc:docMk/>
            <pc:sldMk cId="3264660548" sldId="268"/>
            <ac:spMk id="2097" creationId="{E3870B64-82D6-95E6-CB0A-86FC77130C01}"/>
          </ac:spMkLst>
        </pc:spChg>
        <pc:spChg chg="add mod ord">
          <ac:chgData name="Amal R Babu" userId="3a292d0a-112b-4bc3-bf38-7771656893d2" providerId="ADAL" clId="{47334BF3-780A-45D3-A547-8C695EC51C61}" dt="2022-07-15T04:28:59.197" v="103" actId="167"/>
          <ac:spMkLst>
            <pc:docMk/>
            <pc:sldMk cId="3264660548" sldId="268"/>
            <ac:spMk id="2098" creationId="{40A3E301-C7A5-EEF9-9499-308B0954C239}"/>
          </ac:spMkLst>
        </pc:spChg>
        <pc:spChg chg="add del mod">
          <ac:chgData name="Amal R Babu" userId="3a292d0a-112b-4bc3-bf38-7771656893d2" providerId="ADAL" clId="{47334BF3-780A-45D3-A547-8C695EC51C61}" dt="2022-07-15T04:34:41.597" v="169" actId="478"/>
          <ac:spMkLst>
            <pc:docMk/>
            <pc:sldMk cId="3264660548" sldId="268"/>
            <ac:spMk id="2099" creationId="{F153AEDB-0024-DA60-982E-49635A0EB693}"/>
          </ac:spMkLst>
        </pc:spChg>
        <pc:grpChg chg="del mod">
          <ac:chgData name="Amal R Babu" userId="3a292d0a-112b-4bc3-bf38-7771656893d2" providerId="ADAL" clId="{47334BF3-780A-45D3-A547-8C695EC51C61}" dt="2022-07-15T03:15:37.733" v="22" actId="27803"/>
          <ac:grpSpMkLst>
            <pc:docMk/>
            <pc:sldMk cId="3264660548" sldId="268"/>
            <ac:grpSpMk id="5" creationId="{634E3A96-4700-1B32-E944-3F44AE303815}"/>
          </ac:grpSpMkLst>
        </pc:grpChg>
        <pc:grpChg chg="mod">
          <ac:chgData name="Amal R Babu" userId="3a292d0a-112b-4bc3-bf38-7771656893d2" providerId="ADAL" clId="{47334BF3-780A-45D3-A547-8C695EC51C61}" dt="2022-07-15T04:24:32.503" v="52" actId="165"/>
          <ac:grpSpMkLst>
            <pc:docMk/>
            <pc:sldMk cId="3264660548" sldId="268"/>
            <ac:grpSpMk id="6" creationId="{4EBBB195-B45A-EF77-EC20-5229D2EADEB1}"/>
          </ac:grpSpMkLst>
        </pc:grpChg>
        <pc:grpChg chg="mod">
          <ac:chgData name="Amal R Babu" userId="3a292d0a-112b-4bc3-bf38-7771656893d2" providerId="ADAL" clId="{47334BF3-780A-45D3-A547-8C695EC51C61}" dt="2022-07-15T04:24:32.503" v="52" actId="165"/>
          <ac:grpSpMkLst>
            <pc:docMk/>
            <pc:sldMk cId="3264660548" sldId="268"/>
            <ac:grpSpMk id="9" creationId="{6F9E0256-63B6-ABA3-88C8-62A5DD90059D}"/>
          </ac:grpSpMkLst>
        </pc:grpChg>
        <pc:grpChg chg="mod">
          <ac:chgData name="Amal R Babu" userId="3a292d0a-112b-4bc3-bf38-7771656893d2" providerId="ADAL" clId="{47334BF3-780A-45D3-A547-8C695EC51C61}" dt="2022-07-15T04:24:32.503" v="52" actId="165"/>
          <ac:grpSpMkLst>
            <pc:docMk/>
            <pc:sldMk cId="3264660548" sldId="268"/>
            <ac:grpSpMk id="12" creationId="{C97956EC-510D-C851-D5B8-E5916AAF16A2}"/>
          </ac:grpSpMkLst>
        </pc:grpChg>
        <pc:grpChg chg="mod">
          <ac:chgData name="Amal R Babu" userId="3a292d0a-112b-4bc3-bf38-7771656893d2" providerId="ADAL" clId="{47334BF3-780A-45D3-A547-8C695EC51C61}" dt="2022-07-15T04:24:32.503" v="52" actId="165"/>
          <ac:grpSpMkLst>
            <pc:docMk/>
            <pc:sldMk cId="3264660548" sldId="268"/>
            <ac:grpSpMk id="15" creationId="{061AB2C5-D15E-9D71-0E5C-AD54A43D9FAD}"/>
          </ac:grpSpMkLst>
        </pc:grpChg>
        <pc:grpChg chg="mod">
          <ac:chgData name="Amal R Babu" userId="3a292d0a-112b-4bc3-bf38-7771656893d2" providerId="ADAL" clId="{47334BF3-780A-45D3-A547-8C695EC51C61}" dt="2022-07-15T04:24:32.503" v="52" actId="165"/>
          <ac:grpSpMkLst>
            <pc:docMk/>
            <pc:sldMk cId="3264660548" sldId="268"/>
            <ac:grpSpMk id="18" creationId="{7404C625-3B6C-BFCC-2775-1652A5C7681E}"/>
          </ac:grpSpMkLst>
        </pc:grpChg>
        <pc:grpChg chg="mod">
          <ac:chgData name="Amal R Babu" userId="3a292d0a-112b-4bc3-bf38-7771656893d2" providerId="ADAL" clId="{47334BF3-780A-45D3-A547-8C695EC51C61}" dt="2022-07-15T04:24:32.503" v="52" actId="165"/>
          <ac:grpSpMkLst>
            <pc:docMk/>
            <pc:sldMk cId="3264660548" sldId="268"/>
            <ac:grpSpMk id="21" creationId="{10477A3C-88E6-538D-B9F8-F7F3690B6EA2}"/>
          </ac:grpSpMkLst>
        </pc:grpChg>
        <pc:grpChg chg="mod">
          <ac:chgData name="Amal R Babu" userId="3a292d0a-112b-4bc3-bf38-7771656893d2" providerId="ADAL" clId="{47334BF3-780A-45D3-A547-8C695EC51C61}" dt="2022-07-15T04:24:32.503" v="52" actId="165"/>
          <ac:grpSpMkLst>
            <pc:docMk/>
            <pc:sldMk cId="3264660548" sldId="268"/>
            <ac:grpSpMk id="24" creationId="{97C60BDD-F29C-B965-108E-28D089EF2481}"/>
          </ac:grpSpMkLst>
        </pc:grpChg>
        <pc:grpChg chg="mod">
          <ac:chgData name="Amal R Babu" userId="3a292d0a-112b-4bc3-bf38-7771656893d2" providerId="ADAL" clId="{47334BF3-780A-45D3-A547-8C695EC51C61}" dt="2022-07-15T04:24:32.503" v="52" actId="165"/>
          <ac:grpSpMkLst>
            <pc:docMk/>
            <pc:sldMk cId="3264660548" sldId="268"/>
            <ac:grpSpMk id="27" creationId="{A252FCEE-6A91-9704-535F-A3FA517229F8}"/>
          </ac:grpSpMkLst>
        </pc:grpChg>
        <pc:grpChg chg="mod">
          <ac:chgData name="Amal R Babu" userId="3a292d0a-112b-4bc3-bf38-7771656893d2" providerId="ADAL" clId="{47334BF3-780A-45D3-A547-8C695EC51C61}" dt="2022-07-15T04:24:32.503" v="52" actId="165"/>
          <ac:grpSpMkLst>
            <pc:docMk/>
            <pc:sldMk cId="3264660548" sldId="268"/>
            <ac:grpSpMk id="30" creationId="{128E681A-D6E5-A541-D95F-ECE7EDF86762}"/>
          </ac:grpSpMkLst>
        </pc:grpChg>
        <pc:grpChg chg="mod">
          <ac:chgData name="Amal R Babu" userId="3a292d0a-112b-4bc3-bf38-7771656893d2" providerId="ADAL" clId="{47334BF3-780A-45D3-A547-8C695EC51C61}" dt="2022-07-15T04:24:32.503" v="52" actId="165"/>
          <ac:grpSpMkLst>
            <pc:docMk/>
            <pc:sldMk cId="3264660548" sldId="268"/>
            <ac:grpSpMk id="33" creationId="{346D0BAF-3076-B014-0BEF-30E514E6255B}"/>
          </ac:grpSpMkLst>
        </pc:grpChg>
        <pc:grpChg chg="mod">
          <ac:chgData name="Amal R Babu" userId="3a292d0a-112b-4bc3-bf38-7771656893d2" providerId="ADAL" clId="{47334BF3-780A-45D3-A547-8C695EC51C61}" dt="2022-07-15T04:24:32.503" v="52" actId="165"/>
          <ac:grpSpMkLst>
            <pc:docMk/>
            <pc:sldMk cId="3264660548" sldId="268"/>
            <ac:grpSpMk id="36" creationId="{29B93EAD-8DDC-7821-6979-CE3DD91F640B}"/>
          </ac:grpSpMkLst>
        </pc:grpChg>
        <pc:grpChg chg="mod">
          <ac:chgData name="Amal R Babu" userId="3a292d0a-112b-4bc3-bf38-7771656893d2" providerId="ADAL" clId="{47334BF3-780A-45D3-A547-8C695EC51C61}" dt="2022-07-15T04:24:32.503" v="52" actId="165"/>
          <ac:grpSpMkLst>
            <pc:docMk/>
            <pc:sldMk cId="3264660548" sldId="268"/>
            <ac:grpSpMk id="39" creationId="{A8B190BF-CA7D-EEDC-48A1-5901E1B4FC8D}"/>
          </ac:grpSpMkLst>
        </pc:grpChg>
        <pc:grpChg chg="mod">
          <ac:chgData name="Amal R Babu" userId="3a292d0a-112b-4bc3-bf38-7771656893d2" providerId="ADAL" clId="{47334BF3-780A-45D3-A547-8C695EC51C61}" dt="2022-07-15T04:24:32.503" v="52" actId="165"/>
          <ac:grpSpMkLst>
            <pc:docMk/>
            <pc:sldMk cId="3264660548" sldId="268"/>
            <ac:grpSpMk id="42" creationId="{2792790C-EFB6-4099-88F7-B44F4727BE33}"/>
          </ac:grpSpMkLst>
        </pc:grpChg>
        <pc:grpChg chg="mod">
          <ac:chgData name="Amal R Babu" userId="3a292d0a-112b-4bc3-bf38-7771656893d2" providerId="ADAL" clId="{47334BF3-780A-45D3-A547-8C695EC51C61}" dt="2022-07-15T04:24:32.503" v="52" actId="165"/>
          <ac:grpSpMkLst>
            <pc:docMk/>
            <pc:sldMk cId="3264660548" sldId="268"/>
            <ac:grpSpMk id="45" creationId="{BBF5E260-2B59-11F0-37D2-46E0F2AACD95}"/>
          </ac:grpSpMkLst>
        </pc:grpChg>
        <pc:grpChg chg="mod">
          <ac:chgData name="Amal R Babu" userId="3a292d0a-112b-4bc3-bf38-7771656893d2" providerId="ADAL" clId="{47334BF3-780A-45D3-A547-8C695EC51C61}" dt="2022-07-15T04:24:32.503" v="52" actId="165"/>
          <ac:grpSpMkLst>
            <pc:docMk/>
            <pc:sldMk cId="3264660548" sldId="268"/>
            <ac:grpSpMk id="50" creationId="{50B59BF8-4B65-3FA1-410E-1B7105C57F7F}"/>
          </ac:grpSpMkLst>
        </pc:grpChg>
        <pc:grpChg chg="mod">
          <ac:chgData name="Amal R Babu" userId="3a292d0a-112b-4bc3-bf38-7771656893d2" providerId="ADAL" clId="{47334BF3-780A-45D3-A547-8C695EC51C61}" dt="2022-07-15T04:24:32.503" v="52" actId="165"/>
          <ac:grpSpMkLst>
            <pc:docMk/>
            <pc:sldMk cId="3264660548" sldId="268"/>
            <ac:grpSpMk id="53" creationId="{1466C36F-4F22-DE02-3303-8F2171A1ADDC}"/>
          </ac:grpSpMkLst>
        </pc:grpChg>
        <pc:grpChg chg="mod">
          <ac:chgData name="Amal R Babu" userId="3a292d0a-112b-4bc3-bf38-7771656893d2" providerId="ADAL" clId="{47334BF3-780A-45D3-A547-8C695EC51C61}" dt="2022-07-15T04:24:32.503" v="52" actId="165"/>
          <ac:grpSpMkLst>
            <pc:docMk/>
            <pc:sldMk cId="3264660548" sldId="268"/>
            <ac:grpSpMk id="56" creationId="{692480B3-19D3-698B-977D-B5E58AA98DAC}"/>
          </ac:grpSpMkLst>
        </pc:grpChg>
        <pc:grpChg chg="mod">
          <ac:chgData name="Amal R Babu" userId="3a292d0a-112b-4bc3-bf38-7771656893d2" providerId="ADAL" clId="{47334BF3-780A-45D3-A547-8C695EC51C61}" dt="2022-07-15T04:24:32.503" v="52" actId="165"/>
          <ac:grpSpMkLst>
            <pc:docMk/>
            <pc:sldMk cId="3264660548" sldId="268"/>
            <ac:grpSpMk id="65" creationId="{1C4FC07E-008B-CEC3-F1AF-25C7263B40B6}"/>
          </ac:grpSpMkLst>
        </pc:grpChg>
        <pc:grpChg chg="add mod topLvl">
          <ac:chgData name="Amal R Babu" userId="3a292d0a-112b-4bc3-bf38-7771656893d2" providerId="ADAL" clId="{47334BF3-780A-45D3-A547-8C695EC51C61}" dt="2022-07-15T04:27:16.652" v="82" actId="1076"/>
          <ac:grpSpMkLst>
            <pc:docMk/>
            <pc:sldMk cId="3264660548" sldId="268"/>
            <ac:grpSpMk id="68" creationId="{6B74175A-E2BD-52E1-78E9-C856B814896A}"/>
          </ac:grpSpMkLst>
        </pc:grpChg>
        <pc:grpChg chg="del mod">
          <ac:chgData name="Amal R Babu" userId="3a292d0a-112b-4bc3-bf38-7771656893d2" providerId="ADAL" clId="{47334BF3-780A-45D3-A547-8C695EC51C61}" dt="2022-07-15T04:23:28.736" v="37" actId="27803"/>
          <ac:grpSpMkLst>
            <pc:docMk/>
            <pc:sldMk cId="3264660548" sldId="268"/>
            <ac:grpSpMk id="76" creationId="{48E87438-31CF-827D-4FD7-8288519ECA0B}"/>
          </ac:grpSpMkLst>
        </pc:grpChg>
        <pc:grpChg chg="mod">
          <ac:chgData name="Amal R Babu" userId="3a292d0a-112b-4bc3-bf38-7771656893d2" providerId="ADAL" clId="{47334BF3-780A-45D3-A547-8C695EC51C61}" dt="2022-07-15T04:24:32.503" v="52" actId="165"/>
          <ac:grpSpMkLst>
            <pc:docMk/>
            <pc:sldMk cId="3264660548" sldId="268"/>
            <ac:grpSpMk id="78" creationId="{B5EBF3D1-8F7A-9AFF-D89B-97F1E382EEDD}"/>
          </ac:grpSpMkLst>
        </pc:grpChg>
        <pc:grpChg chg="mod">
          <ac:chgData name="Amal R Babu" userId="3a292d0a-112b-4bc3-bf38-7771656893d2" providerId="ADAL" clId="{47334BF3-780A-45D3-A547-8C695EC51C61}" dt="2022-07-15T04:24:32.503" v="52" actId="165"/>
          <ac:grpSpMkLst>
            <pc:docMk/>
            <pc:sldMk cId="3264660548" sldId="268"/>
            <ac:grpSpMk id="79" creationId="{DBD24F34-225D-14A5-E11B-1F8B8C2FF6F8}"/>
          </ac:grpSpMkLst>
        </pc:grpChg>
        <pc:grpChg chg="mod">
          <ac:chgData name="Amal R Babu" userId="3a292d0a-112b-4bc3-bf38-7771656893d2" providerId="ADAL" clId="{47334BF3-780A-45D3-A547-8C695EC51C61}" dt="2022-07-15T04:24:32.503" v="52" actId="165"/>
          <ac:grpSpMkLst>
            <pc:docMk/>
            <pc:sldMk cId="3264660548" sldId="268"/>
            <ac:grpSpMk id="80" creationId="{219E2CEB-8D4D-7660-BA4E-ED08C4604D7C}"/>
          </ac:grpSpMkLst>
        </pc:grpChg>
        <pc:grpChg chg="mod">
          <ac:chgData name="Amal R Babu" userId="3a292d0a-112b-4bc3-bf38-7771656893d2" providerId="ADAL" clId="{47334BF3-780A-45D3-A547-8C695EC51C61}" dt="2022-07-15T04:24:32.503" v="52" actId="165"/>
          <ac:grpSpMkLst>
            <pc:docMk/>
            <pc:sldMk cId="3264660548" sldId="268"/>
            <ac:grpSpMk id="98" creationId="{5DF7BC2F-83C1-AF22-78A5-4B1080463536}"/>
          </ac:grpSpMkLst>
        </pc:grpChg>
        <pc:grpChg chg="mod">
          <ac:chgData name="Amal R Babu" userId="3a292d0a-112b-4bc3-bf38-7771656893d2" providerId="ADAL" clId="{47334BF3-780A-45D3-A547-8C695EC51C61}" dt="2022-07-15T04:24:32.503" v="52" actId="165"/>
          <ac:grpSpMkLst>
            <pc:docMk/>
            <pc:sldMk cId="3264660548" sldId="268"/>
            <ac:grpSpMk id="116" creationId="{24220586-C5EE-6410-7754-B84358796FB4}"/>
          </ac:grpSpMkLst>
        </pc:grpChg>
        <pc:grpChg chg="mod">
          <ac:chgData name="Amal R Babu" userId="3a292d0a-112b-4bc3-bf38-7771656893d2" providerId="ADAL" clId="{47334BF3-780A-45D3-A547-8C695EC51C61}" dt="2022-07-15T04:24:32.503" v="52" actId="165"/>
          <ac:grpSpMkLst>
            <pc:docMk/>
            <pc:sldMk cId="3264660548" sldId="268"/>
            <ac:grpSpMk id="134" creationId="{C8FFFCE8-E3CF-C1AF-0964-4482371642D1}"/>
          </ac:grpSpMkLst>
        </pc:grpChg>
        <pc:grpChg chg="mod">
          <ac:chgData name="Amal R Babu" userId="3a292d0a-112b-4bc3-bf38-7771656893d2" providerId="ADAL" clId="{47334BF3-780A-45D3-A547-8C695EC51C61}" dt="2022-07-15T04:24:32.503" v="52" actId="165"/>
          <ac:grpSpMkLst>
            <pc:docMk/>
            <pc:sldMk cId="3264660548" sldId="268"/>
            <ac:grpSpMk id="152" creationId="{A558228A-32ED-737B-8915-9721AF4B7569}"/>
          </ac:grpSpMkLst>
        </pc:grpChg>
        <pc:grpChg chg="mod">
          <ac:chgData name="Amal R Babu" userId="3a292d0a-112b-4bc3-bf38-7771656893d2" providerId="ADAL" clId="{47334BF3-780A-45D3-A547-8C695EC51C61}" dt="2022-07-15T04:24:32.503" v="52" actId="165"/>
          <ac:grpSpMkLst>
            <pc:docMk/>
            <pc:sldMk cId="3264660548" sldId="268"/>
            <ac:grpSpMk id="170" creationId="{34C2CF31-0040-0691-BFCE-20C012F4A0E8}"/>
          </ac:grpSpMkLst>
        </pc:grpChg>
        <pc:grpChg chg="mod">
          <ac:chgData name="Amal R Babu" userId="3a292d0a-112b-4bc3-bf38-7771656893d2" providerId="ADAL" clId="{47334BF3-780A-45D3-A547-8C695EC51C61}" dt="2022-07-15T04:24:32.503" v="52" actId="165"/>
          <ac:grpSpMkLst>
            <pc:docMk/>
            <pc:sldMk cId="3264660548" sldId="268"/>
            <ac:grpSpMk id="186" creationId="{10F19D87-967F-DAD8-85D8-9C5E5DD9B9C2}"/>
          </ac:grpSpMkLst>
        </pc:grpChg>
        <pc:grpChg chg="mod">
          <ac:chgData name="Amal R Babu" userId="3a292d0a-112b-4bc3-bf38-7771656893d2" providerId="ADAL" clId="{47334BF3-780A-45D3-A547-8C695EC51C61}" dt="2022-07-15T04:24:32.503" v="52" actId="165"/>
          <ac:grpSpMkLst>
            <pc:docMk/>
            <pc:sldMk cId="3264660548" sldId="268"/>
            <ac:grpSpMk id="204" creationId="{11384117-C779-3542-B432-6BD0D5464D63}"/>
          </ac:grpSpMkLst>
        </pc:grpChg>
        <pc:grpChg chg="mod">
          <ac:chgData name="Amal R Babu" userId="3a292d0a-112b-4bc3-bf38-7771656893d2" providerId="ADAL" clId="{47334BF3-780A-45D3-A547-8C695EC51C61}" dt="2022-07-15T04:24:32.503" v="52" actId="165"/>
          <ac:grpSpMkLst>
            <pc:docMk/>
            <pc:sldMk cId="3264660548" sldId="268"/>
            <ac:grpSpMk id="229" creationId="{522D998B-DCFB-046C-AA1C-05A1C25262E4}"/>
          </ac:grpSpMkLst>
        </pc:grpChg>
        <pc:grpChg chg="mod">
          <ac:chgData name="Amal R Babu" userId="3a292d0a-112b-4bc3-bf38-7771656893d2" providerId="ADAL" clId="{47334BF3-780A-45D3-A547-8C695EC51C61}" dt="2022-07-15T04:24:32.503" v="52" actId="165"/>
          <ac:grpSpMkLst>
            <pc:docMk/>
            <pc:sldMk cId="3264660548" sldId="268"/>
            <ac:grpSpMk id="256" creationId="{58899C0E-55F6-70A1-EE22-63FAC581845C}"/>
          </ac:grpSpMkLst>
        </pc:grpChg>
        <pc:grpChg chg="mod">
          <ac:chgData name="Amal R Babu" userId="3a292d0a-112b-4bc3-bf38-7771656893d2" providerId="ADAL" clId="{47334BF3-780A-45D3-A547-8C695EC51C61}" dt="2022-07-15T04:24:32.503" v="52" actId="165"/>
          <ac:grpSpMkLst>
            <pc:docMk/>
            <pc:sldMk cId="3264660548" sldId="268"/>
            <ac:grpSpMk id="274" creationId="{1B03813E-C444-CE6F-A50B-C444F037542C}"/>
          </ac:grpSpMkLst>
        </pc:grpChg>
        <pc:grpChg chg="mod">
          <ac:chgData name="Amal R Babu" userId="3a292d0a-112b-4bc3-bf38-7771656893d2" providerId="ADAL" clId="{47334BF3-780A-45D3-A547-8C695EC51C61}" dt="2022-07-15T04:24:32.503" v="52" actId="165"/>
          <ac:grpSpMkLst>
            <pc:docMk/>
            <pc:sldMk cId="3264660548" sldId="268"/>
            <ac:grpSpMk id="301" creationId="{EA1431B7-1BD9-2757-0717-30BE48F4B4FC}"/>
          </ac:grpSpMkLst>
        </pc:grpChg>
        <pc:grpChg chg="mod">
          <ac:chgData name="Amal R Babu" userId="3a292d0a-112b-4bc3-bf38-7771656893d2" providerId="ADAL" clId="{47334BF3-780A-45D3-A547-8C695EC51C61}" dt="2022-07-15T04:24:32.503" v="52" actId="165"/>
          <ac:grpSpMkLst>
            <pc:docMk/>
            <pc:sldMk cId="3264660548" sldId="268"/>
            <ac:grpSpMk id="325" creationId="{02A51E70-3F92-0CB8-62B1-A482F8832D46}"/>
          </ac:grpSpMkLst>
        </pc:grpChg>
        <pc:grpChg chg="mod">
          <ac:chgData name="Amal R Babu" userId="3a292d0a-112b-4bc3-bf38-7771656893d2" providerId="ADAL" clId="{47334BF3-780A-45D3-A547-8C695EC51C61}" dt="2022-07-15T04:24:32.503" v="52" actId="165"/>
          <ac:grpSpMkLst>
            <pc:docMk/>
            <pc:sldMk cId="3264660548" sldId="268"/>
            <ac:grpSpMk id="346" creationId="{D4FFF5D7-506B-80B9-C0D0-C96414114B19}"/>
          </ac:grpSpMkLst>
        </pc:grpChg>
        <pc:grpChg chg="mod">
          <ac:chgData name="Amal R Babu" userId="3a292d0a-112b-4bc3-bf38-7771656893d2" providerId="ADAL" clId="{47334BF3-780A-45D3-A547-8C695EC51C61}" dt="2022-07-15T04:24:32.503" v="52" actId="165"/>
          <ac:grpSpMkLst>
            <pc:docMk/>
            <pc:sldMk cId="3264660548" sldId="268"/>
            <ac:grpSpMk id="372" creationId="{92D114D4-B360-6B48-455A-01AF95F85279}"/>
          </ac:grpSpMkLst>
        </pc:grpChg>
        <pc:grpChg chg="mod">
          <ac:chgData name="Amal R Babu" userId="3a292d0a-112b-4bc3-bf38-7771656893d2" providerId="ADAL" clId="{47334BF3-780A-45D3-A547-8C695EC51C61}" dt="2022-07-15T04:24:32.503" v="52" actId="165"/>
          <ac:grpSpMkLst>
            <pc:docMk/>
            <pc:sldMk cId="3264660548" sldId="268"/>
            <ac:grpSpMk id="390" creationId="{5C8AF912-0468-CE3A-C40F-6F7D17C16793}"/>
          </ac:grpSpMkLst>
        </pc:grpChg>
        <pc:grpChg chg="mod">
          <ac:chgData name="Amal R Babu" userId="3a292d0a-112b-4bc3-bf38-7771656893d2" providerId="ADAL" clId="{47334BF3-780A-45D3-A547-8C695EC51C61}" dt="2022-07-15T04:24:32.503" v="52" actId="165"/>
          <ac:grpSpMkLst>
            <pc:docMk/>
            <pc:sldMk cId="3264660548" sldId="268"/>
            <ac:grpSpMk id="411" creationId="{367C35E2-F072-3271-57B9-ADB9866D61E3}"/>
          </ac:grpSpMkLst>
        </pc:grpChg>
        <pc:grpChg chg="mod">
          <ac:chgData name="Amal R Babu" userId="3a292d0a-112b-4bc3-bf38-7771656893d2" providerId="ADAL" clId="{47334BF3-780A-45D3-A547-8C695EC51C61}" dt="2022-07-15T04:24:32.503" v="52" actId="165"/>
          <ac:grpSpMkLst>
            <pc:docMk/>
            <pc:sldMk cId="3264660548" sldId="268"/>
            <ac:grpSpMk id="429" creationId="{FD0CCC05-64D1-9510-D66D-8DFCEA22F1B3}"/>
          </ac:grpSpMkLst>
        </pc:grpChg>
        <pc:grpChg chg="mod">
          <ac:chgData name="Amal R Babu" userId="3a292d0a-112b-4bc3-bf38-7771656893d2" providerId="ADAL" clId="{47334BF3-780A-45D3-A547-8C695EC51C61}" dt="2022-07-15T04:24:32.503" v="52" actId="165"/>
          <ac:grpSpMkLst>
            <pc:docMk/>
            <pc:sldMk cId="3264660548" sldId="268"/>
            <ac:grpSpMk id="447" creationId="{6F0A7099-F64F-6107-6930-5B4714275F23}"/>
          </ac:grpSpMkLst>
        </pc:grpChg>
        <pc:grpChg chg="mod">
          <ac:chgData name="Amal R Babu" userId="3a292d0a-112b-4bc3-bf38-7771656893d2" providerId="ADAL" clId="{47334BF3-780A-45D3-A547-8C695EC51C61}" dt="2022-07-15T04:24:32.503" v="52" actId="165"/>
          <ac:grpSpMkLst>
            <pc:docMk/>
            <pc:sldMk cId="3264660548" sldId="268"/>
            <ac:grpSpMk id="465" creationId="{E57FE4A7-F3A4-67F5-BE64-24260AB81B11}"/>
          </ac:grpSpMkLst>
        </pc:grpChg>
        <pc:grpChg chg="mod">
          <ac:chgData name="Amal R Babu" userId="3a292d0a-112b-4bc3-bf38-7771656893d2" providerId="ADAL" clId="{47334BF3-780A-45D3-A547-8C695EC51C61}" dt="2022-07-15T04:24:32.503" v="52" actId="165"/>
          <ac:grpSpMkLst>
            <pc:docMk/>
            <pc:sldMk cId="3264660548" sldId="268"/>
            <ac:grpSpMk id="491" creationId="{8BEE16C9-2501-AEBD-13A5-DE95CCD4FC22}"/>
          </ac:grpSpMkLst>
        </pc:grpChg>
        <pc:grpChg chg="mod">
          <ac:chgData name="Amal R Babu" userId="3a292d0a-112b-4bc3-bf38-7771656893d2" providerId="ADAL" clId="{47334BF3-780A-45D3-A547-8C695EC51C61}" dt="2022-07-15T04:24:32.503" v="52" actId="165"/>
          <ac:grpSpMkLst>
            <pc:docMk/>
            <pc:sldMk cId="3264660548" sldId="268"/>
            <ac:grpSpMk id="512" creationId="{E80C3D85-C43A-8F81-6200-D94613837E8C}"/>
          </ac:grpSpMkLst>
        </pc:grpChg>
        <pc:grpChg chg="mod">
          <ac:chgData name="Amal R Babu" userId="3a292d0a-112b-4bc3-bf38-7771656893d2" providerId="ADAL" clId="{47334BF3-780A-45D3-A547-8C695EC51C61}" dt="2022-07-15T04:24:32.503" v="52" actId="165"/>
          <ac:grpSpMkLst>
            <pc:docMk/>
            <pc:sldMk cId="3264660548" sldId="268"/>
            <ac:grpSpMk id="534" creationId="{0BA80E6A-7F0C-D334-EA8B-FD8E8FCC6EA4}"/>
          </ac:grpSpMkLst>
        </pc:grpChg>
        <pc:grpChg chg="mod">
          <ac:chgData name="Amal R Babu" userId="3a292d0a-112b-4bc3-bf38-7771656893d2" providerId="ADAL" clId="{47334BF3-780A-45D3-A547-8C695EC51C61}" dt="2022-07-15T04:24:32.503" v="52" actId="165"/>
          <ac:grpSpMkLst>
            <pc:docMk/>
            <pc:sldMk cId="3264660548" sldId="268"/>
            <ac:grpSpMk id="555" creationId="{0E76923D-5D88-51AA-C2F8-B01E90CA5D46}"/>
          </ac:grpSpMkLst>
        </pc:grpChg>
        <pc:grpChg chg="mod">
          <ac:chgData name="Amal R Babu" userId="3a292d0a-112b-4bc3-bf38-7771656893d2" providerId="ADAL" clId="{47334BF3-780A-45D3-A547-8C695EC51C61}" dt="2022-07-15T04:24:32.503" v="52" actId="165"/>
          <ac:grpSpMkLst>
            <pc:docMk/>
            <pc:sldMk cId="3264660548" sldId="268"/>
            <ac:grpSpMk id="576" creationId="{3401D3AD-6EBB-06A7-D114-76AD5CA050E2}"/>
          </ac:grpSpMkLst>
        </pc:grpChg>
        <pc:grpChg chg="mod">
          <ac:chgData name="Amal R Babu" userId="3a292d0a-112b-4bc3-bf38-7771656893d2" providerId="ADAL" clId="{47334BF3-780A-45D3-A547-8C695EC51C61}" dt="2022-07-15T04:24:32.503" v="52" actId="165"/>
          <ac:grpSpMkLst>
            <pc:docMk/>
            <pc:sldMk cId="3264660548" sldId="268"/>
            <ac:grpSpMk id="605" creationId="{2B9390CC-9573-9ED1-B326-1F8ED2D73E6F}"/>
          </ac:grpSpMkLst>
        </pc:grpChg>
        <pc:grpChg chg="mod">
          <ac:chgData name="Amal R Babu" userId="3a292d0a-112b-4bc3-bf38-7771656893d2" providerId="ADAL" clId="{47334BF3-780A-45D3-A547-8C695EC51C61}" dt="2022-07-15T04:24:32.503" v="52" actId="165"/>
          <ac:grpSpMkLst>
            <pc:docMk/>
            <pc:sldMk cId="3264660548" sldId="268"/>
            <ac:grpSpMk id="626" creationId="{AC03B253-AE0C-C60E-E1C4-466B0AA9A16B}"/>
          </ac:grpSpMkLst>
        </pc:grpChg>
        <pc:grpChg chg="mod">
          <ac:chgData name="Amal R Babu" userId="3a292d0a-112b-4bc3-bf38-7771656893d2" providerId="ADAL" clId="{47334BF3-780A-45D3-A547-8C695EC51C61}" dt="2022-07-15T04:24:32.503" v="52" actId="165"/>
          <ac:grpSpMkLst>
            <pc:docMk/>
            <pc:sldMk cId="3264660548" sldId="268"/>
            <ac:grpSpMk id="642" creationId="{EF715B05-6E76-5C2E-C350-B5D031E387AD}"/>
          </ac:grpSpMkLst>
        </pc:grpChg>
        <pc:grpChg chg="mod">
          <ac:chgData name="Amal R Babu" userId="3a292d0a-112b-4bc3-bf38-7771656893d2" providerId="ADAL" clId="{47334BF3-780A-45D3-A547-8C695EC51C61}" dt="2022-07-15T04:24:32.503" v="52" actId="165"/>
          <ac:grpSpMkLst>
            <pc:docMk/>
            <pc:sldMk cId="3264660548" sldId="268"/>
            <ac:grpSpMk id="661" creationId="{2446A8B8-FAA2-F778-BE68-92A63184B6CA}"/>
          </ac:grpSpMkLst>
        </pc:grpChg>
        <pc:grpChg chg="mod">
          <ac:chgData name="Amal R Babu" userId="3a292d0a-112b-4bc3-bf38-7771656893d2" providerId="ADAL" clId="{47334BF3-780A-45D3-A547-8C695EC51C61}" dt="2022-07-15T04:24:32.503" v="52" actId="165"/>
          <ac:grpSpMkLst>
            <pc:docMk/>
            <pc:sldMk cId="3264660548" sldId="268"/>
            <ac:grpSpMk id="688" creationId="{5210E471-2EC9-C258-5C29-FE8A3DBC3420}"/>
          </ac:grpSpMkLst>
        </pc:grpChg>
        <pc:grpChg chg="mod">
          <ac:chgData name="Amal R Babu" userId="3a292d0a-112b-4bc3-bf38-7771656893d2" providerId="ADAL" clId="{47334BF3-780A-45D3-A547-8C695EC51C61}" dt="2022-07-15T04:24:32.503" v="52" actId="165"/>
          <ac:grpSpMkLst>
            <pc:docMk/>
            <pc:sldMk cId="3264660548" sldId="268"/>
            <ac:grpSpMk id="713" creationId="{458CF7F1-D4B9-2EC0-7A0F-B3E4B51AD0D0}"/>
          </ac:grpSpMkLst>
        </pc:grpChg>
        <pc:grpChg chg="mod">
          <ac:chgData name="Amal R Babu" userId="3a292d0a-112b-4bc3-bf38-7771656893d2" providerId="ADAL" clId="{47334BF3-780A-45D3-A547-8C695EC51C61}" dt="2022-07-15T04:24:32.503" v="52" actId="165"/>
          <ac:grpSpMkLst>
            <pc:docMk/>
            <pc:sldMk cId="3264660548" sldId="268"/>
            <ac:grpSpMk id="740" creationId="{1B6B9F1A-01FB-B5D4-D2C0-C9A38A811732}"/>
          </ac:grpSpMkLst>
        </pc:grpChg>
        <pc:grpChg chg="mod">
          <ac:chgData name="Amal R Babu" userId="3a292d0a-112b-4bc3-bf38-7771656893d2" providerId="ADAL" clId="{47334BF3-780A-45D3-A547-8C695EC51C61}" dt="2022-07-15T04:24:32.503" v="52" actId="165"/>
          <ac:grpSpMkLst>
            <pc:docMk/>
            <pc:sldMk cId="3264660548" sldId="268"/>
            <ac:grpSpMk id="766" creationId="{2D804F82-6954-BFD3-BA19-F54125AB7B67}"/>
          </ac:grpSpMkLst>
        </pc:grpChg>
        <pc:grpChg chg="mod">
          <ac:chgData name="Amal R Babu" userId="3a292d0a-112b-4bc3-bf38-7771656893d2" providerId="ADAL" clId="{47334BF3-780A-45D3-A547-8C695EC51C61}" dt="2022-07-15T04:24:32.503" v="52" actId="165"/>
          <ac:grpSpMkLst>
            <pc:docMk/>
            <pc:sldMk cId="3264660548" sldId="268"/>
            <ac:grpSpMk id="792" creationId="{9C137AA6-43CD-1A22-FDB5-F03298BA31C8}"/>
          </ac:grpSpMkLst>
        </pc:grpChg>
        <pc:grpChg chg="mod">
          <ac:chgData name="Amal R Babu" userId="3a292d0a-112b-4bc3-bf38-7771656893d2" providerId="ADAL" clId="{47334BF3-780A-45D3-A547-8C695EC51C61}" dt="2022-07-15T04:24:32.503" v="52" actId="165"/>
          <ac:grpSpMkLst>
            <pc:docMk/>
            <pc:sldMk cId="3264660548" sldId="268"/>
            <ac:grpSpMk id="813" creationId="{33584B78-0D3E-4962-DF3E-308E64858DCF}"/>
          </ac:grpSpMkLst>
        </pc:grpChg>
        <pc:grpChg chg="mod">
          <ac:chgData name="Amal R Babu" userId="3a292d0a-112b-4bc3-bf38-7771656893d2" providerId="ADAL" clId="{47334BF3-780A-45D3-A547-8C695EC51C61}" dt="2022-07-15T04:24:32.503" v="52" actId="165"/>
          <ac:grpSpMkLst>
            <pc:docMk/>
            <pc:sldMk cId="3264660548" sldId="268"/>
            <ac:grpSpMk id="834" creationId="{5BD1DE9D-63F9-DE65-CD88-7170E97CA7B3}"/>
          </ac:grpSpMkLst>
        </pc:grpChg>
        <pc:grpChg chg="mod">
          <ac:chgData name="Amal R Babu" userId="3a292d0a-112b-4bc3-bf38-7771656893d2" providerId="ADAL" clId="{47334BF3-780A-45D3-A547-8C695EC51C61}" dt="2022-07-15T04:24:32.503" v="52" actId="165"/>
          <ac:grpSpMkLst>
            <pc:docMk/>
            <pc:sldMk cId="3264660548" sldId="268"/>
            <ac:grpSpMk id="868" creationId="{3334B27E-21F0-7127-DE37-4AC804D86A3D}"/>
          </ac:grpSpMkLst>
        </pc:grpChg>
        <pc:grpChg chg="mod">
          <ac:chgData name="Amal R Babu" userId="3a292d0a-112b-4bc3-bf38-7771656893d2" providerId="ADAL" clId="{47334BF3-780A-45D3-A547-8C695EC51C61}" dt="2022-07-15T04:24:32.503" v="52" actId="165"/>
          <ac:grpSpMkLst>
            <pc:docMk/>
            <pc:sldMk cId="3264660548" sldId="268"/>
            <ac:grpSpMk id="887" creationId="{6C49A442-CA50-2BF8-D8C6-6A3D4A466702}"/>
          </ac:grpSpMkLst>
        </pc:grpChg>
        <pc:grpChg chg="mod">
          <ac:chgData name="Amal R Babu" userId="3a292d0a-112b-4bc3-bf38-7771656893d2" providerId="ADAL" clId="{47334BF3-780A-45D3-A547-8C695EC51C61}" dt="2022-07-15T04:24:32.503" v="52" actId="165"/>
          <ac:grpSpMkLst>
            <pc:docMk/>
            <pc:sldMk cId="3264660548" sldId="268"/>
            <ac:grpSpMk id="922" creationId="{E38DE49C-1D4D-68FA-F244-FDD969DF03BE}"/>
          </ac:grpSpMkLst>
        </pc:grpChg>
        <pc:grpChg chg="mod">
          <ac:chgData name="Amal R Babu" userId="3a292d0a-112b-4bc3-bf38-7771656893d2" providerId="ADAL" clId="{47334BF3-780A-45D3-A547-8C695EC51C61}" dt="2022-07-15T04:24:32.503" v="52" actId="165"/>
          <ac:grpSpMkLst>
            <pc:docMk/>
            <pc:sldMk cId="3264660548" sldId="268"/>
            <ac:grpSpMk id="949" creationId="{04920035-25C2-300C-F334-1A79568F2AD2}"/>
          </ac:grpSpMkLst>
        </pc:grpChg>
        <pc:grpChg chg="mod">
          <ac:chgData name="Amal R Babu" userId="3a292d0a-112b-4bc3-bf38-7771656893d2" providerId="ADAL" clId="{47334BF3-780A-45D3-A547-8C695EC51C61}" dt="2022-07-15T04:24:32.503" v="52" actId="165"/>
          <ac:grpSpMkLst>
            <pc:docMk/>
            <pc:sldMk cId="3264660548" sldId="268"/>
            <ac:grpSpMk id="988" creationId="{59F8156A-B194-061B-DB98-78BFBAE553D3}"/>
          </ac:grpSpMkLst>
        </pc:grpChg>
        <pc:grpChg chg="mod">
          <ac:chgData name="Amal R Babu" userId="3a292d0a-112b-4bc3-bf38-7771656893d2" providerId="ADAL" clId="{47334BF3-780A-45D3-A547-8C695EC51C61}" dt="2022-07-15T04:24:32.503" v="52" actId="165"/>
          <ac:grpSpMkLst>
            <pc:docMk/>
            <pc:sldMk cId="3264660548" sldId="268"/>
            <ac:grpSpMk id="1014" creationId="{0C58FED4-4820-9274-1392-5D1C259F23BE}"/>
          </ac:grpSpMkLst>
        </pc:grpChg>
        <pc:grpChg chg="mod">
          <ac:chgData name="Amal R Babu" userId="3a292d0a-112b-4bc3-bf38-7771656893d2" providerId="ADAL" clId="{47334BF3-780A-45D3-A547-8C695EC51C61}" dt="2022-07-15T04:24:32.503" v="52" actId="165"/>
          <ac:grpSpMkLst>
            <pc:docMk/>
            <pc:sldMk cId="3264660548" sldId="268"/>
            <ac:grpSpMk id="1035" creationId="{9FF7EFCB-5F24-8819-E895-7F0A55729A0D}"/>
          </ac:grpSpMkLst>
        </pc:grpChg>
        <pc:grpChg chg="mod">
          <ac:chgData name="Amal R Babu" userId="3a292d0a-112b-4bc3-bf38-7771656893d2" providerId="ADAL" clId="{47334BF3-780A-45D3-A547-8C695EC51C61}" dt="2022-07-15T04:24:32.503" v="52" actId="165"/>
          <ac:grpSpMkLst>
            <pc:docMk/>
            <pc:sldMk cId="3264660548" sldId="268"/>
            <ac:grpSpMk id="1085" creationId="{28839F7A-0509-43A1-101C-D8A545A9D63E}"/>
          </ac:grpSpMkLst>
        </pc:grpChg>
        <pc:grpChg chg="mod">
          <ac:chgData name="Amal R Babu" userId="3a292d0a-112b-4bc3-bf38-7771656893d2" providerId="ADAL" clId="{47334BF3-780A-45D3-A547-8C695EC51C61}" dt="2022-07-15T04:24:32.503" v="52" actId="165"/>
          <ac:grpSpMkLst>
            <pc:docMk/>
            <pc:sldMk cId="3264660548" sldId="268"/>
            <ac:grpSpMk id="1106" creationId="{179EFDCD-6125-4FA9-9099-36FB89805DC1}"/>
          </ac:grpSpMkLst>
        </pc:grpChg>
        <pc:grpChg chg="mod">
          <ac:chgData name="Amal R Babu" userId="3a292d0a-112b-4bc3-bf38-7771656893d2" providerId="ADAL" clId="{47334BF3-780A-45D3-A547-8C695EC51C61}" dt="2022-07-15T04:24:32.503" v="52" actId="165"/>
          <ac:grpSpMkLst>
            <pc:docMk/>
            <pc:sldMk cId="3264660548" sldId="268"/>
            <ac:grpSpMk id="1127" creationId="{55378D32-B970-6A2E-B110-204BF7BF3310}"/>
          </ac:grpSpMkLst>
        </pc:grpChg>
        <pc:grpChg chg="mod">
          <ac:chgData name="Amal R Babu" userId="3a292d0a-112b-4bc3-bf38-7771656893d2" providerId="ADAL" clId="{47334BF3-780A-45D3-A547-8C695EC51C61}" dt="2022-07-15T04:24:32.503" v="52" actId="165"/>
          <ac:grpSpMkLst>
            <pc:docMk/>
            <pc:sldMk cId="3264660548" sldId="268"/>
            <ac:grpSpMk id="1148" creationId="{F3C8E53E-E53E-0B8E-F7AC-A43584165DEF}"/>
          </ac:grpSpMkLst>
        </pc:grpChg>
        <pc:grpChg chg="mod">
          <ac:chgData name="Amal R Babu" userId="3a292d0a-112b-4bc3-bf38-7771656893d2" providerId="ADAL" clId="{47334BF3-780A-45D3-A547-8C695EC51C61}" dt="2022-07-15T04:24:32.503" v="52" actId="165"/>
          <ac:grpSpMkLst>
            <pc:docMk/>
            <pc:sldMk cId="3264660548" sldId="268"/>
            <ac:grpSpMk id="1166" creationId="{D8C4150D-A17F-5592-F0C0-7DA24479190D}"/>
          </ac:grpSpMkLst>
        </pc:grpChg>
        <pc:grpChg chg="mod">
          <ac:chgData name="Amal R Babu" userId="3a292d0a-112b-4bc3-bf38-7771656893d2" providerId="ADAL" clId="{47334BF3-780A-45D3-A547-8C695EC51C61}" dt="2022-07-15T04:24:32.503" v="52" actId="165"/>
          <ac:grpSpMkLst>
            <pc:docMk/>
            <pc:sldMk cId="3264660548" sldId="268"/>
            <ac:grpSpMk id="1187" creationId="{7E679BD0-AD05-CD65-B29C-C3C88DD2B162}"/>
          </ac:grpSpMkLst>
        </pc:grpChg>
        <pc:grpChg chg="mod">
          <ac:chgData name="Amal R Babu" userId="3a292d0a-112b-4bc3-bf38-7771656893d2" providerId="ADAL" clId="{47334BF3-780A-45D3-A547-8C695EC51C61}" dt="2022-07-15T04:24:32.503" v="52" actId="165"/>
          <ac:grpSpMkLst>
            <pc:docMk/>
            <pc:sldMk cId="3264660548" sldId="268"/>
            <ac:grpSpMk id="1208" creationId="{16F35D52-D5B5-09CF-9DB4-979AF9432A40}"/>
          </ac:grpSpMkLst>
        </pc:grpChg>
        <pc:grpChg chg="mod">
          <ac:chgData name="Amal R Babu" userId="3a292d0a-112b-4bc3-bf38-7771656893d2" providerId="ADAL" clId="{47334BF3-780A-45D3-A547-8C695EC51C61}" dt="2022-07-15T04:24:32.503" v="52" actId="165"/>
          <ac:grpSpMkLst>
            <pc:docMk/>
            <pc:sldMk cId="3264660548" sldId="268"/>
            <ac:grpSpMk id="1229" creationId="{40A31C68-1DDD-EBF1-5B1B-C984266656C6}"/>
          </ac:grpSpMkLst>
        </pc:grpChg>
        <pc:grpChg chg="mod">
          <ac:chgData name="Amal R Babu" userId="3a292d0a-112b-4bc3-bf38-7771656893d2" providerId="ADAL" clId="{47334BF3-780A-45D3-A547-8C695EC51C61}" dt="2022-07-15T04:24:32.503" v="52" actId="165"/>
          <ac:grpSpMkLst>
            <pc:docMk/>
            <pc:sldMk cId="3264660548" sldId="268"/>
            <ac:grpSpMk id="1250" creationId="{401B22F8-7103-96FA-9D8A-34608EBC9308}"/>
          </ac:grpSpMkLst>
        </pc:grpChg>
        <pc:grpChg chg="mod">
          <ac:chgData name="Amal R Babu" userId="3a292d0a-112b-4bc3-bf38-7771656893d2" providerId="ADAL" clId="{47334BF3-780A-45D3-A547-8C695EC51C61}" dt="2022-07-15T04:24:32.503" v="52" actId="165"/>
          <ac:grpSpMkLst>
            <pc:docMk/>
            <pc:sldMk cId="3264660548" sldId="268"/>
            <ac:grpSpMk id="1277" creationId="{CDDC8774-FC00-0C3C-049F-514126512CA0}"/>
          </ac:grpSpMkLst>
        </pc:grpChg>
        <pc:grpChg chg="mod">
          <ac:chgData name="Amal R Babu" userId="3a292d0a-112b-4bc3-bf38-7771656893d2" providerId="ADAL" clId="{47334BF3-780A-45D3-A547-8C695EC51C61}" dt="2022-07-15T04:24:32.503" v="52" actId="165"/>
          <ac:grpSpMkLst>
            <pc:docMk/>
            <pc:sldMk cId="3264660548" sldId="268"/>
            <ac:grpSpMk id="1278" creationId="{EC939DCF-56A9-46CD-A4FB-4B8F17CCCA04}"/>
          </ac:grpSpMkLst>
        </pc:grpChg>
        <pc:grpChg chg="mod">
          <ac:chgData name="Amal R Babu" userId="3a292d0a-112b-4bc3-bf38-7771656893d2" providerId="ADAL" clId="{47334BF3-780A-45D3-A547-8C695EC51C61}" dt="2022-07-15T04:24:32.503" v="52" actId="165"/>
          <ac:grpSpMkLst>
            <pc:docMk/>
            <pc:sldMk cId="3264660548" sldId="268"/>
            <ac:grpSpMk id="1299" creationId="{AC5F4272-9D9B-DA04-4F05-85FEF3556FFB}"/>
          </ac:grpSpMkLst>
        </pc:grpChg>
        <pc:grpChg chg="mod">
          <ac:chgData name="Amal R Babu" userId="3a292d0a-112b-4bc3-bf38-7771656893d2" providerId="ADAL" clId="{47334BF3-780A-45D3-A547-8C695EC51C61}" dt="2022-07-15T04:24:32.503" v="52" actId="165"/>
          <ac:grpSpMkLst>
            <pc:docMk/>
            <pc:sldMk cId="3264660548" sldId="268"/>
            <ac:grpSpMk id="1323" creationId="{63DF10E8-3473-4C71-4A90-CF6429F1FF16}"/>
          </ac:grpSpMkLst>
        </pc:grpChg>
        <pc:grpChg chg="mod">
          <ac:chgData name="Amal R Babu" userId="3a292d0a-112b-4bc3-bf38-7771656893d2" providerId="ADAL" clId="{47334BF3-780A-45D3-A547-8C695EC51C61}" dt="2022-07-15T04:24:32.503" v="52" actId="165"/>
          <ac:grpSpMkLst>
            <pc:docMk/>
            <pc:sldMk cId="3264660548" sldId="268"/>
            <ac:grpSpMk id="1341" creationId="{D2D90823-9CFE-DAD7-11F3-DE6B181086C2}"/>
          </ac:grpSpMkLst>
        </pc:grpChg>
        <pc:grpChg chg="mod">
          <ac:chgData name="Amal R Babu" userId="3a292d0a-112b-4bc3-bf38-7771656893d2" providerId="ADAL" clId="{47334BF3-780A-45D3-A547-8C695EC51C61}" dt="2022-07-15T04:24:32.503" v="52" actId="165"/>
          <ac:grpSpMkLst>
            <pc:docMk/>
            <pc:sldMk cId="3264660548" sldId="268"/>
            <ac:grpSpMk id="1359" creationId="{7E28B642-9A9B-7AA6-7764-8B3B282E74F7}"/>
          </ac:grpSpMkLst>
        </pc:grpChg>
        <pc:grpChg chg="mod">
          <ac:chgData name="Amal R Babu" userId="3a292d0a-112b-4bc3-bf38-7771656893d2" providerId="ADAL" clId="{47334BF3-780A-45D3-A547-8C695EC51C61}" dt="2022-07-15T04:24:32.503" v="52" actId="165"/>
          <ac:grpSpMkLst>
            <pc:docMk/>
            <pc:sldMk cId="3264660548" sldId="268"/>
            <ac:grpSpMk id="1377" creationId="{DB18FA15-003D-520E-EE47-C53D93FF1985}"/>
          </ac:grpSpMkLst>
        </pc:grpChg>
        <pc:grpChg chg="mod">
          <ac:chgData name="Amal R Babu" userId="3a292d0a-112b-4bc3-bf38-7771656893d2" providerId="ADAL" clId="{47334BF3-780A-45D3-A547-8C695EC51C61}" dt="2022-07-15T04:24:32.503" v="52" actId="165"/>
          <ac:grpSpMkLst>
            <pc:docMk/>
            <pc:sldMk cId="3264660548" sldId="268"/>
            <ac:grpSpMk id="1398" creationId="{167C82F7-B360-CC06-7339-FFDD5FECAE37}"/>
          </ac:grpSpMkLst>
        </pc:grpChg>
        <pc:grpChg chg="mod">
          <ac:chgData name="Amal R Babu" userId="3a292d0a-112b-4bc3-bf38-7771656893d2" providerId="ADAL" clId="{47334BF3-780A-45D3-A547-8C695EC51C61}" dt="2022-07-15T04:24:32.503" v="52" actId="165"/>
          <ac:grpSpMkLst>
            <pc:docMk/>
            <pc:sldMk cId="3264660548" sldId="268"/>
            <ac:grpSpMk id="1416" creationId="{C93A7915-95B0-7F73-CB97-01F7DAB3624C}"/>
          </ac:grpSpMkLst>
        </pc:grpChg>
        <pc:grpChg chg="mod">
          <ac:chgData name="Amal R Babu" userId="3a292d0a-112b-4bc3-bf38-7771656893d2" providerId="ADAL" clId="{47334BF3-780A-45D3-A547-8C695EC51C61}" dt="2022-07-15T04:24:32.503" v="52" actId="165"/>
          <ac:grpSpMkLst>
            <pc:docMk/>
            <pc:sldMk cId="3264660548" sldId="268"/>
            <ac:grpSpMk id="1435" creationId="{046B2157-385B-B593-E9D5-7382E337C561}"/>
          </ac:grpSpMkLst>
        </pc:grpChg>
        <pc:grpChg chg="mod">
          <ac:chgData name="Amal R Babu" userId="3a292d0a-112b-4bc3-bf38-7771656893d2" providerId="ADAL" clId="{47334BF3-780A-45D3-A547-8C695EC51C61}" dt="2022-07-15T04:24:32.503" v="52" actId="165"/>
          <ac:grpSpMkLst>
            <pc:docMk/>
            <pc:sldMk cId="3264660548" sldId="268"/>
            <ac:grpSpMk id="1453" creationId="{F7539947-AD34-9873-9995-99A64C3A1826}"/>
          </ac:grpSpMkLst>
        </pc:grpChg>
        <pc:grpChg chg="mod">
          <ac:chgData name="Amal R Babu" userId="3a292d0a-112b-4bc3-bf38-7771656893d2" providerId="ADAL" clId="{47334BF3-780A-45D3-A547-8C695EC51C61}" dt="2022-07-15T04:24:32.503" v="52" actId="165"/>
          <ac:grpSpMkLst>
            <pc:docMk/>
            <pc:sldMk cId="3264660548" sldId="268"/>
            <ac:grpSpMk id="1471" creationId="{BB8B77C5-B766-0FC7-FF3F-72102A960701}"/>
          </ac:grpSpMkLst>
        </pc:grpChg>
        <pc:grpChg chg="mod">
          <ac:chgData name="Amal R Babu" userId="3a292d0a-112b-4bc3-bf38-7771656893d2" providerId="ADAL" clId="{47334BF3-780A-45D3-A547-8C695EC51C61}" dt="2022-07-15T04:24:32.503" v="52" actId="165"/>
          <ac:grpSpMkLst>
            <pc:docMk/>
            <pc:sldMk cId="3264660548" sldId="268"/>
            <ac:grpSpMk id="1497" creationId="{FB73720F-C1E7-2D96-0345-710FECF901F9}"/>
          </ac:grpSpMkLst>
        </pc:grpChg>
        <pc:grpChg chg="mod">
          <ac:chgData name="Amal R Babu" userId="3a292d0a-112b-4bc3-bf38-7771656893d2" providerId="ADAL" clId="{47334BF3-780A-45D3-A547-8C695EC51C61}" dt="2022-07-15T04:24:32.503" v="52" actId="165"/>
          <ac:grpSpMkLst>
            <pc:docMk/>
            <pc:sldMk cId="3264660548" sldId="268"/>
            <ac:grpSpMk id="1518" creationId="{1CFB7358-6521-DFB0-24DB-C9499D673DD1}"/>
          </ac:grpSpMkLst>
        </pc:grpChg>
        <pc:grpChg chg="mod">
          <ac:chgData name="Amal R Babu" userId="3a292d0a-112b-4bc3-bf38-7771656893d2" providerId="ADAL" clId="{47334BF3-780A-45D3-A547-8C695EC51C61}" dt="2022-07-15T04:24:32.503" v="52" actId="165"/>
          <ac:grpSpMkLst>
            <pc:docMk/>
            <pc:sldMk cId="3264660548" sldId="268"/>
            <ac:grpSpMk id="1539" creationId="{656BFC73-1094-AFA0-B3F1-3C7EFE342B36}"/>
          </ac:grpSpMkLst>
        </pc:grpChg>
        <pc:grpChg chg="mod">
          <ac:chgData name="Amal R Babu" userId="3a292d0a-112b-4bc3-bf38-7771656893d2" providerId="ADAL" clId="{47334BF3-780A-45D3-A547-8C695EC51C61}" dt="2022-07-15T04:24:32.503" v="52" actId="165"/>
          <ac:grpSpMkLst>
            <pc:docMk/>
            <pc:sldMk cId="3264660548" sldId="268"/>
            <ac:grpSpMk id="1561" creationId="{863FBECE-255A-958C-620A-3B88F5152A11}"/>
          </ac:grpSpMkLst>
        </pc:grpChg>
        <pc:grpChg chg="mod">
          <ac:chgData name="Amal R Babu" userId="3a292d0a-112b-4bc3-bf38-7771656893d2" providerId="ADAL" clId="{47334BF3-780A-45D3-A547-8C695EC51C61}" dt="2022-07-15T04:24:32.503" v="52" actId="165"/>
          <ac:grpSpMkLst>
            <pc:docMk/>
            <pc:sldMk cId="3264660548" sldId="268"/>
            <ac:grpSpMk id="1586" creationId="{275A263A-50F3-C3F6-6CE3-C2B505386043}"/>
          </ac:grpSpMkLst>
        </pc:grpChg>
        <pc:grpChg chg="mod">
          <ac:chgData name="Amal R Babu" userId="3a292d0a-112b-4bc3-bf38-7771656893d2" providerId="ADAL" clId="{47334BF3-780A-45D3-A547-8C695EC51C61}" dt="2022-07-15T04:24:32.503" v="52" actId="165"/>
          <ac:grpSpMkLst>
            <pc:docMk/>
            <pc:sldMk cId="3264660548" sldId="268"/>
            <ac:grpSpMk id="1604" creationId="{71D2B121-7A01-8E01-29CE-D7AC8C38A3CE}"/>
          </ac:grpSpMkLst>
        </pc:grpChg>
        <pc:grpChg chg="mod">
          <ac:chgData name="Amal R Babu" userId="3a292d0a-112b-4bc3-bf38-7771656893d2" providerId="ADAL" clId="{47334BF3-780A-45D3-A547-8C695EC51C61}" dt="2022-07-15T04:24:32.503" v="52" actId="165"/>
          <ac:grpSpMkLst>
            <pc:docMk/>
            <pc:sldMk cId="3264660548" sldId="268"/>
            <ac:grpSpMk id="1668" creationId="{D9440AC0-214C-A2EA-480E-6B6EA6270B81}"/>
          </ac:grpSpMkLst>
        </pc:grpChg>
        <pc:grpChg chg="mod">
          <ac:chgData name="Amal R Babu" userId="3a292d0a-112b-4bc3-bf38-7771656893d2" providerId="ADAL" clId="{47334BF3-780A-45D3-A547-8C695EC51C61}" dt="2022-07-15T04:24:32.503" v="52" actId="165"/>
          <ac:grpSpMkLst>
            <pc:docMk/>
            <pc:sldMk cId="3264660548" sldId="268"/>
            <ac:grpSpMk id="1686" creationId="{4738EBA4-A272-0C53-9313-60FA5CD84A26}"/>
          </ac:grpSpMkLst>
        </pc:grpChg>
        <pc:grpChg chg="mod">
          <ac:chgData name="Amal R Babu" userId="3a292d0a-112b-4bc3-bf38-7771656893d2" providerId="ADAL" clId="{47334BF3-780A-45D3-A547-8C695EC51C61}" dt="2022-07-15T04:24:32.503" v="52" actId="165"/>
          <ac:grpSpMkLst>
            <pc:docMk/>
            <pc:sldMk cId="3264660548" sldId="268"/>
            <ac:grpSpMk id="1704" creationId="{E8F69DCF-AE70-F5CF-544E-EC94C527973E}"/>
          </ac:grpSpMkLst>
        </pc:grpChg>
        <pc:grpChg chg="mod">
          <ac:chgData name="Amal R Babu" userId="3a292d0a-112b-4bc3-bf38-7771656893d2" providerId="ADAL" clId="{47334BF3-780A-45D3-A547-8C695EC51C61}" dt="2022-07-15T04:24:32.503" v="52" actId="165"/>
          <ac:grpSpMkLst>
            <pc:docMk/>
            <pc:sldMk cId="3264660548" sldId="268"/>
            <ac:grpSpMk id="1725" creationId="{34F70CB7-66D9-E780-BFDA-77A42873CA38}"/>
          </ac:grpSpMkLst>
        </pc:grpChg>
        <pc:grpChg chg="mod">
          <ac:chgData name="Amal R Babu" userId="3a292d0a-112b-4bc3-bf38-7771656893d2" providerId="ADAL" clId="{47334BF3-780A-45D3-A547-8C695EC51C61}" dt="2022-07-15T04:24:32.503" v="52" actId="165"/>
          <ac:grpSpMkLst>
            <pc:docMk/>
            <pc:sldMk cId="3264660548" sldId="268"/>
            <ac:grpSpMk id="1746" creationId="{E0ED9091-1539-3BF6-CA0D-567FB01B5F4E}"/>
          </ac:grpSpMkLst>
        </pc:grpChg>
        <pc:grpChg chg="mod">
          <ac:chgData name="Amal R Babu" userId="3a292d0a-112b-4bc3-bf38-7771656893d2" providerId="ADAL" clId="{47334BF3-780A-45D3-A547-8C695EC51C61}" dt="2022-07-15T04:24:32.503" v="52" actId="165"/>
          <ac:grpSpMkLst>
            <pc:docMk/>
            <pc:sldMk cId="3264660548" sldId="268"/>
            <ac:grpSpMk id="1767" creationId="{DD86D07F-7DE5-D453-D860-EA8AFD8D9A07}"/>
          </ac:grpSpMkLst>
        </pc:grpChg>
        <pc:grpChg chg="mod">
          <ac:chgData name="Amal R Babu" userId="3a292d0a-112b-4bc3-bf38-7771656893d2" providerId="ADAL" clId="{47334BF3-780A-45D3-A547-8C695EC51C61}" dt="2022-07-15T04:24:32.503" v="52" actId="165"/>
          <ac:grpSpMkLst>
            <pc:docMk/>
            <pc:sldMk cId="3264660548" sldId="268"/>
            <ac:grpSpMk id="1796" creationId="{668D25FF-24B2-A7C6-D8E1-9F53C5817660}"/>
          </ac:grpSpMkLst>
        </pc:grpChg>
        <pc:grpChg chg="mod">
          <ac:chgData name="Amal R Babu" userId="3a292d0a-112b-4bc3-bf38-7771656893d2" providerId="ADAL" clId="{47334BF3-780A-45D3-A547-8C695EC51C61}" dt="2022-07-15T04:24:32.503" v="52" actId="165"/>
          <ac:grpSpMkLst>
            <pc:docMk/>
            <pc:sldMk cId="3264660548" sldId="268"/>
            <ac:grpSpMk id="1817" creationId="{C643E16C-2A67-3E93-0FD3-B681EE3D8879}"/>
          </ac:grpSpMkLst>
        </pc:grpChg>
        <pc:grpChg chg="mod">
          <ac:chgData name="Amal R Babu" userId="3a292d0a-112b-4bc3-bf38-7771656893d2" providerId="ADAL" clId="{47334BF3-780A-45D3-A547-8C695EC51C61}" dt="2022-07-15T04:24:32.503" v="52" actId="165"/>
          <ac:grpSpMkLst>
            <pc:docMk/>
            <pc:sldMk cId="3264660548" sldId="268"/>
            <ac:grpSpMk id="1837" creationId="{DE522FEE-A4FC-76C0-D085-8DC51A8D51B3}"/>
          </ac:grpSpMkLst>
        </pc:grpChg>
        <pc:grpChg chg="mod">
          <ac:chgData name="Amal R Babu" userId="3a292d0a-112b-4bc3-bf38-7771656893d2" providerId="ADAL" clId="{47334BF3-780A-45D3-A547-8C695EC51C61}" dt="2022-07-15T04:24:32.503" v="52" actId="165"/>
          <ac:grpSpMkLst>
            <pc:docMk/>
            <pc:sldMk cId="3264660548" sldId="268"/>
            <ac:grpSpMk id="1856" creationId="{9E0E643B-1FE4-3150-9B5A-50CDAAF50D63}"/>
          </ac:grpSpMkLst>
        </pc:grpChg>
        <pc:grpChg chg="mod">
          <ac:chgData name="Amal R Babu" userId="3a292d0a-112b-4bc3-bf38-7771656893d2" providerId="ADAL" clId="{47334BF3-780A-45D3-A547-8C695EC51C61}" dt="2022-07-15T04:24:32.503" v="52" actId="165"/>
          <ac:grpSpMkLst>
            <pc:docMk/>
            <pc:sldMk cId="3264660548" sldId="268"/>
            <ac:grpSpMk id="1881" creationId="{762879F1-BD1A-6C06-F213-326E8B4CAEEB}"/>
          </ac:grpSpMkLst>
        </pc:grpChg>
        <pc:grpChg chg="mod">
          <ac:chgData name="Amal R Babu" userId="3a292d0a-112b-4bc3-bf38-7771656893d2" providerId="ADAL" clId="{47334BF3-780A-45D3-A547-8C695EC51C61}" dt="2022-07-15T04:24:32.503" v="52" actId="165"/>
          <ac:grpSpMkLst>
            <pc:docMk/>
            <pc:sldMk cId="3264660548" sldId="268"/>
            <ac:grpSpMk id="1902" creationId="{647FEEF5-1FDC-BA98-88CE-AA7648F29925}"/>
          </ac:grpSpMkLst>
        </pc:grpChg>
        <pc:grpChg chg="mod">
          <ac:chgData name="Amal R Babu" userId="3a292d0a-112b-4bc3-bf38-7771656893d2" providerId="ADAL" clId="{47334BF3-780A-45D3-A547-8C695EC51C61}" dt="2022-07-15T04:24:32.503" v="52" actId="165"/>
          <ac:grpSpMkLst>
            <pc:docMk/>
            <pc:sldMk cId="3264660548" sldId="268"/>
            <ac:grpSpMk id="1920" creationId="{A94304E7-EA8D-B7B8-F8C1-53C43F5FE5B6}"/>
          </ac:grpSpMkLst>
        </pc:grpChg>
        <pc:grpChg chg="mod">
          <ac:chgData name="Amal R Babu" userId="3a292d0a-112b-4bc3-bf38-7771656893d2" providerId="ADAL" clId="{47334BF3-780A-45D3-A547-8C695EC51C61}" dt="2022-07-15T04:24:32.503" v="52" actId="165"/>
          <ac:grpSpMkLst>
            <pc:docMk/>
            <pc:sldMk cId="3264660548" sldId="268"/>
            <ac:grpSpMk id="1925" creationId="{118781C6-0F81-713C-8E5C-935084BC3368}"/>
          </ac:grpSpMkLst>
        </pc:grpChg>
        <pc:grpChg chg="mod">
          <ac:chgData name="Amal R Babu" userId="3a292d0a-112b-4bc3-bf38-7771656893d2" providerId="ADAL" clId="{47334BF3-780A-45D3-A547-8C695EC51C61}" dt="2022-07-15T04:24:32.503" v="52" actId="165"/>
          <ac:grpSpMkLst>
            <pc:docMk/>
            <pc:sldMk cId="3264660548" sldId="268"/>
            <ac:grpSpMk id="1946" creationId="{AF69B178-8977-5BBD-794A-E561DD2E01C8}"/>
          </ac:grpSpMkLst>
        </pc:grpChg>
        <pc:grpChg chg="mod">
          <ac:chgData name="Amal R Babu" userId="3a292d0a-112b-4bc3-bf38-7771656893d2" providerId="ADAL" clId="{47334BF3-780A-45D3-A547-8C695EC51C61}" dt="2022-07-15T04:24:32.503" v="52" actId="165"/>
          <ac:grpSpMkLst>
            <pc:docMk/>
            <pc:sldMk cId="3264660548" sldId="268"/>
            <ac:grpSpMk id="1967" creationId="{A87F4533-D0A7-6F82-7BDA-462EF41DF3BD}"/>
          </ac:grpSpMkLst>
        </pc:grpChg>
        <pc:grpChg chg="mod">
          <ac:chgData name="Amal R Babu" userId="3a292d0a-112b-4bc3-bf38-7771656893d2" providerId="ADAL" clId="{47334BF3-780A-45D3-A547-8C695EC51C61}" dt="2022-07-15T04:24:32.503" v="52" actId="165"/>
          <ac:grpSpMkLst>
            <pc:docMk/>
            <pc:sldMk cId="3264660548" sldId="268"/>
            <ac:grpSpMk id="2002" creationId="{40DA76B0-6244-1E17-E94E-BFE7C5F584A7}"/>
          </ac:grpSpMkLst>
        </pc:grpChg>
        <pc:grpChg chg="mod">
          <ac:chgData name="Amal R Babu" userId="3a292d0a-112b-4bc3-bf38-7771656893d2" providerId="ADAL" clId="{47334BF3-780A-45D3-A547-8C695EC51C61}" dt="2022-07-15T04:24:32.503" v="52" actId="165"/>
          <ac:grpSpMkLst>
            <pc:docMk/>
            <pc:sldMk cId="3264660548" sldId="268"/>
            <ac:grpSpMk id="2023" creationId="{EA6C61C8-A64D-073F-2B3D-AE116068BA9F}"/>
          </ac:grpSpMkLst>
        </pc:grpChg>
        <pc:grpChg chg="mod">
          <ac:chgData name="Amal R Babu" userId="3a292d0a-112b-4bc3-bf38-7771656893d2" providerId="ADAL" clId="{47334BF3-780A-45D3-A547-8C695EC51C61}" dt="2022-07-15T04:24:32.503" v="52" actId="165"/>
          <ac:grpSpMkLst>
            <pc:docMk/>
            <pc:sldMk cId="3264660548" sldId="268"/>
            <ac:grpSpMk id="2044" creationId="{34B33456-6DB7-3D73-D086-815E802D93DA}"/>
          </ac:grpSpMkLst>
        </pc:grpChg>
        <pc:grpChg chg="mod">
          <ac:chgData name="Amal R Babu" userId="3a292d0a-112b-4bc3-bf38-7771656893d2" providerId="ADAL" clId="{47334BF3-780A-45D3-A547-8C695EC51C61}" dt="2022-07-15T04:24:32.503" v="52" actId="165"/>
          <ac:grpSpMkLst>
            <pc:docMk/>
            <pc:sldMk cId="3264660548" sldId="268"/>
            <ac:grpSpMk id="2065" creationId="{2BB5E66E-31A7-71F6-8580-795770C66922}"/>
          </ac:grpSpMkLst>
        </pc:grpChg>
        <pc:grpChg chg="add mod topLvl">
          <ac:chgData name="Amal R Babu" userId="3a292d0a-112b-4bc3-bf38-7771656893d2" providerId="ADAL" clId="{47334BF3-780A-45D3-A547-8C695EC51C61}" dt="2022-07-15T04:27:21.270" v="83" actId="1076"/>
          <ac:grpSpMkLst>
            <pc:docMk/>
            <pc:sldMk cId="3264660548" sldId="268"/>
            <ac:grpSpMk id="2092" creationId="{8BD5781C-6A38-7995-F7BC-35A2E0B399CF}"/>
          </ac:grpSpMkLst>
        </pc:grpChg>
        <pc:grpChg chg="add del mod">
          <ac:chgData name="Amal R Babu" userId="3a292d0a-112b-4bc3-bf38-7771656893d2" providerId="ADAL" clId="{47334BF3-780A-45D3-A547-8C695EC51C61}" dt="2022-07-15T04:24:32.503" v="52" actId="165"/>
          <ac:grpSpMkLst>
            <pc:docMk/>
            <pc:sldMk cId="3264660548" sldId="268"/>
            <ac:grpSpMk id="2093" creationId="{A9C43F47-D83D-9332-D9DD-7979D5E7E477}"/>
          </ac:grpSpMkLst>
        </pc:grpChg>
        <pc:picChg chg="add del mod">
          <ac:chgData name="Amal R Babu" userId="3a292d0a-112b-4bc3-bf38-7771656893d2" providerId="ADAL" clId="{47334BF3-780A-45D3-A547-8C695EC51C61}" dt="2022-07-15T03:15:37.733" v="22" actId="27803"/>
          <ac:picMkLst>
            <pc:docMk/>
            <pc:sldMk cId="3264660548" sldId="268"/>
            <ac:picMk id="4" creationId="{C07AF2AC-DB81-D450-C0E7-EC94B6C1BD65}"/>
          </ac:picMkLst>
        </pc:picChg>
        <pc:picChg chg="add del">
          <ac:chgData name="Amal R Babu" userId="3a292d0a-112b-4bc3-bf38-7771656893d2" providerId="ADAL" clId="{47334BF3-780A-45D3-A547-8C695EC51C61}" dt="2022-07-15T03:15:47.576" v="25" actId="27803"/>
          <ac:picMkLst>
            <pc:docMk/>
            <pc:sldMk cId="3264660548" sldId="268"/>
            <ac:picMk id="70" creationId="{E5085B08-6F07-B3B9-6345-887F587F5F9E}"/>
          </ac:picMkLst>
        </pc:picChg>
        <pc:picChg chg="add del mod">
          <ac:chgData name="Amal R Babu" userId="3a292d0a-112b-4bc3-bf38-7771656893d2" providerId="ADAL" clId="{47334BF3-780A-45D3-A547-8C695EC51C61}" dt="2022-07-15T03:19:57.347" v="32" actId="27803"/>
          <ac:picMkLst>
            <pc:docMk/>
            <pc:sldMk cId="3264660548" sldId="268"/>
            <ac:picMk id="73" creationId="{835D686B-3128-ACCB-6A26-A5D6D662AC03}"/>
          </ac:picMkLst>
        </pc:picChg>
        <pc:picChg chg="add del mod">
          <ac:chgData name="Amal R Babu" userId="3a292d0a-112b-4bc3-bf38-7771656893d2" providerId="ADAL" clId="{47334BF3-780A-45D3-A547-8C695EC51C61}" dt="2022-07-15T04:23:28.736" v="37" actId="27803"/>
          <ac:picMkLst>
            <pc:docMk/>
            <pc:sldMk cId="3264660548" sldId="268"/>
            <ac:picMk id="75" creationId="{CDE8F004-4DD1-4A47-4E44-46D97019C28B}"/>
          </ac:picMkLst>
        </pc:picChg>
      </pc:sldChg>
      <pc:sldChg chg="addSp delSp modSp add mod">
        <pc:chgData name="Amal R Babu" userId="3a292d0a-112b-4bc3-bf38-7771656893d2" providerId="ADAL" clId="{47334BF3-780A-45D3-A547-8C695EC51C61}" dt="2022-07-15T04:37:07.260" v="206" actId="12789"/>
        <pc:sldMkLst>
          <pc:docMk/>
          <pc:sldMk cId="3037613456" sldId="269"/>
        </pc:sldMkLst>
        <pc:spChg chg="del mod">
          <ac:chgData name="Amal R Babu" userId="3a292d0a-112b-4bc3-bf38-7771656893d2" providerId="ADAL" clId="{47334BF3-780A-45D3-A547-8C695EC51C61}" dt="2022-07-15T04:36:36.865" v="202" actId="478"/>
          <ac:spMkLst>
            <pc:docMk/>
            <pc:sldMk cId="3037613456" sldId="269"/>
            <ac:spMk id="2" creationId="{94A4363A-DDFB-A405-374A-AB26321F106D}"/>
          </ac:spMkLst>
        </pc:spChg>
        <pc:spChg chg="add mod">
          <ac:chgData name="Amal R Babu" userId="3a292d0a-112b-4bc3-bf38-7771656893d2" providerId="ADAL" clId="{47334BF3-780A-45D3-A547-8C695EC51C61}" dt="2022-07-15T04:35:39.779" v="184" actId="1076"/>
          <ac:spMkLst>
            <pc:docMk/>
            <pc:sldMk cId="3037613456" sldId="269"/>
            <ac:spMk id="3" creationId="{9476CF21-397E-9660-46C5-FD2EB415FB02}"/>
          </ac:spMkLst>
        </pc:spChg>
        <pc:spChg chg="add del mod">
          <ac:chgData name="Amal R Babu" userId="3a292d0a-112b-4bc3-bf38-7771656893d2" providerId="ADAL" clId="{47334BF3-780A-45D3-A547-8C695EC51C61}" dt="2022-07-15T04:36:31.833" v="201" actId="478"/>
          <ac:spMkLst>
            <pc:docMk/>
            <pc:sldMk cId="3037613456" sldId="269"/>
            <ac:spMk id="4" creationId="{7AAE312E-6958-5815-AB69-0A6CDC5A7E74}"/>
          </ac:spMkLst>
        </pc:spChg>
        <pc:spChg chg="add mod">
          <ac:chgData name="Amal R Babu" userId="3a292d0a-112b-4bc3-bf38-7771656893d2" providerId="ADAL" clId="{47334BF3-780A-45D3-A547-8C695EC51C61}" dt="2022-07-15T04:36:30.572" v="200" actId="1076"/>
          <ac:spMkLst>
            <pc:docMk/>
            <pc:sldMk cId="3037613456" sldId="269"/>
            <ac:spMk id="2093" creationId="{1186474A-3D17-A8DF-4C45-81AAD163C81A}"/>
          </ac:spMkLst>
        </pc:spChg>
        <pc:spChg chg="add mod">
          <ac:chgData name="Amal R Babu" userId="3a292d0a-112b-4bc3-bf38-7771656893d2" providerId="ADAL" clId="{47334BF3-780A-45D3-A547-8C695EC51C61}" dt="2022-07-15T04:36:47.237" v="203" actId="255"/>
          <ac:spMkLst>
            <pc:docMk/>
            <pc:sldMk cId="3037613456" sldId="269"/>
            <ac:spMk id="2095" creationId="{2C736DAB-840F-3A18-8839-4EB7B88B6657}"/>
          </ac:spMkLst>
        </pc:spChg>
        <pc:spChg chg="mod">
          <ac:chgData name="Amal R Babu" userId="3a292d0a-112b-4bc3-bf38-7771656893d2" providerId="ADAL" clId="{47334BF3-780A-45D3-A547-8C695EC51C61}" dt="2022-07-15T04:36:30.572" v="200" actId="1076"/>
          <ac:spMkLst>
            <pc:docMk/>
            <pc:sldMk cId="3037613456" sldId="269"/>
            <ac:spMk id="2096" creationId="{8B2C5153-47DC-15F8-A334-849681A22984}"/>
          </ac:spMkLst>
        </pc:spChg>
        <pc:spChg chg="mod">
          <ac:chgData name="Amal R Babu" userId="3a292d0a-112b-4bc3-bf38-7771656893d2" providerId="ADAL" clId="{47334BF3-780A-45D3-A547-8C695EC51C61}" dt="2022-07-15T04:36:30.572" v="200" actId="1076"/>
          <ac:spMkLst>
            <pc:docMk/>
            <pc:sldMk cId="3037613456" sldId="269"/>
            <ac:spMk id="2097" creationId="{E3870B64-82D6-95E6-CB0A-86FC77130C01}"/>
          </ac:spMkLst>
        </pc:spChg>
        <pc:spChg chg="mod">
          <ac:chgData name="Amal R Babu" userId="3a292d0a-112b-4bc3-bf38-7771656893d2" providerId="ADAL" clId="{47334BF3-780A-45D3-A547-8C695EC51C61}" dt="2022-07-15T04:37:07.260" v="206" actId="12789"/>
          <ac:spMkLst>
            <pc:docMk/>
            <pc:sldMk cId="3037613456" sldId="269"/>
            <ac:spMk id="2098" creationId="{40A3E301-C7A5-EEF9-9499-308B0954C239}"/>
          </ac:spMkLst>
        </pc:spChg>
        <pc:grpChg chg="mod">
          <ac:chgData name="Amal R Babu" userId="3a292d0a-112b-4bc3-bf38-7771656893d2" providerId="ADAL" clId="{47334BF3-780A-45D3-A547-8C695EC51C61}" dt="2022-07-15T04:37:07.260" v="206" actId="12789"/>
          <ac:grpSpMkLst>
            <pc:docMk/>
            <pc:sldMk cId="3037613456" sldId="269"/>
            <ac:grpSpMk id="68" creationId="{6B74175A-E2BD-52E1-78E9-C856B814896A}"/>
          </ac:grpSpMkLst>
        </pc:grpChg>
        <pc:grpChg chg="mod">
          <ac:chgData name="Amal R Babu" userId="3a292d0a-112b-4bc3-bf38-7771656893d2" providerId="ADAL" clId="{47334BF3-780A-45D3-A547-8C695EC51C61}" dt="2022-07-15T04:36:30.572" v="200" actId="1076"/>
          <ac:grpSpMkLst>
            <pc:docMk/>
            <pc:sldMk cId="3037613456" sldId="269"/>
            <ac:grpSpMk id="2092" creationId="{8BD5781C-6A38-7995-F7BC-35A2E0B399CF}"/>
          </ac:grpSpMkLst>
        </pc:grpChg>
      </pc:sldChg>
      <pc:sldChg chg="addSp delSp modSp new mod">
        <pc:chgData name="Amal R Babu" userId="3a292d0a-112b-4bc3-bf38-7771656893d2" providerId="ADAL" clId="{47334BF3-780A-45D3-A547-8C695EC51C61}" dt="2022-07-15T05:34:43.036" v="418" actId="14100"/>
        <pc:sldMkLst>
          <pc:docMk/>
          <pc:sldMk cId="3254926349" sldId="270"/>
        </pc:sldMkLst>
        <pc:spChg chg="mod">
          <ac:chgData name="Amal R Babu" userId="3a292d0a-112b-4bc3-bf38-7771656893d2" providerId="ADAL" clId="{47334BF3-780A-45D3-A547-8C695EC51C61}" dt="2022-07-15T05:26:25.991" v="213" actId="164"/>
          <ac:spMkLst>
            <pc:docMk/>
            <pc:sldMk cId="3254926349" sldId="270"/>
            <ac:spMk id="5" creationId="{72F0471D-8D00-3F37-C75A-9998812FA957}"/>
          </ac:spMkLst>
        </pc:spChg>
        <pc:spChg chg="mod">
          <ac:chgData name="Amal R Babu" userId="3a292d0a-112b-4bc3-bf38-7771656893d2" providerId="ADAL" clId="{47334BF3-780A-45D3-A547-8C695EC51C61}" dt="2022-07-15T05:26:25.991" v="213" actId="164"/>
          <ac:spMkLst>
            <pc:docMk/>
            <pc:sldMk cId="3254926349" sldId="270"/>
            <ac:spMk id="6" creationId="{38CF2C96-C25F-53A2-5863-78F809ABA12F}"/>
          </ac:spMkLst>
        </pc:spChg>
        <pc:spChg chg="mod">
          <ac:chgData name="Amal R Babu" userId="3a292d0a-112b-4bc3-bf38-7771656893d2" providerId="ADAL" clId="{47334BF3-780A-45D3-A547-8C695EC51C61}" dt="2022-07-15T05:26:25.991" v="213" actId="164"/>
          <ac:spMkLst>
            <pc:docMk/>
            <pc:sldMk cId="3254926349" sldId="270"/>
            <ac:spMk id="7" creationId="{A5CAD8E7-76D2-AE7C-3084-7D730791C3F7}"/>
          </ac:spMkLst>
        </pc:spChg>
        <pc:spChg chg="mod">
          <ac:chgData name="Amal R Babu" userId="3a292d0a-112b-4bc3-bf38-7771656893d2" providerId="ADAL" clId="{47334BF3-780A-45D3-A547-8C695EC51C61}" dt="2022-07-15T05:26:25.991" v="213" actId="164"/>
          <ac:spMkLst>
            <pc:docMk/>
            <pc:sldMk cId="3254926349" sldId="270"/>
            <ac:spMk id="8" creationId="{F2A37856-C340-0A5F-03BD-EC676A94B6C7}"/>
          </ac:spMkLst>
        </pc:spChg>
        <pc:spChg chg="mod">
          <ac:chgData name="Amal R Babu" userId="3a292d0a-112b-4bc3-bf38-7771656893d2" providerId="ADAL" clId="{47334BF3-780A-45D3-A547-8C695EC51C61}" dt="2022-07-15T05:26:25.991" v="213" actId="164"/>
          <ac:spMkLst>
            <pc:docMk/>
            <pc:sldMk cId="3254926349" sldId="270"/>
            <ac:spMk id="9" creationId="{6BFD3E02-81F7-617A-7E56-A49AC116F5F1}"/>
          </ac:spMkLst>
        </pc:spChg>
        <pc:spChg chg="mod">
          <ac:chgData name="Amal R Babu" userId="3a292d0a-112b-4bc3-bf38-7771656893d2" providerId="ADAL" clId="{47334BF3-780A-45D3-A547-8C695EC51C61}" dt="2022-07-15T05:26:25.991" v="213" actId="164"/>
          <ac:spMkLst>
            <pc:docMk/>
            <pc:sldMk cId="3254926349" sldId="270"/>
            <ac:spMk id="10" creationId="{225B08FB-CE46-790F-C596-BA398A8276E6}"/>
          </ac:spMkLst>
        </pc:spChg>
        <pc:spChg chg="add mod">
          <ac:chgData name="Amal R Babu" userId="3a292d0a-112b-4bc3-bf38-7771656893d2" providerId="ADAL" clId="{47334BF3-780A-45D3-A547-8C695EC51C61}" dt="2022-07-15T05:26:42.859" v="231" actId="20577"/>
          <ac:spMkLst>
            <pc:docMk/>
            <pc:sldMk cId="3254926349" sldId="270"/>
            <ac:spMk id="12" creationId="{9AE4F912-EF70-334F-0B31-D30F8063396A}"/>
          </ac:spMkLst>
        </pc:spChg>
        <pc:spChg chg="add mod">
          <ac:chgData name="Amal R Babu" userId="3a292d0a-112b-4bc3-bf38-7771656893d2" providerId="ADAL" clId="{47334BF3-780A-45D3-A547-8C695EC51C61}" dt="2022-07-15T05:27:25.575" v="237"/>
          <ac:spMkLst>
            <pc:docMk/>
            <pc:sldMk cId="3254926349" sldId="270"/>
            <ac:spMk id="13" creationId="{ED45FBEE-7215-9D14-BB79-02D6676062D8}"/>
          </ac:spMkLst>
        </pc:spChg>
        <pc:spChg chg="add mod">
          <ac:chgData name="Amal R Babu" userId="3a292d0a-112b-4bc3-bf38-7771656893d2" providerId="ADAL" clId="{47334BF3-780A-45D3-A547-8C695EC51C61}" dt="2022-07-15T05:30:07.181" v="333" actId="12789"/>
          <ac:spMkLst>
            <pc:docMk/>
            <pc:sldMk cId="3254926349" sldId="270"/>
            <ac:spMk id="17" creationId="{3C5C6225-7EA1-3941-796C-E02BDA8DD9A8}"/>
          </ac:spMkLst>
        </pc:spChg>
        <pc:spChg chg="add mod">
          <ac:chgData name="Amal R Babu" userId="3a292d0a-112b-4bc3-bf38-7771656893d2" providerId="ADAL" clId="{47334BF3-780A-45D3-A547-8C695EC51C61}" dt="2022-07-15T05:30:10.820" v="334" actId="12789"/>
          <ac:spMkLst>
            <pc:docMk/>
            <pc:sldMk cId="3254926349" sldId="270"/>
            <ac:spMk id="18" creationId="{1C3BE996-D8B0-5F35-DA6E-9026B5336C79}"/>
          </ac:spMkLst>
        </pc:spChg>
        <pc:spChg chg="add mod">
          <ac:chgData name="Amal R Babu" userId="3a292d0a-112b-4bc3-bf38-7771656893d2" providerId="ADAL" clId="{47334BF3-780A-45D3-A547-8C695EC51C61}" dt="2022-07-15T05:29:57.007" v="331" actId="164"/>
          <ac:spMkLst>
            <pc:docMk/>
            <pc:sldMk cId="3254926349" sldId="270"/>
            <ac:spMk id="19" creationId="{D6766C8A-57D3-EBD9-0FD6-515E6BFB37D1}"/>
          </ac:spMkLst>
        </pc:spChg>
        <pc:spChg chg="add mod">
          <ac:chgData name="Amal R Babu" userId="3a292d0a-112b-4bc3-bf38-7771656893d2" providerId="ADAL" clId="{47334BF3-780A-45D3-A547-8C695EC51C61}" dt="2022-07-15T05:30:13.541" v="335" actId="12789"/>
          <ac:spMkLst>
            <pc:docMk/>
            <pc:sldMk cId="3254926349" sldId="270"/>
            <ac:spMk id="20" creationId="{8861AC7B-0210-487B-E71F-6CB033D5D551}"/>
          </ac:spMkLst>
        </pc:spChg>
        <pc:spChg chg="add mod">
          <ac:chgData name="Amal R Babu" userId="3a292d0a-112b-4bc3-bf38-7771656893d2" providerId="ADAL" clId="{47334BF3-780A-45D3-A547-8C695EC51C61}" dt="2022-07-15T05:30:10.820" v="334" actId="12789"/>
          <ac:spMkLst>
            <pc:docMk/>
            <pc:sldMk cId="3254926349" sldId="270"/>
            <ac:spMk id="21" creationId="{D4C040D1-B98C-CCE4-EB93-F5A69A7B9F7F}"/>
          </ac:spMkLst>
        </pc:spChg>
        <pc:spChg chg="add mod">
          <ac:chgData name="Amal R Babu" userId="3a292d0a-112b-4bc3-bf38-7771656893d2" providerId="ADAL" clId="{47334BF3-780A-45D3-A547-8C695EC51C61}" dt="2022-07-15T05:30:07.181" v="333" actId="12789"/>
          <ac:spMkLst>
            <pc:docMk/>
            <pc:sldMk cId="3254926349" sldId="270"/>
            <ac:spMk id="22" creationId="{05E23691-3D41-B677-3B64-861D3916BA37}"/>
          </ac:spMkLst>
        </pc:spChg>
        <pc:spChg chg="add mod">
          <ac:chgData name="Amal R Babu" userId="3a292d0a-112b-4bc3-bf38-7771656893d2" providerId="ADAL" clId="{47334BF3-780A-45D3-A547-8C695EC51C61}" dt="2022-07-15T05:32:30.134" v="391" actId="20577"/>
          <ac:spMkLst>
            <pc:docMk/>
            <pc:sldMk cId="3254926349" sldId="270"/>
            <ac:spMk id="23" creationId="{0DD5C4BC-024D-6589-F878-26530708556C}"/>
          </ac:spMkLst>
        </pc:spChg>
        <pc:spChg chg="add mod">
          <ac:chgData name="Amal R Babu" userId="3a292d0a-112b-4bc3-bf38-7771656893d2" providerId="ADAL" clId="{47334BF3-780A-45D3-A547-8C695EC51C61}" dt="2022-07-15T05:32:47.403" v="395" actId="207"/>
          <ac:spMkLst>
            <pc:docMk/>
            <pc:sldMk cId="3254926349" sldId="270"/>
            <ac:spMk id="24" creationId="{4E95959C-DC26-085A-F727-F7033103127B}"/>
          </ac:spMkLst>
        </pc:spChg>
        <pc:spChg chg="add mod">
          <ac:chgData name="Amal R Babu" userId="3a292d0a-112b-4bc3-bf38-7771656893d2" providerId="ADAL" clId="{47334BF3-780A-45D3-A547-8C695EC51C61}" dt="2022-07-15T05:32:21.262" v="388" actId="12789"/>
          <ac:spMkLst>
            <pc:docMk/>
            <pc:sldMk cId="3254926349" sldId="270"/>
            <ac:spMk id="25" creationId="{D60FEC3C-BBA9-9307-3C35-C710A1F1F7EC}"/>
          </ac:spMkLst>
        </pc:spChg>
        <pc:spChg chg="add mod">
          <ac:chgData name="Amal R Babu" userId="3a292d0a-112b-4bc3-bf38-7771656893d2" providerId="ADAL" clId="{47334BF3-780A-45D3-A547-8C695EC51C61}" dt="2022-07-15T05:32:16.238" v="387" actId="12789"/>
          <ac:spMkLst>
            <pc:docMk/>
            <pc:sldMk cId="3254926349" sldId="270"/>
            <ac:spMk id="26" creationId="{8EF61DFC-3649-94E7-6B24-C1850A6F7A6A}"/>
          </ac:spMkLst>
        </pc:spChg>
        <pc:spChg chg="add mod">
          <ac:chgData name="Amal R Babu" userId="3a292d0a-112b-4bc3-bf38-7771656893d2" providerId="ADAL" clId="{47334BF3-780A-45D3-A547-8C695EC51C61}" dt="2022-07-15T05:32:12.686" v="386" actId="12789"/>
          <ac:spMkLst>
            <pc:docMk/>
            <pc:sldMk cId="3254926349" sldId="270"/>
            <ac:spMk id="27" creationId="{1A312CD0-8C50-5159-68CC-B8801CD865F2}"/>
          </ac:spMkLst>
        </pc:spChg>
        <pc:spChg chg="add mod">
          <ac:chgData name="Amal R Babu" userId="3a292d0a-112b-4bc3-bf38-7771656893d2" providerId="ADAL" clId="{47334BF3-780A-45D3-A547-8C695EC51C61}" dt="2022-07-15T05:32:06.579" v="381" actId="1076"/>
          <ac:spMkLst>
            <pc:docMk/>
            <pc:sldMk cId="3254926349" sldId="270"/>
            <ac:spMk id="28" creationId="{3715CC87-74E3-A265-DF8E-144C8CBBB60D}"/>
          </ac:spMkLst>
        </pc:spChg>
        <pc:spChg chg="add mod">
          <ac:chgData name="Amal R Babu" userId="3a292d0a-112b-4bc3-bf38-7771656893d2" providerId="ADAL" clId="{47334BF3-780A-45D3-A547-8C695EC51C61}" dt="2022-07-15T05:32:12.686" v="386" actId="12789"/>
          <ac:spMkLst>
            <pc:docMk/>
            <pc:sldMk cId="3254926349" sldId="270"/>
            <ac:spMk id="29" creationId="{72490E03-F98E-0D72-F1D0-81E2BECC1402}"/>
          </ac:spMkLst>
        </pc:spChg>
        <pc:spChg chg="add mod">
          <ac:chgData name="Amal R Babu" userId="3a292d0a-112b-4bc3-bf38-7771656893d2" providerId="ADAL" clId="{47334BF3-780A-45D3-A547-8C695EC51C61}" dt="2022-07-15T05:32:16.238" v="387" actId="12789"/>
          <ac:spMkLst>
            <pc:docMk/>
            <pc:sldMk cId="3254926349" sldId="270"/>
            <ac:spMk id="30" creationId="{F7C280AA-618A-5DD7-2DF2-9250AF032343}"/>
          </ac:spMkLst>
        </pc:spChg>
        <pc:spChg chg="add mod">
          <ac:chgData name="Amal R Babu" userId="3a292d0a-112b-4bc3-bf38-7771656893d2" providerId="ADAL" clId="{47334BF3-780A-45D3-A547-8C695EC51C61}" dt="2022-07-15T05:32:21.262" v="388" actId="12789"/>
          <ac:spMkLst>
            <pc:docMk/>
            <pc:sldMk cId="3254926349" sldId="270"/>
            <ac:spMk id="31" creationId="{0AC5A0AC-1709-869F-08D2-0BA15FAB0055}"/>
          </ac:spMkLst>
        </pc:spChg>
        <pc:grpChg chg="del mod">
          <ac:chgData name="Amal R Babu" userId="3a292d0a-112b-4bc3-bf38-7771656893d2" providerId="ADAL" clId="{47334BF3-780A-45D3-A547-8C695EC51C61}" dt="2022-07-15T05:26:24.668" v="212" actId="27803"/>
          <ac:grpSpMkLst>
            <pc:docMk/>
            <pc:sldMk cId="3254926349" sldId="270"/>
            <ac:grpSpMk id="4" creationId="{5BC6F65D-C8F6-92D2-AEF6-AA260E9B9522}"/>
          </ac:grpSpMkLst>
        </pc:grpChg>
        <pc:grpChg chg="add mod">
          <ac:chgData name="Amal R Babu" userId="3a292d0a-112b-4bc3-bf38-7771656893d2" providerId="ADAL" clId="{47334BF3-780A-45D3-A547-8C695EC51C61}" dt="2022-07-15T05:26:55.350" v="234" actId="12788"/>
          <ac:grpSpMkLst>
            <pc:docMk/>
            <pc:sldMk cId="3254926349" sldId="270"/>
            <ac:grpSpMk id="11" creationId="{B2527837-A177-C38C-0911-FD18F65F54D0}"/>
          </ac:grpSpMkLst>
        </pc:grpChg>
        <pc:grpChg chg="add mod">
          <ac:chgData name="Amal R Babu" userId="3a292d0a-112b-4bc3-bf38-7771656893d2" providerId="ADAL" clId="{47334BF3-780A-45D3-A547-8C695EC51C61}" dt="2022-07-15T05:30:13.541" v="335" actId="12789"/>
          <ac:grpSpMkLst>
            <pc:docMk/>
            <pc:sldMk cId="3254926349" sldId="270"/>
            <ac:grpSpMk id="16" creationId="{CC2BEDCD-1FE0-B911-C2BA-B03E95FD44E4}"/>
          </ac:grpSpMkLst>
        </pc:grpChg>
        <pc:picChg chg="add del mod">
          <ac:chgData name="Amal R Babu" userId="3a292d0a-112b-4bc3-bf38-7771656893d2" providerId="ADAL" clId="{47334BF3-780A-45D3-A547-8C695EC51C61}" dt="2022-07-15T05:26:24.668" v="212" actId="27803"/>
          <ac:picMkLst>
            <pc:docMk/>
            <pc:sldMk cId="3254926349" sldId="270"/>
            <ac:picMk id="3" creationId="{F80F9498-6E41-AC58-558E-A27D248F153F}"/>
          </ac:picMkLst>
        </pc:picChg>
        <pc:picChg chg="add del">
          <ac:chgData name="Amal R Babu" userId="3a292d0a-112b-4bc3-bf38-7771656893d2" providerId="ADAL" clId="{47334BF3-780A-45D3-A547-8C695EC51C61}" dt="2022-07-15T05:27:35.861" v="239" actId="478"/>
          <ac:picMkLst>
            <pc:docMk/>
            <pc:sldMk cId="3254926349" sldId="270"/>
            <ac:picMk id="15" creationId="{B3F9069F-873E-15F6-82B2-A3E50CDF5764}"/>
          </ac:picMkLst>
        </pc:picChg>
        <pc:picChg chg="add del mod">
          <ac:chgData name="Amal R Babu" userId="3a292d0a-112b-4bc3-bf38-7771656893d2" providerId="ADAL" clId="{47334BF3-780A-45D3-A547-8C695EC51C61}" dt="2022-07-15T05:32:24.076" v="389" actId="478"/>
          <ac:picMkLst>
            <pc:docMk/>
            <pc:sldMk cId="3254926349" sldId="270"/>
            <ac:picMk id="1026" creationId="{0A97B145-D07F-885F-0FCF-567381A8BA39}"/>
          </ac:picMkLst>
        </pc:picChg>
        <pc:cxnChg chg="add mod">
          <ac:chgData name="Amal R Babu" userId="3a292d0a-112b-4bc3-bf38-7771656893d2" providerId="ADAL" clId="{47334BF3-780A-45D3-A547-8C695EC51C61}" dt="2022-07-15T05:34:43.036" v="418" actId="14100"/>
          <ac:cxnSpMkLst>
            <pc:docMk/>
            <pc:sldMk cId="3254926349" sldId="270"/>
            <ac:cxnSpMk id="33" creationId="{EEE547F7-1517-1F42-0C61-91A3747C5F4E}"/>
          </ac:cxnSpMkLst>
        </pc:cxnChg>
      </pc:sldChg>
      <pc:sldChg chg="addSp delSp modSp new mod">
        <pc:chgData name="Amal R Babu" userId="3a292d0a-112b-4bc3-bf38-7771656893d2" providerId="ADAL" clId="{47334BF3-780A-45D3-A547-8C695EC51C61}" dt="2022-07-15T06:31:23.204" v="1003" actId="1076"/>
        <pc:sldMkLst>
          <pc:docMk/>
          <pc:sldMk cId="150986622" sldId="271"/>
        </pc:sldMkLst>
        <pc:spChg chg="add mod">
          <ac:chgData name="Amal R Babu" userId="3a292d0a-112b-4bc3-bf38-7771656893d2" providerId="ADAL" clId="{47334BF3-780A-45D3-A547-8C695EC51C61}" dt="2022-07-15T06:28:41.721" v="988" actId="20577"/>
          <ac:spMkLst>
            <pc:docMk/>
            <pc:sldMk cId="150986622" sldId="271"/>
            <ac:spMk id="2" creationId="{785D0EAF-56C6-F039-E664-B8EEC17B3F19}"/>
          </ac:spMkLst>
        </pc:spChg>
        <pc:spChg chg="add del mod">
          <ac:chgData name="Amal R Babu" userId="3a292d0a-112b-4bc3-bf38-7771656893d2" providerId="ADAL" clId="{47334BF3-780A-45D3-A547-8C695EC51C61}" dt="2022-07-15T05:39:26.738" v="442" actId="478"/>
          <ac:spMkLst>
            <pc:docMk/>
            <pc:sldMk cId="150986622" sldId="271"/>
            <ac:spMk id="3" creationId="{310ECC8C-8E8A-44C9-9787-CBB727896CF8}"/>
          </ac:spMkLst>
        </pc:spChg>
        <pc:spChg chg="add del mod">
          <ac:chgData name="Amal R Babu" userId="3a292d0a-112b-4bc3-bf38-7771656893d2" providerId="ADAL" clId="{47334BF3-780A-45D3-A547-8C695EC51C61}" dt="2022-07-15T05:39:30.793" v="444" actId="478"/>
          <ac:spMkLst>
            <pc:docMk/>
            <pc:sldMk cId="150986622" sldId="271"/>
            <ac:spMk id="4" creationId="{48E527D9-0168-1CDD-9AF2-782AC1806101}"/>
          </ac:spMkLst>
        </pc:spChg>
        <pc:spChg chg="add mod ord">
          <ac:chgData name="Amal R Babu" userId="3a292d0a-112b-4bc3-bf38-7771656893d2" providerId="ADAL" clId="{47334BF3-780A-45D3-A547-8C695EC51C61}" dt="2022-07-15T06:31:23.204" v="1003" actId="1076"/>
          <ac:spMkLst>
            <pc:docMk/>
            <pc:sldMk cId="150986622" sldId="271"/>
            <ac:spMk id="7" creationId="{DA84E216-DFF7-81CD-0137-3943DECC0D43}"/>
          </ac:spMkLst>
        </pc:spChg>
        <pc:spChg chg="add mod">
          <ac:chgData name="Amal R Babu" userId="3a292d0a-112b-4bc3-bf38-7771656893d2" providerId="ADAL" clId="{47334BF3-780A-45D3-A547-8C695EC51C61}" dt="2022-07-15T05:40:04.877" v="451" actId="571"/>
          <ac:spMkLst>
            <pc:docMk/>
            <pc:sldMk cId="150986622" sldId="271"/>
            <ac:spMk id="8" creationId="{5CB2FC8E-860D-9F2C-CA43-9D8B4A7184FB}"/>
          </ac:spMkLst>
        </pc:spChg>
        <pc:spChg chg="add del mod">
          <ac:chgData name="Amal R Babu" userId="3a292d0a-112b-4bc3-bf38-7771656893d2" providerId="ADAL" clId="{47334BF3-780A-45D3-A547-8C695EC51C61}" dt="2022-07-15T05:45:56.938" v="542" actId="478"/>
          <ac:spMkLst>
            <pc:docMk/>
            <pc:sldMk cId="150986622" sldId="271"/>
            <ac:spMk id="9" creationId="{1745DF4F-C789-DEF8-5A45-BD5773EACCA8}"/>
          </ac:spMkLst>
        </pc:spChg>
        <pc:spChg chg="add mod">
          <ac:chgData name="Amal R Babu" userId="3a292d0a-112b-4bc3-bf38-7771656893d2" providerId="ADAL" clId="{47334BF3-780A-45D3-A547-8C695EC51C61}" dt="2022-07-15T06:31:23.204" v="1003" actId="1076"/>
          <ac:spMkLst>
            <pc:docMk/>
            <pc:sldMk cId="150986622" sldId="271"/>
            <ac:spMk id="10" creationId="{9FD73A3C-DA72-87E6-E16C-9C0A0AA071DD}"/>
          </ac:spMkLst>
        </pc:spChg>
        <pc:spChg chg="add mod ord">
          <ac:chgData name="Amal R Babu" userId="3a292d0a-112b-4bc3-bf38-7771656893d2" providerId="ADAL" clId="{47334BF3-780A-45D3-A547-8C695EC51C61}" dt="2022-07-15T06:31:23.204" v="1003" actId="1076"/>
          <ac:spMkLst>
            <pc:docMk/>
            <pc:sldMk cId="150986622" sldId="271"/>
            <ac:spMk id="11" creationId="{13F02140-1B55-17C3-DF7D-D8768B94A486}"/>
          </ac:spMkLst>
        </pc:spChg>
        <pc:spChg chg="add mod">
          <ac:chgData name="Amal R Babu" userId="3a292d0a-112b-4bc3-bf38-7771656893d2" providerId="ADAL" clId="{47334BF3-780A-45D3-A547-8C695EC51C61}" dt="2022-07-15T06:31:23.204" v="1003" actId="1076"/>
          <ac:spMkLst>
            <pc:docMk/>
            <pc:sldMk cId="150986622" sldId="271"/>
            <ac:spMk id="12" creationId="{20FE2997-83B6-0CE0-A65A-3B8AC894A316}"/>
          </ac:spMkLst>
        </pc:spChg>
        <pc:spChg chg="add del mod">
          <ac:chgData name="Amal R Babu" userId="3a292d0a-112b-4bc3-bf38-7771656893d2" providerId="ADAL" clId="{47334BF3-780A-45D3-A547-8C695EC51C61}" dt="2022-07-15T05:43:54.168" v="526" actId="478"/>
          <ac:spMkLst>
            <pc:docMk/>
            <pc:sldMk cId="150986622" sldId="271"/>
            <ac:spMk id="13" creationId="{C2B2014D-0B71-C3C2-AE83-09B20A3619A6}"/>
          </ac:spMkLst>
        </pc:spChg>
        <pc:spChg chg="add mod">
          <ac:chgData name="Amal R Babu" userId="3a292d0a-112b-4bc3-bf38-7771656893d2" providerId="ADAL" clId="{47334BF3-780A-45D3-A547-8C695EC51C61}" dt="2022-07-15T06:31:23.204" v="1003" actId="1076"/>
          <ac:spMkLst>
            <pc:docMk/>
            <pc:sldMk cId="150986622" sldId="271"/>
            <ac:spMk id="14" creationId="{AF77C9B6-6311-49F1-BC7F-B2A07E6CBB40}"/>
          </ac:spMkLst>
        </pc:spChg>
        <pc:spChg chg="add del mod">
          <ac:chgData name="Amal R Babu" userId="3a292d0a-112b-4bc3-bf38-7771656893d2" providerId="ADAL" clId="{47334BF3-780A-45D3-A547-8C695EC51C61}" dt="2022-07-15T05:43:54.168" v="526" actId="478"/>
          <ac:spMkLst>
            <pc:docMk/>
            <pc:sldMk cId="150986622" sldId="271"/>
            <ac:spMk id="15" creationId="{2A12F409-3767-892D-7EA2-EF5C7FC09C6B}"/>
          </ac:spMkLst>
        </pc:spChg>
        <pc:spChg chg="add mod">
          <ac:chgData name="Amal R Babu" userId="3a292d0a-112b-4bc3-bf38-7771656893d2" providerId="ADAL" clId="{47334BF3-780A-45D3-A547-8C695EC51C61}" dt="2022-07-15T06:31:23.204" v="1003" actId="1076"/>
          <ac:spMkLst>
            <pc:docMk/>
            <pc:sldMk cId="150986622" sldId="271"/>
            <ac:spMk id="16" creationId="{A40BEE5A-3906-F1F8-DC76-93B15A3DA8BF}"/>
          </ac:spMkLst>
        </pc:spChg>
        <pc:spChg chg="add del mod">
          <ac:chgData name="Amal R Babu" userId="3a292d0a-112b-4bc3-bf38-7771656893d2" providerId="ADAL" clId="{47334BF3-780A-45D3-A547-8C695EC51C61}" dt="2022-07-15T05:43:54.168" v="526" actId="478"/>
          <ac:spMkLst>
            <pc:docMk/>
            <pc:sldMk cId="150986622" sldId="271"/>
            <ac:spMk id="17" creationId="{27995EB6-848D-90A9-72BF-0C0DD7A172F2}"/>
          </ac:spMkLst>
        </pc:spChg>
        <pc:spChg chg="add del mod">
          <ac:chgData name="Amal R Babu" userId="3a292d0a-112b-4bc3-bf38-7771656893d2" providerId="ADAL" clId="{47334BF3-780A-45D3-A547-8C695EC51C61}" dt="2022-07-15T05:41:14.449" v="471" actId="478"/>
          <ac:spMkLst>
            <pc:docMk/>
            <pc:sldMk cId="150986622" sldId="271"/>
            <ac:spMk id="18" creationId="{C772261E-194B-B28F-AC31-8AC007CA1D44}"/>
          </ac:spMkLst>
        </pc:spChg>
        <pc:spChg chg="add del mod">
          <ac:chgData name="Amal R Babu" userId="3a292d0a-112b-4bc3-bf38-7771656893d2" providerId="ADAL" clId="{47334BF3-780A-45D3-A547-8C695EC51C61}" dt="2022-07-15T05:41:14.449" v="471" actId="478"/>
          <ac:spMkLst>
            <pc:docMk/>
            <pc:sldMk cId="150986622" sldId="271"/>
            <ac:spMk id="19" creationId="{9EC12A67-5C7E-7FDE-9F81-8904A8E8FA66}"/>
          </ac:spMkLst>
        </pc:spChg>
        <pc:spChg chg="add mod topLvl">
          <ac:chgData name="Amal R Babu" userId="3a292d0a-112b-4bc3-bf38-7771656893d2" providerId="ADAL" clId="{47334BF3-780A-45D3-A547-8C695EC51C61}" dt="2022-07-15T06:31:23.204" v="1003" actId="1076"/>
          <ac:spMkLst>
            <pc:docMk/>
            <pc:sldMk cId="150986622" sldId="271"/>
            <ac:spMk id="20" creationId="{0CB91C6C-5D2B-F1E7-3993-89EEE3C2A3FF}"/>
          </ac:spMkLst>
        </pc:spChg>
        <pc:spChg chg="add del mod">
          <ac:chgData name="Amal R Babu" userId="3a292d0a-112b-4bc3-bf38-7771656893d2" providerId="ADAL" clId="{47334BF3-780A-45D3-A547-8C695EC51C61}" dt="2022-07-15T05:41:48.372" v="481" actId="478"/>
          <ac:spMkLst>
            <pc:docMk/>
            <pc:sldMk cId="150986622" sldId="271"/>
            <ac:spMk id="21" creationId="{41AA85C0-FD3F-2ADC-8021-63ED392DEFFD}"/>
          </ac:spMkLst>
        </pc:spChg>
        <pc:spChg chg="add mod">
          <ac:chgData name="Amal R Babu" userId="3a292d0a-112b-4bc3-bf38-7771656893d2" providerId="ADAL" clId="{47334BF3-780A-45D3-A547-8C695EC51C61}" dt="2022-07-15T05:41:46.208" v="479" actId="571"/>
          <ac:spMkLst>
            <pc:docMk/>
            <pc:sldMk cId="150986622" sldId="271"/>
            <ac:spMk id="22" creationId="{394B3056-2B36-D863-9442-F2A8A1DC64FA}"/>
          </ac:spMkLst>
        </pc:spChg>
        <pc:spChg chg="add mod">
          <ac:chgData name="Amal R Babu" userId="3a292d0a-112b-4bc3-bf38-7771656893d2" providerId="ADAL" clId="{47334BF3-780A-45D3-A547-8C695EC51C61}" dt="2022-07-15T05:41:46.208" v="479" actId="571"/>
          <ac:spMkLst>
            <pc:docMk/>
            <pc:sldMk cId="150986622" sldId="271"/>
            <ac:spMk id="23" creationId="{FFA5B936-3313-8E50-9D40-80C894C8511C}"/>
          </ac:spMkLst>
        </pc:spChg>
        <pc:spChg chg="add mod">
          <ac:chgData name="Amal R Babu" userId="3a292d0a-112b-4bc3-bf38-7771656893d2" providerId="ADAL" clId="{47334BF3-780A-45D3-A547-8C695EC51C61}" dt="2022-07-15T05:41:59.049" v="487" actId="571"/>
          <ac:spMkLst>
            <pc:docMk/>
            <pc:sldMk cId="150986622" sldId="271"/>
            <ac:spMk id="24" creationId="{5B20E687-6DFC-E00A-4F0A-7C30F4620766}"/>
          </ac:spMkLst>
        </pc:spChg>
        <pc:spChg chg="add mod">
          <ac:chgData name="Amal R Babu" userId="3a292d0a-112b-4bc3-bf38-7771656893d2" providerId="ADAL" clId="{47334BF3-780A-45D3-A547-8C695EC51C61}" dt="2022-07-15T05:41:58.685" v="486" actId="571"/>
          <ac:spMkLst>
            <pc:docMk/>
            <pc:sldMk cId="150986622" sldId="271"/>
            <ac:spMk id="25" creationId="{EACFA209-C52B-8046-CAA8-226A48C7419D}"/>
          </ac:spMkLst>
        </pc:spChg>
        <pc:spChg chg="add mod">
          <ac:chgData name="Amal R Babu" userId="3a292d0a-112b-4bc3-bf38-7771656893d2" providerId="ADAL" clId="{47334BF3-780A-45D3-A547-8C695EC51C61}" dt="2022-07-15T05:41:58.685" v="486" actId="571"/>
          <ac:spMkLst>
            <pc:docMk/>
            <pc:sldMk cId="150986622" sldId="271"/>
            <ac:spMk id="26" creationId="{7390F1DB-2829-E8CB-61A4-4DA2C5DF3F8E}"/>
          </ac:spMkLst>
        </pc:spChg>
        <pc:spChg chg="add mod">
          <ac:chgData name="Amal R Babu" userId="3a292d0a-112b-4bc3-bf38-7771656893d2" providerId="ADAL" clId="{47334BF3-780A-45D3-A547-8C695EC51C61}" dt="2022-07-15T06:22:45.427" v="921" actId="164"/>
          <ac:spMkLst>
            <pc:docMk/>
            <pc:sldMk cId="150986622" sldId="271"/>
            <ac:spMk id="27" creationId="{6E93A13B-1878-06E1-D545-C82F317D1D5B}"/>
          </ac:spMkLst>
        </pc:spChg>
        <pc:spChg chg="add mod">
          <ac:chgData name="Amal R Babu" userId="3a292d0a-112b-4bc3-bf38-7771656893d2" providerId="ADAL" clId="{47334BF3-780A-45D3-A547-8C695EC51C61}" dt="2022-07-15T06:22:47.158" v="922" actId="164"/>
          <ac:spMkLst>
            <pc:docMk/>
            <pc:sldMk cId="150986622" sldId="271"/>
            <ac:spMk id="28" creationId="{20E672FA-934D-070E-BE1D-8A159E4CB0CE}"/>
          </ac:spMkLst>
        </pc:spChg>
        <pc:spChg chg="add mod">
          <ac:chgData name="Amal R Babu" userId="3a292d0a-112b-4bc3-bf38-7771656893d2" providerId="ADAL" clId="{47334BF3-780A-45D3-A547-8C695EC51C61}" dt="2022-07-15T06:22:49.611" v="923" actId="164"/>
          <ac:spMkLst>
            <pc:docMk/>
            <pc:sldMk cId="150986622" sldId="271"/>
            <ac:spMk id="29" creationId="{974E13FA-5E96-E87C-6C0F-34287BC8C135}"/>
          </ac:spMkLst>
        </pc:spChg>
        <pc:spChg chg="add mod ord">
          <ac:chgData name="Amal R Babu" userId="3a292d0a-112b-4bc3-bf38-7771656893d2" providerId="ADAL" clId="{47334BF3-780A-45D3-A547-8C695EC51C61}" dt="2022-07-15T06:31:23.204" v="1003" actId="1076"/>
          <ac:spMkLst>
            <pc:docMk/>
            <pc:sldMk cId="150986622" sldId="271"/>
            <ac:spMk id="30" creationId="{78B24B83-CE0F-5EDE-E35E-B4085B9960F4}"/>
          </ac:spMkLst>
        </pc:spChg>
        <pc:spChg chg="add del mod ord">
          <ac:chgData name="Amal R Babu" userId="3a292d0a-112b-4bc3-bf38-7771656893d2" providerId="ADAL" clId="{47334BF3-780A-45D3-A547-8C695EC51C61}" dt="2022-07-15T06:00:03.830" v="804" actId="478"/>
          <ac:spMkLst>
            <pc:docMk/>
            <pc:sldMk cId="150986622" sldId="271"/>
            <ac:spMk id="31" creationId="{6C6C3CFC-CABA-6B35-65BF-0827C8854578}"/>
          </ac:spMkLst>
        </pc:spChg>
        <pc:spChg chg="add del mod ord">
          <ac:chgData name="Amal R Babu" userId="3a292d0a-112b-4bc3-bf38-7771656893d2" providerId="ADAL" clId="{47334BF3-780A-45D3-A547-8C695EC51C61}" dt="2022-07-15T06:00:03.830" v="804" actId="478"/>
          <ac:spMkLst>
            <pc:docMk/>
            <pc:sldMk cId="150986622" sldId="271"/>
            <ac:spMk id="32" creationId="{48A08F29-D516-632F-D15A-0E92762E7D24}"/>
          </ac:spMkLst>
        </pc:spChg>
        <pc:spChg chg="add del mod ord">
          <ac:chgData name="Amal R Babu" userId="3a292d0a-112b-4bc3-bf38-7771656893d2" providerId="ADAL" clId="{47334BF3-780A-45D3-A547-8C695EC51C61}" dt="2022-07-15T06:00:03.830" v="804" actId="478"/>
          <ac:spMkLst>
            <pc:docMk/>
            <pc:sldMk cId="150986622" sldId="271"/>
            <ac:spMk id="33" creationId="{A23E27CC-8BC8-DAF1-A1FA-DF10BD6F248E}"/>
          </ac:spMkLst>
        </pc:spChg>
        <pc:spChg chg="add mod">
          <ac:chgData name="Amal R Babu" userId="3a292d0a-112b-4bc3-bf38-7771656893d2" providerId="ADAL" clId="{47334BF3-780A-45D3-A547-8C695EC51C61}" dt="2022-07-15T06:31:23.204" v="1003" actId="1076"/>
          <ac:spMkLst>
            <pc:docMk/>
            <pc:sldMk cId="150986622" sldId="271"/>
            <ac:spMk id="34" creationId="{9403B41E-9419-36EC-8EA7-74E9FC200ABE}"/>
          </ac:spMkLst>
        </pc:spChg>
        <pc:spChg chg="add mod ord">
          <ac:chgData name="Amal R Babu" userId="3a292d0a-112b-4bc3-bf38-7771656893d2" providerId="ADAL" clId="{47334BF3-780A-45D3-A547-8C695EC51C61}" dt="2022-07-15T06:31:23.204" v="1003" actId="1076"/>
          <ac:spMkLst>
            <pc:docMk/>
            <pc:sldMk cId="150986622" sldId="271"/>
            <ac:spMk id="35" creationId="{086A9CCB-0490-1481-F613-B8E92F3ED69B}"/>
          </ac:spMkLst>
        </pc:spChg>
        <pc:spChg chg="add mod">
          <ac:chgData name="Amal R Babu" userId="3a292d0a-112b-4bc3-bf38-7771656893d2" providerId="ADAL" clId="{47334BF3-780A-45D3-A547-8C695EC51C61}" dt="2022-07-15T06:31:23.204" v="1003" actId="1076"/>
          <ac:spMkLst>
            <pc:docMk/>
            <pc:sldMk cId="150986622" sldId="271"/>
            <ac:spMk id="36" creationId="{4559CC4D-D151-23D6-DDCB-CB27107EB606}"/>
          </ac:spMkLst>
        </pc:spChg>
        <pc:spChg chg="add mod">
          <ac:chgData name="Amal R Babu" userId="3a292d0a-112b-4bc3-bf38-7771656893d2" providerId="ADAL" clId="{47334BF3-780A-45D3-A547-8C695EC51C61}" dt="2022-07-15T06:31:23.204" v="1003" actId="1076"/>
          <ac:spMkLst>
            <pc:docMk/>
            <pc:sldMk cId="150986622" sldId="271"/>
            <ac:spMk id="37" creationId="{008778E0-4683-D02F-1BAE-7548C4B9F43A}"/>
          </ac:spMkLst>
        </pc:spChg>
        <pc:spChg chg="add mod">
          <ac:chgData name="Amal R Babu" userId="3a292d0a-112b-4bc3-bf38-7771656893d2" providerId="ADAL" clId="{47334BF3-780A-45D3-A547-8C695EC51C61}" dt="2022-07-15T05:52:19.842" v="647" actId="571"/>
          <ac:spMkLst>
            <pc:docMk/>
            <pc:sldMk cId="150986622" sldId="271"/>
            <ac:spMk id="38" creationId="{03E45222-C548-54F6-CE50-32F75AF6BBF3}"/>
          </ac:spMkLst>
        </pc:spChg>
        <pc:spChg chg="add mod">
          <ac:chgData name="Amal R Babu" userId="3a292d0a-112b-4bc3-bf38-7771656893d2" providerId="ADAL" clId="{47334BF3-780A-45D3-A547-8C695EC51C61}" dt="2022-07-15T05:52:19.842" v="647" actId="571"/>
          <ac:spMkLst>
            <pc:docMk/>
            <pc:sldMk cId="150986622" sldId="271"/>
            <ac:spMk id="39" creationId="{0BFF9140-EAB0-C9F5-6F0F-42345B0179CB}"/>
          </ac:spMkLst>
        </pc:spChg>
        <pc:spChg chg="add mod">
          <ac:chgData name="Amal R Babu" userId="3a292d0a-112b-4bc3-bf38-7771656893d2" providerId="ADAL" clId="{47334BF3-780A-45D3-A547-8C695EC51C61}" dt="2022-07-15T06:31:23.204" v="1003" actId="1076"/>
          <ac:spMkLst>
            <pc:docMk/>
            <pc:sldMk cId="150986622" sldId="271"/>
            <ac:spMk id="40" creationId="{48EE3BA5-5244-2221-477E-F40F7223CF5F}"/>
          </ac:spMkLst>
        </pc:spChg>
        <pc:spChg chg="add mod">
          <ac:chgData name="Amal R Babu" userId="3a292d0a-112b-4bc3-bf38-7771656893d2" providerId="ADAL" clId="{47334BF3-780A-45D3-A547-8C695EC51C61}" dt="2022-07-15T06:31:23.204" v="1003" actId="1076"/>
          <ac:spMkLst>
            <pc:docMk/>
            <pc:sldMk cId="150986622" sldId="271"/>
            <ac:spMk id="41" creationId="{00BDB66A-6630-13FE-A6B6-D66600C9F189}"/>
          </ac:spMkLst>
        </pc:spChg>
        <pc:spChg chg="add mod">
          <ac:chgData name="Amal R Babu" userId="3a292d0a-112b-4bc3-bf38-7771656893d2" providerId="ADAL" clId="{47334BF3-780A-45D3-A547-8C695EC51C61}" dt="2022-07-15T06:31:23.204" v="1003" actId="1076"/>
          <ac:spMkLst>
            <pc:docMk/>
            <pc:sldMk cId="150986622" sldId="271"/>
            <ac:spMk id="42" creationId="{4CC1D69D-670A-51D1-31C6-BEEC71162D6D}"/>
          </ac:spMkLst>
        </pc:spChg>
        <pc:spChg chg="add mod">
          <ac:chgData name="Amal R Babu" userId="3a292d0a-112b-4bc3-bf38-7771656893d2" providerId="ADAL" clId="{47334BF3-780A-45D3-A547-8C695EC51C61}" dt="2022-07-15T06:31:23.204" v="1003" actId="1076"/>
          <ac:spMkLst>
            <pc:docMk/>
            <pc:sldMk cId="150986622" sldId="271"/>
            <ac:spMk id="43" creationId="{76006698-0822-C881-688D-40392EA8B0B7}"/>
          </ac:spMkLst>
        </pc:spChg>
        <pc:spChg chg="add mod">
          <ac:chgData name="Amal R Babu" userId="3a292d0a-112b-4bc3-bf38-7771656893d2" providerId="ADAL" clId="{47334BF3-780A-45D3-A547-8C695EC51C61}" dt="2022-07-15T06:31:23.204" v="1003" actId="1076"/>
          <ac:spMkLst>
            <pc:docMk/>
            <pc:sldMk cId="150986622" sldId="271"/>
            <ac:spMk id="44" creationId="{B7E86568-2F46-7FC2-C735-3805D4A60428}"/>
          </ac:spMkLst>
        </pc:spChg>
        <pc:spChg chg="add mod">
          <ac:chgData name="Amal R Babu" userId="3a292d0a-112b-4bc3-bf38-7771656893d2" providerId="ADAL" clId="{47334BF3-780A-45D3-A547-8C695EC51C61}" dt="2022-07-15T06:31:23.204" v="1003" actId="1076"/>
          <ac:spMkLst>
            <pc:docMk/>
            <pc:sldMk cId="150986622" sldId="271"/>
            <ac:spMk id="45" creationId="{B98281B4-F9CA-0F81-5AB5-7B2A1F85805A}"/>
          </ac:spMkLst>
        </pc:spChg>
        <pc:spChg chg="add mod">
          <ac:chgData name="Amal R Babu" userId="3a292d0a-112b-4bc3-bf38-7771656893d2" providerId="ADAL" clId="{47334BF3-780A-45D3-A547-8C695EC51C61}" dt="2022-07-15T06:31:23.204" v="1003" actId="1076"/>
          <ac:spMkLst>
            <pc:docMk/>
            <pc:sldMk cId="150986622" sldId="271"/>
            <ac:spMk id="46" creationId="{5EB15998-5D53-C608-B5C6-51D2F4A83E3A}"/>
          </ac:spMkLst>
        </pc:spChg>
        <pc:spChg chg="add mod">
          <ac:chgData name="Amal R Babu" userId="3a292d0a-112b-4bc3-bf38-7771656893d2" providerId="ADAL" clId="{47334BF3-780A-45D3-A547-8C695EC51C61}" dt="2022-07-15T06:31:23.204" v="1003" actId="1076"/>
          <ac:spMkLst>
            <pc:docMk/>
            <pc:sldMk cId="150986622" sldId="271"/>
            <ac:spMk id="47" creationId="{74A62B15-82B9-3981-72DE-CEF308CD566B}"/>
          </ac:spMkLst>
        </pc:spChg>
        <pc:spChg chg="add mod topLvl">
          <ac:chgData name="Amal R Babu" userId="3a292d0a-112b-4bc3-bf38-7771656893d2" providerId="ADAL" clId="{47334BF3-780A-45D3-A547-8C695EC51C61}" dt="2022-07-15T06:31:23.204" v="1003" actId="1076"/>
          <ac:spMkLst>
            <pc:docMk/>
            <pc:sldMk cId="150986622" sldId="271"/>
            <ac:spMk id="48" creationId="{F0530D15-89C6-926F-20BC-0D2AFEA8CDCF}"/>
          </ac:spMkLst>
        </pc:spChg>
        <pc:spChg chg="add mod">
          <ac:chgData name="Amal R Babu" userId="3a292d0a-112b-4bc3-bf38-7771656893d2" providerId="ADAL" clId="{47334BF3-780A-45D3-A547-8C695EC51C61}" dt="2022-07-15T06:22:45.427" v="921" actId="164"/>
          <ac:spMkLst>
            <pc:docMk/>
            <pc:sldMk cId="150986622" sldId="271"/>
            <ac:spMk id="49" creationId="{FA3D7883-187C-A1AE-562C-32963A29B010}"/>
          </ac:spMkLst>
        </pc:spChg>
        <pc:spChg chg="add mod">
          <ac:chgData name="Amal R Babu" userId="3a292d0a-112b-4bc3-bf38-7771656893d2" providerId="ADAL" clId="{47334BF3-780A-45D3-A547-8C695EC51C61}" dt="2022-07-15T06:31:23.204" v="1003" actId="1076"/>
          <ac:spMkLst>
            <pc:docMk/>
            <pc:sldMk cId="150986622" sldId="271"/>
            <ac:spMk id="50" creationId="{7117052E-2993-1AA5-26F4-52281932696D}"/>
          </ac:spMkLst>
        </pc:spChg>
        <pc:spChg chg="add mod">
          <ac:chgData name="Amal R Babu" userId="3a292d0a-112b-4bc3-bf38-7771656893d2" providerId="ADAL" clId="{47334BF3-780A-45D3-A547-8C695EC51C61}" dt="2022-07-15T06:00:19.907" v="807" actId="571"/>
          <ac:spMkLst>
            <pc:docMk/>
            <pc:sldMk cId="150986622" sldId="271"/>
            <ac:spMk id="51" creationId="{9F026C5B-2E89-A27E-146E-F4E88A1D2160}"/>
          </ac:spMkLst>
        </pc:spChg>
        <pc:spChg chg="add mod">
          <ac:chgData name="Amal R Babu" userId="3a292d0a-112b-4bc3-bf38-7771656893d2" providerId="ADAL" clId="{47334BF3-780A-45D3-A547-8C695EC51C61}" dt="2022-07-15T06:00:19.907" v="807" actId="571"/>
          <ac:spMkLst>
            <pc:docMk/>
            <pc:sldMk cId="150986622" sldId="271"/>
            <ac:spMk id="52" creationId="{B94047CD-AB71-579E-2494-3EEE7F1E9BE9}"/>
          </ac:spMkLst>
        </pc:spChg>
        <pc:spChg chg="add mod">
          <ac:chgData name="Amal R Babu" userId="3a292d0a-112b-4bc3-bf38-7771656893d2" providerId="ADAL" clId="{47334BF3-780A-45D3-A547-8C695EC51C61}" dt="2022-07-15T06:00:19.907" v="807" actId="571"/>
          <ac:spMkLst>
            <pc:docMk/>
            <pc:sldMk cId="150986622" sldId="271"/>
            <ac:spMk id="53" creationId="{47ED92C8-DD18-AAE3-0A51-9D2C21431D4D}"/>
          </ac:spMkLst>
        </pc:spChg>
        <pc:spChg chg="add mod">
          <ac:chgData name="Amal R Babu" userId="3a292d0a-112b-4bc3-bf38-7771656893d2" providerId="ADAL" clId="{47334BF3-780A-45D3-A547-8C695EC51C61}" dt="2022-07-15T06:00:19.907" v="807" actId="571"/>
          <ac:spMkLst>
            <pc:docMk/>
            <pc:sldMk cId="150986622" sldId="271"/>
            <ac:spMk id="54" creationId="{F9540CBD-39EA-28E8-BAA0-7764F86D2923}"/>
          </ac:spMkLst>
        </pc:spChg>
        <pc:spChg chg="add mod">
          <ac:chgData name="Amal R Babu" userId="3a292d0a-112b-4bc3-bf38-7771656893d2" providerId="ADAL" clId="{47334BF3-780A-45D3-A547-8C695EC51C61}" dt="2022-07-15T06:22:47.158" v="922" actId="164"/>
          <ac:spMkLst>
            <pc:docMk/>
            <pc:sldMk cId="150986622" sldId="271"/>
            <ac:spMk id="55" creationId="{BBC02BAC-9957-3678-613A-EC2BFBC41D4A}"/>
          </ac:spMkLst>
        </pc:spChg>
        <pc:spChg chg="add mod">
          <ac:chgData name="Amal R Babu" userId="3a292d0a-112b-4bc3-bf38-7771656893d2" providerId="ADAL" clId="{47334BF3-780A-45D3-A547-8C695EC51C61}" dt="2022-07-15T06:31:23.204" v="1003" actId="1076"/>
          <ac:spMkLst>
            <pc:docMk/>
            <pc:sldMk cId="150986622" sldId="271"/>
            <ac:spMk id="56" creationId="{3AFBCEC6-1346-64BE-EFA4-4A96325C6851}"/>
          </ac:spMkLst>
        </pc:spChg>
        <pc:spChg chg="add mod">
          <ac:chgData name="Amal R Babu" userId="3a292d0a-112b-4bc3-bf38-7771656893d2" providerId="ADAL" clId="{47334BF3-780A-45D3-A547-8C695EC51C61}" dt="2022-07-15T06:22:49.611" v="923" actId="164"/>
          <ac:spMkLst>
            <pc:docMk/>
            <pc:sldMk cId="150986622" sldId="271"/>
            <ac:spMk id="57" creationId="{FCC5799E-0509-81B0-1BDA-8F3A02119CC7}"/>
          </ac:spMkLst>
        </pc:spChg>
        <pc:spChg chg="add mod">
          <ac:chgData name="Amal R Babu" userId="3a292d0a-112b-4bc3-bf38-7771656893d2" providerId="ADAL" clId="{47334BF3-780A-45D3-A547-8C695EC51C61}" dt="2022-07-15T06:31:23.204" v="1003" actId="1076"/>
          <ac:spMkLst>
            <pc:docMk/>
            <pc:sldMk cId="150986622" sldId="271"/>
            <ac:spMk id="58" creationId="{BF9E1BAF-4C96-4CBD-26F7-0DE686D81C03}"/>
          </ac:spMkLst>
        </pc:spChg>
        <pc:spChg chg="add del mod">
          <ac:chgData name="Amal R Babu" userId="3a292d0a-112b-4bc3-bf38-7771656893d2" providerId="ADAL" clId="{47334BF3-780A-45D3-A547-8C695EC51C61}" dt="2022-07-15T06:20:51.541" v="904" actId="478"/>
          <ac:spMkLst>
            <pc:docMk/>
            <pc:sldMk cId="150986622" sldId="271"/>
            <ac:spMk id="59" creationId="{76447911-E4FA-9FF2-697F-172291A545CA}"/>
          </ac:spMkLst>
        </pc:spChg>
        <pc:spChg chg="mod">
          <ac:chgData name="Amal R Babu" userId="3a292d0a-112b-4bc3-bf38-7771656893d2" providerId="ADAL" clId="{47334BF3-780A-45D3-A547-8C695EC51C61}" dt="2022-07-15T06:23:40.423" v="937" actId="571"/>
          <ac:spMkLst>
            <pc:docMk/>
            <pc:sldMk cId="150986622" sldId="271"/>
            <ac:spMk id="65" creationId="{7D819637-87F7-A7A2-4FC6-5893ACBA2453}"/>
          </ac:spMkLst>
        </pc:spChg>
        <pc:spChg chg="mod">
          <ac:chgData name="Amal R Babu" userId="3a292d0a-112b-4bc3-bf38-7771656893d2" providerId="ADAL" clId="{47334BF3-780A-45D3-A547-8C695EC51C61}" dt="2022-07-15T06:23:40.423" v="937" actId="571"/>
          <ac:spMkLst>
            <pc:docMk/>
            <pc:sldMk cId="150986622" sldId="271"/>
            <ac:spMk id="66" creationId="{61EB724B-E848-05E0-CFE1-29C9DA6AEAE9}"/>
          </ac:spMkLst>
        </pc:spChg>
        <pc:spChg chg="mod">
          <ac:chgData name="Amal R Babu" userId="3a292d0a-112b-4bc3-bf38-7771656893d2" providerId="ADAL" clId="{47334BF3-780A-45D3-A547-8C695EC51C61}" dt="2022-07-15T06:23:38.922" v="936" actId="571"/>
          <ac:spMkLst>
            <pc:docMk/>
            <pc:sldMk cId="150986622" sldId="271"/>
            <ac:spMk id="68" creationId="{9F022EF3-4EAA-7881-FE9D-1572F3C971ED}"/>
          </ac:spMkLst>
        </pc:spChg>
        <pc:spChg chg="mod">
          <ac:chgData name="Amal R Babu" userId="3a292d0a-112b-4bc3-bf38-7771656893d2" providerId="ADAL" clId="{47334BF3-780A-45D3-A547-8C695EC51C61}" dt="2022-07-15T06:23:38.922" v="936" actId="571"/>
          <ac:spMkLst>
            <pc:docMk/>
            <pc:sldMk cId="150986622" sldId="271"/>
            <ac:spMk id="69" creationId="{6A338175-9A79-8A46-A4F1-65A69A3A1E4F}"/>
          </ac:spMkLst>
        </pc:spChg>
        <pc:spChg chg="mod">
          <ac:chgData name="Amal R Babu" userId="3a292d0a-112b-4bc3-bf38-7771656893d2" providerId="ADAL" clId="{47334BF3-780A-45D3-A547-8C695EC51C61}" dt="2022-07-15T06:23:38.922" v="936" actId="571"/>
          <ac:spMkLst>
            <pc:docMk/>
            <pc:sldMk cId="150986622" sldId="271"/>
            <ac:spMk id="71" creationId="{381F456B-6ACC-28D4-1EA1-13A1658A6C5E}"/>
          </ac:spMkLst>
        </pc:spChg>
        <pc:spChg chg="mod">
          <ac:chgData name="Amal R Babu" userId="3a292d0a-112b-4bc3-bf38-7771656893d2" providerId="ADAL" clId="{47334BF3-780A-45D3-A547-8C695EC51C61}" dt="2022-07-15T06:23:38.922" v="936" actId="571"/>
          <ac:spMkLst>
            <pc:docMk/>
            <pc:sldMk cId="150986622" sldId="271"/>
            <ac:spMk id="72" creationId="{C209EC6C-A6D2-DB49-FD99-3A5773D8C090}"/>
          </ac:spMkLst>
        </pc:spChg>
        <pc:spChg chg="mod topLvl">
          <ac:chgData name="Amal R Babu" userId="3a292d0a-112b-4bc3-bf38-7771656893d2" providerId="ADAL" clId="{47334BF3-780A-45D3-A547-8C695EC51C61}" dt="2022-07-15T06:31:23.204" v="1003" actId="1076"/>
          <ac:spMkLst>
            <pc:docMk/>
            <pc:sldMk cId="150986622" sldId="271"/>
            <ac:spMk id="74" creationId="{2DE39AC3-7834-739D-0661-1BFB44A4A371}"/>
          </ac:spMkLst>
        </pc:spChg>
        <pc:spChg chg="mod topLvl">
          <ac:chgData name="Amal R Babu" userId="3a292d0a-112b-4bc3-bf38-7771656893d2" providerId="ADAL" clId="{47334BF3-780A-45D3-A547-8C695EC51C61}" dt="2022-07-15T06:31:23.204" v="1003" actId="1076"/>
          <ac:spMkLst>
            <pc:docMk/>
            <pc:sldMk cId="150986622" sldId="271"/>
            <ac:spMk id="75" creationId="{873D54BE-C94A-727F-CC49-82E2ECC3B249}"/>
          </ac:spMkLst>
        </pc:spChg>
        <pc:spChg chg="mod topLvl">
          <ac:chgData name="Amal R Babu" userId="3a292d0a-112b-4bc3-bf38-7771656893d2" providerId="ADAL" clId="{47334BF3-780A-45D3-A547-8C695EC51C61}" dt="2022-07-15T06:31:23.204" v="1003" actId="1076"/>
          <ac:spMkLst>
            <pc:docMk/>
            <pc:sldMk cId="150986622" sldId="271"/>
            <ac:spMk id="77" creationId="{5870FEA8-94B0-9BEB-348A-F5B6A0FE63E0}"/>
          </ac:spMkLst>
        </pc:spChg>
        <pc:spChg chg="mod topLvl">
          <ac:chgData name="Amal R Babu" userId="3a292d0a-112b-4bc3-bf38-7771656893d2" providerId="ADAL" clId="{47334BF3-780A-45D3-A547-8C695EC51C61}" dt="2022-07-15T06:31:23.204" v="1003" actId="1076"/>
          <ac:spMkLst>
            <pc:docMk/>
            <pc:sldMk cId="150986622" sldId="271"/>
            <ac:spMk id="78" creationId="{75235FDF-93B3-3F87-3C98-860FA3CEED82}"/>
          </ac:spMkLst>
        </pc:spChg>
        <pc:spChg chg="mod topLvl">
          <ac:chgData name="Amal R Babu" userId="3a292d0a-112b-4bc3-bf38-7771656893d2" providerId="ADAL" clId="{47334BF3-780A-45D3-A547-8C695EC51C61}" dt="2022-07-15T06:31:23.204" v="1003" actId="1076"/>
          <ac:spMkLst>
            <pc:docMk/>
            <pc:sldMk cId="150986622" sldId="271"/>
            <ac:spMk id="80" creationId="{753FDA70-7FD5-44F1-D29D-E8EFF6553A29}"/>
          </ac:spMkLst>
        </pc:spChg>
        <pc:spChg chg="mod topLvl">
          <ac:chgData name="Amal R Babu" userId="3a292d0a-112b-4bc3-bf38-7771656893d2" providerId="ADAL" clId="{47334BF3-780A-45D3-A547-8C695EC51C61}" dt="2022-07-15T06:31:23.204" v="1003" actId="1076"/>
          <ac:spMkLst>
            <pc:docMk/>
            <pc:sldMk cId="150986622" sldId="271"/>
            <ac:spMk id="81" creationId="{A5F7B0CA-3811-27FD-6CE8-4E0702C39D95}"/>
          </ac:spMkLst>
        </pc:spChg>
        <pc:spChg chg="mod topLvl">
          <ac:chgData name="Amal R Babu" userId="3a292d0a-112b-4bc3-bf38-7771656893d2" providerId="ADAL" clId="{47334BF3-780A-45D3-A547-8C695EC51C61}" dt="2022-07-15T06:31:23.204" v="1003" actId="1076"/>
          <ac:spMkLst>
            <pc:docMk/>
            <pc:sldMk cId="150986622" sldId="271"/>
            <ac:spMk id="83" creationId="{52679A2D-C1DD-2FD5-A6E3-660E7B9EB7DB}"/>
          </ac:spMkLst>
        </pc:spChg>
        <pc:spChg chg="mod topLvl">
          <ac:chgData name="Amal R Babu" userId="3a292d0a-112b-4bc3-bf38-7771656893d2" providerId="ADAL" clId="{47334BF3-780A-45D3-A547-8C695EC51C61}" dt="2022-07-15T06:31:23.204" v="1003" actId="1076"/>
          <ac:spMkLst>
            <pc:docMk/>
            <pc:sldMk cId="150986622" sldId="271"/>
            <ac:spMk id="84" creationId="{066E88AC-32A7-A0CC-49E3-C9F87E80F161}"/>
          </ac:spMkLst>
        </pc:spChg>
        <pc:spChg chg="add mod">
          <ac:chgData name="Amal R Babu" userId="3a292d0a-112b-4bc3-bf38-7771656893d2" providerId="ADAL" clId="{47334BF3-780A-45D3-A547-8C695EC51C61}" dt="2022-07-15T06:31:23.204" v="1003" actId="1076"/>
          <ac:spMkLst>
            <pc:docMk/>
            <pc:sldMk cId="150986622" sldId="271"/>
            <ac:spMk id="85" creationId="{6063284E-0BE1-5BF4-5937-271DAE3C9150}"/>
          </ac:spMkLst>
        </pc:spChg>
        <pc:spChg chg="add mod">
          <ac:chgData name="Amal R Babu" userId="3a292d0a-112b-4bc3-bf38-7771656893d2" providerId="ADAL" clId="{47334BF3-780A-45D3-A547-8C695EC51C61}" dt="2022-07-15T06:29:44.925" v="994" actId="6549"/>
          <ac:spMkLst>
            <pc:docMk/>
            <pc:sldMk cId="150986622" sldId="271"/>
            <ac:spMk id="86" creationId="{7E6F5FC5-5D0E-5697-D638-1AD40594E5E6}"/>
          </ac:spMkLst>
        </pc:spChg>
        <pc:grpChg chg="add del mod ord">
          <ac:chgData name="Amal R Babu" userId="3a292d0a-112b-4bc3-bf38-7771656893d2" providerId="ADAL" clId="{47334BF3-780A-45D3-A547-8C695EC51C61}" dt="2022-07-15T06:27:37.395" v="968" actId="165"/>
          <ac:grpSpMkLst>
            <pc:docMk/>
            <pc:sldMk cId="150986622" sldId="271"/>
            <ac:grpSpMk id="60" creationId="{BB433938-B231-9C42-9601-474D2BEB77D5}"/>
          </ac:grpSpMkLst>
        </pc:grpChg>
        <pc:grpChg chg="add del mod">
          <ac:chgData name="Amal R Babu" userId="3a292d0a-112b-4bc3-bf38-7771656893d2" providerId="ADAL" clId="{47334BF3-780A-45D3-A547-8C695EC51C61}" dt="2022-07-15T06:23:11.381" v="928" actId="478"/>
          <ac:grpSpMkLst>
            <pc:docMk/>
            <pc:sldMk cId="150986622" sldId="271"/>
            <ac:grpSpMk id="61" creationId="{D4BFFA73-8A5F-49CA-B5F9-6CC16DDFB4B6}"/>
          </ac:grpSpMkLst>
        </pc:grpChg>
        <pc:grpChg chg="add del mod">
          <ac:chgData name="Amal R Babu" userId="3a292d0a-112b-4bc3-bf38-7771656893d2" providerId="ADAL" clId="{47334BF3-780A-45D3-A547-8C695EC51C61}" dt="2022-07-15T06:23:11.381" v="928" actId="478"/>
          <ac:grpSpMkLst>
            <pc:docMk/>
            <pc:sldMk cId="150986622" sldId="271"/>
            <ac:grpSpMk id="62" creationId="{2200B98C-CF62-26DE-22C5-B8D754530979}"/>
          </ac:grpSpMkLst>
        </pc:grpChg>
        <pc:grpChg chg="add del mod">
          <ac:chgData name="Amal R Babu" userId="3a292d0a-112b-4bc3-bf38-7771656893d2" providerId="ADAL" clId="{47334BF3-780A-45D3-A547-8C695EC51C61}" dt="2022-07-15T06:23:11.381" v="928" actId="478"/>
          <ac:grpSpMkLst>
            <pc:docMk/>
            <pc:sldMk cId="150986622" sldId="271"/>
            <ac:grpSpMk id="63" creationId="{6BA4ED89-D2DF-445A-C0ED-CB19317C3BBD}"/>
          </ac:grpSpMkLst>
        </pc:grpChg>
        <pc:grpChg chg="add mod">
          <ac:chgData name="Amal R Babu" userId="3a292d0a-112b-4bc3-bf38-7771656893d2" providerId="ADAL" clId="{47334BF3-780A-45D3-A547-8C695EC51C61}" dt="2022-07-15T06:23:40.423" v="937" actId="571"/>
          <ac:grpSpMkLst>
            <pc:docMk/>
            <pc:sldMk cId="150986622" sldId="271"/>
            <ac:grpSpMk id="64" creationId="{BA8D0BD3-C388-C2E1-37F7-89188163E3EF}"/>
          </ac:grpSpMkLst>
        </pc:grpChg>
        <pc:grpChg chg="add mod">
          <ac:chgData name="Amal R Babu" userId="3a292d0a-112b-4bc3-bf38-7771656893d2" providerId="ADAL" clId="{47334BF3-780A-45D3-A547-8C695EC51C61}" dt="2022-07-15T06:23:38.922" v="936" actId="571"/>
          <ac:grpSpMkLst>
            <pc:docMk/>
            <pc:sldMk cId="150986622" sldId="271"/>
            <ac:grpSpMk id="67" creationId="{857D619C-32BA-73E4-0119-51A30784221C}"/>
          </ac:grpSpMkLst>
        </pc:grpChg>
        <pc:grpChg chg="add mod">
          <ac:chgData name="Amal R Babu" userId="3a292d0a-112b-4bc3-bf38-7771656893d2" providerId="ADAL" clId="{47334BF3-780A-45D3-A547-8C695EC51C61}" dt="2022-07-15T06:23:38.922" v="936" actId="571"/>
          <ac:grpSpMkLst>
            <pc:docMk/>
            <pc:sldMk cId="150986622" sldId="271"/>
            <ac:grpSpMk id="70" creationId="{4EBE0E5B-457C-5064-377D-875D16F7D792}"/>
          </ac:grpSpMkLst>
        </pc:grpChg>
        <pc:grpChg chg="add del mod ord">
          <ac:chgData name="Amal R Babu" userId="3a292d0a-112b-4bc3-bf38-7771656893d2" providerId="ADAL" clId="{47334BF3-780A-45D3-A547-8C695EC51C61}" dt="2022-07-15T06:27:37.395" v="968" actId="165"/>
          <ac:grpSpMkLst>
            <pc:docMk/>
            <pc:sldMk cId="150986622" sldId="271"/>
            <ac:grpSpMk id="73" creationId="{5A1EB0CD-E1A7-EB87-5161-A6C94158290E}"/>
          </ac:grpSpMkLst>
        </pc:grpChg>
        <pc:grpChg chg="add del mod ord">
          <ac:chgData name="Amal R Babu" userId="3a292d0a-112b-4bc3-bf38-7771656893d2" providerId="ADAL" clId="{47334BF3-780A-45D3-A547-8C695EC51C61}" dt="2022-07-15T06:27:37.395" v="968" actId="165"/>
          <ac:grpSpMkLst>
            <pc:docMk/>
            <pc:sldMk cId="150986622" sldId="271"/>
            <ac:grpSpMk id="76" creationId="{1F18C508-11AE-9CBE-ADF8-F4CA63158006}"/>
          </ac:grpSpMkLst>
        </pc:grpChg>
        <pc:grpChg chg="add del mod ord">
          <ac:chgData name="Amal R Babu" userId="3a292d0a-112b-4bc3-bf38-7771656893d2" providerId="ADAL" clId="{47334BF3-780A-45D3-A547-8C695EC51C61}" dt="2022-07-15T06:27:37.395" v="968" actId="165"/>
          <ac:grpSpMkLst>
            <pc:docMk/>
            <pc:sldMk cId="150986622" sldId="271"/>
            <ac:grpSpMk id="79" creationId="{9072D898-9C33-4B75-25D6-D7EBFEA3C24E}"/>
          </ac:grpSpMkLst>
        </pc:grpChg>
        <pc:grpChg chg="add del mod ord">
          <ac:chgData name="Amal R Babu" userId="3a292d0a-112b-4bc3-bf38-7771656893d2" providerId="ADAL" clId="{47334BF3-780A-45D3-A547-8C695EC51C61}" dt="2022-07-15T06:27:37.395" v="968" actId="165"/>
          <ac:grpSpMkLst>
            <pc:docMk/>
            <pc:sldMk cId="150986622" sldId="271"/>
            <ac:grpSpMk id="82" creationId="{7034A34E-2694-F7F8-4458-96B8DF7F345C}"/>
          </ac:grpSpMkLst>
        </pc:grpChg>
        <pc:picChg chg="add del mod">
          <ac:chgData name="Amal R Babu" userId="3a292d0a-112b-4bc3-bf38-7771656893d2" providerId="ADAL" clId="{47334BF3-780A-45D3-A547-8C695EC51C61}" dt="2022-07-15T06:01:19.945" v="831" actId="478"/>
          <ac:picMkLst>
            <pc:docMk/>
            <pc:sldMk cId="150986622" sldId="271"/>
            <ac:picMk id="6" creationId="{E6BFD424-AA6F-C4EB-A779-6690992C1615}"/>
          </ac:picMkLst>
        </pc:picChg>
      </pc:sldChg>
      <pc:sldChg chg="addSp delSp modSp new mod">
        <pc:chgData name="Amal R Babu" userId="3a292d0a-112b-4bc3-bf38-7771656893d2" providerId="ADAL" clId="{47334BF3-780A-45D3-A547-8C695EC51C61}" dt="2022-07-15T06:53:02.798" v="1224" actId="14100"/>
        <pc:sldMkLst>
          <pc:docMk/>
          <pc:sldMk cId="2514042037" sldId="272"/>
        </pc:sldMkLst>
        <pc:spChg chg="add mod">
          <ac:chgData name="Amal R Babu" userId="3a292d0a-112b-4bc3-bf38-7771656893d2" providerId="ADAL" clId="{47334BF3-780A-45D3-A547-8C695EC51C61}" dt="2022-07-15T06:44:24.493" v="1141" actId="1076"/>
          <ac:spMkLst>
            <pc:docMk/>
            <pc:sldMk cId="2514042037" sldId="272"/>
            <ac:spMk id="2" creationId="{B32372EB-30F8-05D1-9AFD-510242F752B6}"/>
          </ac:spMkLst>
        </pc:spChg>
        <pc:spChg chg="mod">
          <ac:chgData name="Amal R Babu" userId="3a292d0a-112b-4bc3-bf38-7771656893d2" providerId="ADAL" clId="{47334BF3-780A-45D3-A547-8C695EC51C61}" dt="2022-07-15T06:37:03.369" v="1078" actId="165"/>
          <ac:spMkLst>
            <pc:docMk/>
            <pc:sldMk cId="2514042037" sldId="272"/>
            <ac:spMk id="5" creationId="{B509680B-047A-A946-0066-8C2191E99A84}"/>
          </ac:spMkLst>
        </pc:spChg>
        <pc:spChg chg="mod">
          <ac:chgData name="Amal R Babu" userId="3a292d0a-112b-4bc3-bf38-7771656893d2" providerId="ADAL" clId="{47334BF3-780A-45D3-A547-8C695EC51C61}" dt="2022-07-15T06:37:03.369" v="1078" actId="165"/>
          <ac:spMkLst>
            <pc:docMk/>
            <pc:sldMk cId="2514042037" sldId="272"/>
            <ac:spMk id="6" creationId="{3CE2A6C2-3AFE-3B14-E76D-11E60DFD8AF4}"/>
          </ac:spMkLst>
        </pc:spChg>
        <pc:spChg chg="mod">
          <ac:chgData name="Amal R Babu" userId="3a292d0a-112b-4bc3-bf38-7771656893d2" providerId="ADAL" clId="{47334BF3-780A-45D3-A547-8C695EC51C61}" dt="2022-07-15T06:37:03.369" v="1078" actId="165"/>
          <ac:spMkLst>
            <pc:docMk/>
            <pc:sldMk cId="2514042037" sldId="272"/>
            <ac:spMk id="7" creationId="{209B62B6-F003-D894-0825-16CBFA293321}"/>
          </ac:spMkLst>
        </pc:spChg>
        <pc:spChg chg="mod">
          <ac:chgData name="Amal R Babu" userId="3a292d0a-112b-4bc3-bf38-7771656893d2" providerId="ADAL" clId="{47334BF3-780A-45D3-A547-8C695EC51C61}" dt="2022-07-15T06:37:03.369" v="1078" actId="165"/>
          <ac:spMkLst>
            <pc:docMk/>
            <pc:sldMk cId="2514042037" sldId="272"/>
            <ac:spMk id="8" creationId="{591B2123-E3C0-6164-634E-8B6F76A1C2F4}"/>
          </ac:spMkLst>
        </pc:spChg>
        <pc:spChg chg="mod">
          <ac:chgData name="Amal R Babu" userId="3a292d0a-112b-4bc3-bf38-7771656893d2" providerId="ADAL" clId="{47334BF3-780A-45D3-A547-8C695EC51C61}" dt="2022-07-15T06:37:03.369" v="1078" actId="165"/>
          <ac:spMkLst>
            <pc:docMk/>
            <pc:sldMk cId="2514042037" sldId="272"/>
            <ac:spMk id="9" creationId="{A03380E8-4F10-C9BB-578D-97C1FC5D1C36}"/>
          </ac:spMkLst>
        </pc:spChg>
        <pc:spChg chg="mod">
          <ac:chgData name="Amal R Babu" userId="3a292d0a-112b-4bc3-bf38-7771656893d2" providerId="ADAL" clId="{47334BF3-780A-45D3-A547-8C695EC51C61}" dt="2022-07-15T06:37:03.369" v="1078" actId="165"/>
          <ac:spMkLst>
            <pc:docMk/>
            <pc:sldMk cId="2514042037" sldId="272"/>
            <ac:spMk id="10" creationId="{ABBABAE5-FEDF-2B45-D1EE-8123E7FE7471}"/>
          </ac:spMkLst>
        </pc:spChg>
        <pc:spChg chg="mod">
          <ac:chgData name="Amal R Babu" userId="3a292d0a-112b-4bc3-bf38-7771656893d2" providerId="ADAL" clId="{47334BF3-780A-45D3-A547-8C695EC51C61}" dt="2022-07-15T06:37:03.369" v="1078" actId="165"/>
          <ac:spMkLst>
            <pc:docMk/>
            <pc:sldMk cId="2514042037" sldId="272"/>
            <ac:spMk id="11" creationId="{91AA63A8-946F-972F-82FC-A4EA0D24F02F}"/>
          </ac:spMkLst>
        </pc:spChg>
        <pc:spChg chg="mod">
          <ac:chgData name="Amal R Babu" userId="3a292d0a-112b-4bc3-bf38-7771656893d2" providerId="ADAL" clId="{47334BF3-780A-45D3-A547-8C695EC51C61}" dt="2022-07-15T06:37:03.369" v="1078" actId="165"/>
          <ac:spMkLst>
            <pc:docMk/>
            <pc:sldMk cId="2514042037" sldId="272"/>
            <ac:spMk id="12" creationId="{E786FEAA-3605-8043-81B2-0817A5BB143F}"/>
          </ac:spMkLst>
        </pc:spChg>
        <pc:spChg chg="mod">
          <ac:chgData name="Amal R Babu" userId="3a292d0a-112b-4bc3-bf38-7771656893d2" providerId="ADAL" clId="{47334BF3-780A-45D3-A547-8C695EC51C61}" dt="2022-07-15T06:37:03.369" v="1078" actId="165"/>
          <ac:spMkLst>
            <pc:docMk/>
            <pc:sldMk cId="2514042037" sldId="272"/>
            <ac:spMk id="14" creationId="{70FF1C4E-C7F1-BC27-6C28-EF1ED8C34D4E}"/>
          </ac:spMkLst>
        </pc:spChg>
        <pc:spChg chg="mod">
          <ac:chgData name="Amal R Babu" userId="3a292d0a-112b-4bc3-bf38-7771656893d2" providerId="ADAL" clId="{47334BF3-780A-45D3-A547-8C695EC51C61}" dt="2022-07-15T06:37:03.369" v="1078" actId="165"/>
          <ac:spMkLst>
            <pc:docMk/>
            <pc:sldMk cId="2514042037" sldId="272"/>
            <ac:spMk id="16" creationId="{6DF39BA3-84E7-68BA-A70E-7E43D9FB421E}"/>
          </ac:spMkLst>
        </pc:spChg>
        <pc:spChg chg="mod">
          <ac:chgData name="Amal R Babu" userId="3a292d0a-112b-4bc3-bf38-7771656893d2" providerId="ADAL" clId="{47334BF3-780A-45D3-A547-8C695EC51C61}" dt="2022-07-15T06:37:03.369" v="1078" actId="165"/>
          <ac:spMkLst>
            <pc:docMk/>
            <pc:sldMk cId="2514042037" sldId="272"/>
            <ac:spMk id="17" creationId="{307908F8-076A-A37E-89ED-31953C442C6E}"/>
          </ac:spMkLst>
        </pc:spChg>
        <pc:spChg chg="mod">
          <ac:chgData name="Amal R Babu" userId="3a292d0a-112b-4bc3-bf38-7771656893d2" providerId="ADAL" clId="{47334BF3-780A-45D3-A547-8C695EC51C61}" dt="2022-07-15T06:37:03.369" v="1078" actId="165"/>
          <ac:spMkLst>
            <pc:docMk/>
            <pc:sldMk cId="2514042037" sldId="272"/>
            <ac:spMk id="18" creationId="{3A4230CA-8689-BFAE-027F-9267F137918A}"/>
          </ac:spMkLst>
        </pc:spChg>
        <pc:spChg chg="mod">
          <ac:chgData name="Amal R Babu" userId="3a292d0a-112b-4bc3-bf38-7771656893d2" providerId="ADAL" clId="{47334BF3-780A-45D3-A547-8C695EC51C61}" dt="2022-07-15T06:37:03.369" v="1078" actId="165"/>
          <ac:spMkLst>
            <pc:docMk/>
            <pc:sldMk cId="2514042037" sldId="272"/>
            <ac:spMk id="19" creationId="{4DB7315A-2E04-ACDF-590C-4B615630F2D0}"/>
          </ac:spMkLst>
        </pc:spChg>
        <pc:spChg chg="mod">
          <ac:chgData name="Amal R Babu" userId="3a292d0a-112b-4bc3-bf38-7771656893d2" providerId="ADAL" clId="{47334BF3-780A-45D3-A547-8C695EC51C61}" dt="2022-07-15T06:37:03.369" v="1078" actId="165"/>
          <ac:spMkLst>
            <pc:docMk/>
            <pc:sldMk cId="2514042037" sldId="272"/>
            <ac:spMk id="20" creationId="{3184CD08-D3C0-291F-0173-9BB802EA7C5E}"/>
          </ac:spMkLst>
        </pc:spChg>
        <pc:spChg chg="mod">
          <ac:chgData name="Amal R Babu" userId="3a292d0a-112b-4bc3-bf38-7771656893d2" providerId="ADAL" clId="{47334BF3-780A-45D3-A547-8C695EC51C61}" dt="2022-07-15T06:37:03.369" v="1078" actId="165"/>
          <ac:spMkLst>
            <pc:docMk/>
            <pc:sldMk cId="2514042037" sldId="272"/>
            <ac:spMk id="21" creationId="{4C1E6D29-7518-7263-86CE-E5C8D8FB531B}"/>
          </ac:spMkLst>
        </pc:spChg>
        <pc:spChg chg="mod">
          <ac:chgData name="Amal R Babu" userId="3a292d0a-112b-4bc3-bf38-7771656893d2" providerId="ADAL" clId="{47334BF3-780A-45D3-A547-8C695EC51C61}" dt="2022-07-15T06:37:03.369" v="1078" actId="165"/>
          <ac:spMkLst>
            <pc:docMk/>
            <pc:sldMk cId="2514042037" sldId="272"/>
            <ac:spMk id="22" creationId="{6EA332DD-5477-ED2A-9A5D-BA023AD065D6}"/>
          </ac:spMkLst>
        </pc:spChg>
        <pc:spChg chg="mod">
          <ac:chgData name="Amal R Babu" userId="3a292d0a-112b-4bc3-bf38-7771656893d2" providerId="ADAL" clId="{47334BF3-780A-45D3-A547-8C695EC51C61}" dt="2022-07-15T06:37:03.369" v="1078" actId="165"/>
          <ac:spMkLst>
            <pc:docMk/>
            <pc:sldMk cId="2514042037" sldId="272"/>
            <ac:spMk id="23" creationId="{E51BB7C2-4E83-2B78-73C5-77ECF185F466}"/>
          </ac:spMkLst>
        </pc:spChg>
        <pc:spChg chg="mod">
          <ac:chgData name="Amal R Babu" userId="3a292d0a-112b-4bc3-bf38-7771656893d2" providerId="ADAL" clId="{47334BF3-780A-45D3-A547-8C695EC51C61}" dt="2022-07-15T06:37:03.369" v="1078" actId="165"/>
          <ac:spMkLst>
            <pc:docMk/>
            <pc:sldMk cId="2514042037" sldId="272"/>
            <ac:spMk id="25" creationId="{261CAA79-EFC3-B8F3-D131-A2D5BA86B904}"/>
          </ac:spMkLst>
        </pc:spChg>
        <pc:spChg chg="mod">
          <ac:chgData name="Amal R Babu" userId="3a292d0a-112b-4bc3-bf38-7771656893d2" providerId="ADAL" clId="{47334BF3-780A-45D3-A547-8C695EC51C61}" dt="2022-07-15T06:37:03.369" v="1078" actId="165"/>
          <ac:spMkLst>
            <pc:docMk/>
            <pc:sldMk cId="2514042037" sldId="272"/>
            <ac:spMk id="26" creationId="{D8054F46-C7A0-6900-B4FF-02EEC88115D8}"/>
          </ac:spMkLst>
        </pc:spChg>
        <pc:spChg chg="mod">
          <ac:chgData name="Amal R Babu" userId="3a292d0a-112b-4bc3-bf38-7771656893d2" providerId="ADAL" clId="{47334BF3-780A-45D3-A547-8C695EC51C61}" dt="2022-07-15T06:37:03.369" v="1078" actId="165"/>
          <ac:spMkLst>
            <pc:docMk/>
            <pc:sldMk cId="2514042037" sldId="272"/>
            <ac:spMk id="27" creationId="{9F3B5DB6-FB55-CD02-C52A-38CDD2D9B891}"/>
          </ac:spMkLst>
        </pc:spChg>
        <pc:spChg chg="mod">
          <ac:chgData name="Amal R Babu" userId="3a292d0a-112b-4bc3-bf38-7771656893d2" providerId="ADAL" clId="{47334BF3-780A-45D3-A547-8C695EC51C61}" dt="2022-07-15T06:37:03.369" v="1078" actId="165"/>
          <ac:spMkLst>
            <pc:docMk/>
            <pc:sldMk cId="2514042037" sldId="272"/>
            <ac:spMk id="28" creationId="{822F1CDE-6A3F-B0EA-980F-D76FD87ACD79}"/>
          </ac:spMkLst>
        </pc:spChg>
        <pc:spChg chg="mod">
          <ac:chgData name="Amal R Babu" userId="3a292d0a-112b-4bc3-bf38-7771656893d2" providerId="ADAL" clId="{47334BF3-780A-45D3-A547-8C695EC51C61}" dt="2022-07-15T06:37:03.369" v="1078" actId="165"/>
          <ac:spMkLst>
            <pc:docMk/>
            <pc:sldMk cId="2514042037" sldId="272"/>
            <ac:spMk id="29" creationId="{9F756FFF-DCFF-C56E-6A7D-FE55092DD0EF}"/>
          </ac:spMkLst>
        </pc:spChg>
        <pc:spChg chg="mod">
          <ac:chgData name="Amal R Babu" userId="3a292d0a-112b-4bc3-bf38-7771656893d2" providerId="ADAL" clId="{47334BF3-780A-45D3-A547-8C695EC51C61}" dt="2022-07-15T06:37:03.369" v="1078" actId="165"/>
          <ac:spMkLst>
            <pc:docMk/>
            <pc:sldMk cId="2514042037" sldId="272"/>
            <ac:spMk id="30" creationId="{7B3DD241-D95E-84EC-4215-494592863A16}"/>
          </ac:spMkLst>
        </pc:spChg>
        <pc:spChg chg="mod">
          <ac:chgData name="Amal R Babu" userId="3a292d0a-112b-4bc3-bf38-7771656893d2" providerId="ADAL" clId="{47334BF3-780A-45D3-A547-8C695EC51C61}" dt="2022-07-15T06:37:03.369" v="1078" actId="165"/>
          <ac:spMkLst>
            <pc:docMk/>
            <pc:sldMk cId="2514042037" sldId="272"/>
            <ac:spMk id="31" creationId="{B3B944FD-98DD-FCEA-3AFE-CCB5A2A00D30}"/>
          </ac:spMkLst>
        </pc:spChg>
        <pc:spChg chg="mod">
          <ac:chgData name="Amal R Babu" userId="3a292d0a-112b-4bc3-bf38-7771656893d2" providerId="ADAL" clId="{47334BF3-780A-45D3-A547-8C695EC51C61}" dt="2022-07-15T06:37:03.369" v="1078" actId="165"/>
          <ac:spMkLst>
            <pc:docMk/>
            <pc:sldMk cId="2514042037" sldId="272"/>
            <ac:spMk id="32" creationId="{612787AD-C8A5-BB4B-F175-4F00CD19F0E8}"/>
          </ac:spMkLst>
        </pc:spChg>
        <pc:spChg chg="mod">
          <ac:chgData name="Amal R Babu" userId="3a292d0a-112b-4bc3-bf38-7771656893d2" providerId="ADAL" clId="{47334BF3-780A-45D3-A547-8C695EC51C61}" dt="2022-07-15T06:37:03.369" v="1078" actId="165"/>
          <ac:spMkLst>
            <pc:docMk/>
            <pc:sldMk cId="2514042037" sldId="272"/>
            <ac:spMk id="33" creationId="{7F4392CA-C355-9020-0C9E-4BBD83EFCD64}"/>
          </ac:spMkLst>
        </pc:spChg>
        <pc:spChg chg="mod">
          <ac:chgData name="Amal R Babu" userId="3a292d0a-112b-4bc3-bf38-7771656893d2" providerId="ADAL" clId="{47334BF3-780A-45D3-A547-8C695EC51C61}" dt="2022-07-15T06:37:03.369" v="1078" actId="165"/>
          <ac:spMkLst>
            <pc:docMk/>
            <pc:sldMk cId="2514042037" sldId="272"/>
            <ac:spMk id="34" creationId="{D70FE66C-8822-779B-0406-0374E4217A84}"/>
          </ac:spMkLst>
        </pc:spChg>
        <pc:spChg chg="mod">
          <ac:chgData name="Amal R Babu" userId="3a292d0a-112b-4bc3-bf38-7771656893d2" providerId="ADAL" clId="{47334BF3-780A-45D3-A547-8C695EC51C61}" dt="2022-07-15T06:37:03.369" v="1078" actId="165"/>
          <ac:spMkLst>
            <pc:docMk/>
            <pc:sldMk cId="2514042037" sldId="272"/>
            <ac:spMk id="35" creationId="{CE025532-D45B-E0A8-8BF7-0D03A861AB69}"/>
          </ac:spMkLst>
        </pc:spChg>
        <pc:spChg chg="mod">
          <ac:chgData name="Amal R Babu" userId="3a292d0a-112b-4bc3-bf38-7771656893d2" providerId="ADAL" clId="{47334BF3-780A-45D3-A547-8C695EC51C61}" dt="2022-07-15T06:37:03.369" v="1078" actId="165"/>
          <ac:spMkLst>
            <pc:docMk/>
            <pc:sldMk cId="2514042037" sldId="272"/>
            <ac:spMk id="36" creationId="{E8BBFF3D-EE01-02B7-BF98-A097C5B006B4}"/>
          </ac:spMkLst>
        </pc:spChg>
        <pc:spChg chg="mod">
          <ac:chgData name="Amal R Babu" userId="3a292d0a-112b-4bc3-bf38-7771656893d2" providerId="ADAL" clId="{47334BF3-780A-45D3-A547-8C695EC51C61}" dt="2022-07-15T06:37:03.369" v="1078" actId="165"/>
          <ac:spMkLst>
            <pc:docMk/>
            <pc:sldMk cId="2514042037" sldId="272"/>
            <ac:spMk id="37" creationId="{2C019097-24BE-AFF2-3E39-2B96F9E3AB8A}"/>
          </ac:spMkLst>
        </pc:spChg>
        <pc:spChg chg="mod">
          <ac:chgData name="Amal R Babu" userId="3a292d0a-112b-4bc3-bf38-7771656893d2" providerId="ADAL" clId="{47334BF3-780A-45D3-A547-8C695EC51C61}" dt="2022-07-15T06:37:03.369" v="1078" actId="165"/>
          <ac:spMkLst>
            <pc:docMk/>
            <pc:sldMk cId="2514042037" sldId="272"/>
            <ac:spMk id="38" creationId="{B1E3A8FD-AD04-22EA-954A-7511FC145425}"/>
          </ac:spMkLst>
        </pc:spChg>
        <pc:spChg chg="mod">
          <ac:chgData name="Amal R Babu" userId="3a292d0a-112b-4bc3-bf38-7771656893d2" providerId="ADAL" clId="{47334BF3-780A-45D3-A547-8C695EC51C61}" dt="2022-07-15T06:37:03.369" v="1078" actId="165"/>
          <ac:spMkLst>
            <pc:docMk/>
            <pc:sldMk cId="2514042037" sldId="272"/>
            <ac:spMk id="39" creationId="{1E3CEFE9-F21A-E2BD-016E-1B3BCE94F095}"/>
          </ac:spMkLst>
        </pc:spChg>
        <pc:spChg chg="mod">
          <ac:chgData name="Amal R Babu" userId="3a292d0a-112b-4bc3-bf38-7771656893d2" providerId="ADAL" clId="{47334BF3-780A-45D3-A547-8C695EC51C61}" dt="2022-07-15T06:37:03.369" v="1078" actId="165"/>
          <ac:spMkLst>
            <pc:docMk/>
            <pc:sldMk cId="2514042037" sldId="272"/>
            <ac:spMk id="40" creationId="{26AFEF70-6E85-8AE0-49F0-A020C0D7B39A}"/>
          </ac:spMkLst>
        </pc:spChg>
        <pc:spChg chg="mod">
          <ac:chgData name="Amal R Babu" userId="3a292d0a-112b-4bc3-bf38-7771656893d2" providerId="ADAL" clId="{47334BF3-780A-45D3-A547-8C695EC51C61}" dt="2022-07-15T06:37:03.369" v="1078" actId="165"/>
          <ac:spMkLst>
            <pc:docMk/>
            <pc:sldMk cId="2514042037" sldId="272"/>
            <ac:spMk id="41" creationId="{D8DCFD56-E73D-E0FB-B3C5-AD22A3BE36B8}"/>
          </ac:spMkLst>
        </pc:spChg>
        <pc:spChg chg="mod">
          <ac:chgData name="Amal R Babu" userId="3a292d0a-112b-4bc3-bf38-7771656893d2" providerId="ADAL" clId="{47334BF3-780A-45D3-A547-8C695EC51C61}" dt="2022-07-15T06:37:03.369" v="1078" actId="165"/>
          <ac:spMkLst>
            <pc:docMk/>
            <pc:sldMk cId="2514042037" sldId="272"/>
            <ac:spMk id="42" creationId="{6430F261-EDB7-C339-20E9-7EE6FC779737}"/>
          </ac:spMkLst>
        </pc:spChg>
        <pc:spChg chg="mod">
          <ac:chgData name="Amal R Babu" userId="3a292d0a-112b-4bc3-bf38-7771656893d2" providerId="ADAL" clId="{47334BF3-780A-45D3-A547-8C695EC51C61}" dt="2022-07-15T06:37:03.369" v="1078" actId="165"/>
          <ac:spMkLst>
            <pc:docMk/>
            <pc:sldMk cId="2514042037" sldId="272"/>
            <ac:spMk id="43" creationId="{BFC3DF71-CCAE-59E1-E464-095B718EEB37}"/>
          </ac:spMkLst>
        </pc:spChg>
        <pc:spChg chg="mod">
          <ac:chgData name="Amal R Babu" userId="3a292d0a-112b-4bc3-bf38-7771656893d2" providerId="ADAL" clId="{47334BF3-780A-45D3-A547-8C695EC51C61}" dt="2022-07-15T06:37:03.369" v="1078" actId="165"/>
          <ac:spMkLst>
            <pc:docMk/>
            <pc:sldMk cId="2514042037" sldId="272"/>
            <ac:spMk id="44" creationId="{7B3F8A2D-5F7B-E214-AEEF-07E11736D236}"/>
          </ac:spMkLst>
        </pc:spChg>
        <pc:spChg chg="mod">
          <ac:chgData name="Amal R Babu" userId="3a292d0a-112b-4bc3-bf38-7771656893d2" providerId="ADAL" clId="{47334BF3-780A-45D3-A547-8C695EC51C61}" dt="2022-07-15T06:37:03.369" v="1078" actId="165"/>
          <ac:spMkLst>
            <pc:docMk/>
            <pc:sldMk cId="2514042037" sldId="272"/>
            <ac:spMk id="45" creationId="{100DB5AA-1B6B-E062-5D69-DEE2614D49F6}"/>
          </ac:spMkLst>
        </pc:spChg>
        <pc:spChg chg="del mod">
          <ac:chgData name="Amal R Babu" userId="3a292d0a-112b-4bc3-bf38-7771656893d2" providerId="ADAL" clId="{47334BF3-780A-45D3-A547-8C695EC51C61}" dt="2022-07-15T06:35:29.801" v="1058" actId="478"/>
          <ac:spMkLst>
            <pc:docMk/>
            <pc:sldMk cId="2514042037" sldId="272"/>
            <ac:spMk id="46" creationId="{2194BF9B-113E-64F9-7F57-961627E8E2D1}"/>
          </ac:spMkLst>
        </pc:spChg>
        <pc:spChg chg="mod">
          <ac:chgData name="Amal R Babu" userId="3a292d0a-112b-4bc3-bf38-7771656893d2" providerId="ADAL" clId="{47334BF3-780A-45D3-A547-8C695EC51C61}" dt="2022-07-15T06:37:03.369" v="1078" actId="165"/>
          <ac:spMkLst>
            <pc:docMk/>
            <pc:sldMk cId="2514042037" sldId="272"/>
            <ac:spMk id="48" creationId="{26F4F6B0-37FC-D8E4-BDC2-6D9BC834330B}"/>
          </ac:spMkLst>
        </pc:spChg>
        <pc:spChg chg="mod">
          <ac:chgData name="Amal R Babu" userId="3a292d0a-112b-4bc3-bf38-7771656893d2" providerId="ADAL" clId="{47334BF3-780A-45D3-A547-8C695EC51C61}" dt="2022-07-15T06:37:03.369" v="1078" actId="165"/>
          <ac:spMkLst>
            <pc:docMk/>
            <pc:sldMk cId="2514042037" sldId="272"/>
            <ac:spMk id="49" creationId="{AD5AF0E0-7F7B-E63F-3461-567AF3BC4F51}"/>
          </ac:spMkLst>
        </pc:spChg>
        <pc:spChg chg="mod">
          <ac:chgData name="Amal R Babu" userId="3a292d0a-112b-4bc3-bf38-7771656893d2" providerId="ADAL" clId="{47334BF3-780A-45D3-A547-8C695EC51C61}" dt="2022-07-15T06:37:03.369" v="1078" actId="165"/>
          <ac:spMkLst>
            <pc:docMk/>
            <pc:sldMk cId="2514042037" sldId="272"/>
            <ac:spMk id="51" creationId="{F5412322-F4BC-22B5-C865-791253655C2B}"/>
          </ac:spMkLst>
        </pc:spChg>
        <pc:spChg chg="mod">
          <ac:chgData name="Amal R Babu" userId="3a292d0a-112b-4bc3-bf38-7771656893d2" providerId="ADAL" clId="{47334BF3-780A-45D3-A547-8C695EC51C61}" dt="2022-07-15T06:37:03.369" v="1078" actId="165"/>
          <ac:spMkLst>
            <pc:docMk/>
            <pc:sldMk cId="2514042037" sldId="272"/>
            <ac:spMk id="53" creationId="{2E429324-E9D8-41FF-EAB4-A3B13DF01047}"/>
          </ac:spMkLst>
        </pc:spChg>
        <pc:spChg chg="mod">
          <ac:chgData name="Amal R Babu" userId="3a292d0a-112b-4bc3-bf38-7771656893d2" providerId="ADAL" clId="{47334BF3-780A-45D3-A547-8C695EC51C61}" dt="2022-07-15T06:37:03.369" v="1078" actId="165"/>
          <ac:spMkLst>
            <pc:docMk/>
            <pc:sldMk cId="2514042037" sldId="272"/>
            <ac:spMk id="54" creationId="{8D544BDC-705C-A7B4-7D14-07DBC33D6423}"/>
          </ac:spMkLst>
        </pc:spChg>
        <pc:spChg chg="mod">
          <ac:chgData name="Amal R Babu" userId="3a292d0a-112b-4bc3-bf38-7771656893d2" providerId="ADAL" clId="{47334BF3-780A-45D3-A547-8C695EC51C61}" dt="2022-07-15T06:37:03.369" v="1078" actId="165"/>
          <ac:spMkLst>
            <pc:docMk/>
            <pc:sldMk cId="2514042037" sldId="272"/>
            <ac:spMk id="55" creationId="{61E946CA-02D4-9CC7-979B-2541C1BA01F7}"/>
          </ac:spMkLst>
        </pc:spChg>
        <pc:spChg chg="mod">
          <ac:chgData name="Amal R Babu" userId="3a292d0a-112b-4bc3-bf38-7771656893d2" providerId="ADAL" clId="{47334BF3-780A-45D3-A547-8C695EC51C61}" dt="2022-07-15T06:37:03.369" v="1078" actId="165"/>
          <ac:spMkLst>
            <pc:docMk/>
            <pc:sldMk cId="2514042037" sldId="272"/>
            <ac:spMk id="56" creationId="{D4DC6EBA-7436-32F0-2BD7-57F5086D2D97}"/>
          </ac:spMkLst>
        </pc:spChg>
        <pc:spChg chg="mod">
          <ac:chgData name="Amal R Babu" userId="3a292d0a-112b-4bc3-bf38-7771656893d2" providerId="ADAL" clId="{47334BF3-780A-45D3-A547-8C695EC51C61}" dt="2022-07-15T06:37:03.369" v="1078" actId="165"/>
          <ac:spMkLst>
            <pc:docMk/>
            <pc:sldMk cId="2514042037" sldId="272"/>
            <ac:spMk id="57" creationId="{B77E7271-9DFE-6EDB-1F6D-BBC5E6FFF658}"/>
          </ac:spMkLst>
        </pc:spChg>
        <pc:spChg chg="add mod ord">
          <ac:chgData name="Amal R Babu" userId="3a292d0a-112b-4bc3-bf38-7771656893d2" providerId="ADAL" clId="{47334BF3-780A-45D3-A547-8C695EC51C61}" dt="2022-07-15T06:53:02.798" v="1224" actId="14100"/>
          <ac:spMkLst>
            <pc:docMk/>
            <pc:sldMk cId="2514042037" sldId="272"/>
            <ac:spMk id="59" creationId="{81F45AE4-0A27-DBA8-F94C-60DAFB3F3EC1}"/>
          </ac:spMkLst>
        </pc:spChg>
        <pc:spChg chg="add mod ord">
          <ac:chgData name="Amal R Babu" userId="3a292d0a-112b-4bc3-bf38-7771656893d2" providerId="ADAL" clId="{47334BF3-780A-45D3-A547-8C695EC51C61}" dt="2022-07-15T06:52:59.365" v="1223" actId="14100"/>
          <ac:spMkLst>
            <pc:docMk/>
            <pc:sldMk cId="2514042037" sldId="272"/>
            <ac:spMk id="60" creationId="{BB7E99BE-604A-AB61-58E9-5DED61097F72}"/>
          </ac:spMkLst>
        </pc:spChg>
        <pc:spChg chg="mod">
          <ac:chgData name="Amal R Babu" userId="3a292d0a-112b-4bc3-bf38-7771656893d2" providerId="ADAL" clId="{47334BF3-780A-45D3-A547-8C695EC51C61}" dt="2022-07-15T06:38:07.945" v="1085"/>
          <ac:spMkLst>
            <pc:docMk/>
            <pc:sldMk cId="2514042037" sldId="272"/>
            <ac:spMk id="62" creationId="{FB3818DC-4DEF-F905-22E7-235ED273DAE1}"/>
          </ac:spMkLst>
        </pc:spChg>
        <pc:spChg chg="mod">
          <ac:chgData name="Amal R Babu" userId="3a292d0a-112b-4bc3-bf38-7771656893d2" providerId="ADAL" clId="{47334BF3-780A-45D3-A547-8C695EC51C61}" dt="2022-07-15T06:38:07.945" v="1085"/>
          <ac:spMkLst>
            <pc:docMk/>
            <pc:sldMk cId="2514042037" sldId="272"/>
            <ac:spMk id="66" creationId="{B159A78E-7F0C-B984-891D-4DD7080D8DD6}"/>
          </ac:spMkLst>
        </pc:spChg>
        <pc:spChg chg="mod">
          <ac:chgData name="Amal R Babu" userId="3a292d0a-112b-4bc3-bf38-7771656893d2" providerId="ADAL" clId="{47334BF3-780A-45D3-A547-8C695EC51C61}" dt="2022-07-15T06:38:07.945" v="1085"/>
          <ac:spMkLst>
            <pc:docMk/>
            <pc:sldMk cId="2514042037" sldId="272"/>
            <ac:spMk id="67" creationId="{5B7E2221-6670-A4EB-54DE-6A9827574BC4}"/>
          </ac:spMkLst>
        </pc:spChg>
        <pc:spChg chg="mod">
          <ac:chgData name="Amal R Babu" userId="3a292d0a-112b-4bc3-bf38-7771656893d2" providerId="ADAL" clId="{47334BF3-780A-45D3-A547-8C695EC51C61}" dt="2022-07-15T06:38:07.945" v="1085"/>
          <ac:spMkLst>
            <pc:docMk/>
            <pc:sldMk cId="2514042037" sldId="272"/>
            <ac:spMk id="68" creationId="{DA22A52F-5EE8-2783-4E23-D6173FD426D3}"/>
          </ac:spMkLst>
        </pc:spChg>
        <pc:spChg chg="mod">
          <ac:chgData name="Amal R Babu" userId="3a292d0a-112b-4bc3-bf38-7771656893d2" providerId="ADAL" clId="{47334BF3-780A-45D3-A547-8C695EC51C61}" dt="2022-07-15T06:38:07.945" v="1085"/>
          <ac:spMkLst>
            <pc:docMk/>
            <pc:sldMk cId="2514042037" sldId="272"/>
            <ac:spMk id="69" creationId="{D538A2D7-226A-47C2-69A2-1B8EE10BB986}"/>
          </ac:spMkLst>
        </pc:spChg>
        <pc:spChg chg="mod">
          <ac:chgData name="Amal R Babu" userId="3a292d0a-112b-4bc3-bf38-7771656893d2" providerId="ADAL" clId="{47334BF3-780A-45D3-A547-8C695EC51C61}" dt="2022-07-15T06:38:07.945" v="1085"/>
          <ac:spMkLst>
            <pc:docMk/>
            <pc:sldMk cId="2514042037" sldId="272"/>
            <ac:spMk id="70" creationId="{DA51A657-3E98-2558-323D-5B4F3289A2D4}"/>
          </ac:spMkLst>
        </pc:spChg>
        <pc:spChg chg="mod">
          <ac:chgData name="Amal R Babu" userId="3a292d0a-112b-4bc3-bf38-7771656893d2" providerId="ADAL" clId="{47334BF3-780A-45D3-A547-8C695EC51C61}" dt="2022-07-15T06:38:07.945" v="1085"/>
          <ac:spMkLst>
            <pc:docMk/>
            <pc:sldMk cId="2514042037" sldId="272"/>
            <ac:spMk id="71" creationId="{F999C19C-D6C9-06B3-0026-1ADFC813D4BB}"/>
          </ac:spMkLst>
        </pc:spChg>
        <pc:spChg chg="mod">
          <ac:chgData name="Amal R Babu" userId="3a292d0a-112b-4bc3-bf38-7771656893d2" providerId="ADAL" clId="{47334BF3-780A-45D3-A547-8C695EC51C61}" dt="2022-07-15T06:38:07.945" v="1085"/>
          <ac:spMkLst>
            <pc:docMk/>
            <pc:sldMk cId="2514042037" sldId="272"/>
            <ac:spMk id="73" creationId="{92BF53CA-8396-A5C4-92C4-D955596EDE39}"/>
          </ac:spMkLst>
        </pc:spChg>
        <pc:spChg chg="mod">
          <ac:chgData name="Amal R Babu" userId="3a292d0a-112b-4bc3-bf38-7771656893d2" providerId="ADAL" clId="{47334BF3-780A-45D3-A547-8C695EC51C61}" dt="2022-07-15T06:38:07.945" v="1085"/>
          <ac:spMkLst>
            <pc:docMk/>
            <pc:sldMk cId="2514042037" sldId="272"/>
            <ac:spMk id="77" creationId="{1E858354-7043-1089-2029-4101A21701D1}"/>
          </ac:spMkLst>
        </pc:spChg>
        <pc:spChg chg="mod">
          <ac:chgData name="Amal R Babu" userId="3a292d0a-112b-4bc3-bf38-7771656893d2" providerId="ADAL" clId="{47334BF3-780A-45D3-A547-8C695EC51C61}" dt="2022-07-15T06:38:07.945" v="1085"/>
          <ac:spMkLst>
            <pc:docMk/>
            <pc:sldMk cId="2514042037" sldId="272"/>
            <ac:spMk id="78" creationId="{40BCF06E-8536-DE18-20FA-8794D1FA17E1}"/>
          </ac:spMkLst>
        </pc:spChg>
        <pc:spChg chg="mod">
          <ac:chgData name="Amal R Babu" userId="3a292d0a-112b-4bc3-bf38-7771656893d2" providerId="ADAL" clId="{47334BF3-780A-45D3-A547-8C695EC51C61}" dt="2022-07-15T06:38:07.945" v="1085"/>
          <ac:spMkLst>
            <pc:docMk/>
            <pc:sldMk cId="2514042037" sldId="272"/>
            <ac:spMk id="79" creationId="{A79F75FF-A695-67B2-08ED-D8507C30978C}"/>
          </ac:spMkLst>
        </pc:spChg>
        <pc:spChg chg="mod">
          <ac:chgData name="Amal R Babu" userId="3a292d0a-112b-4bc3-bf38-7771656893d2" providerId="ADAL" clId="{47334BF3-780A-45D3-A547-8C695EC51C61}" dt="2022-07-15T06:38:07.945" v="1085"/>
          <ac:spMkLst>
            <pc:docMk/>
            <pc:sldMk cId="2514042037" sldId="272"/>
            <ac:spMk id="80" creationId="{51ADFD41-8168-A3C6-2305-9D703D0D9B4B}"/>
          </ac:spMkLst>
        </pc:spChg>
        <pc:spChg chg="mod">
          <ac:chgData name="Amal R Babu" userId="3a292d0a-112b-4bc3-bf38-7771656893d2" providerId="ADAL" clId="{47334BF3-780A-45D3-A547-8C695EC51C61}" dt="2022-07-15T06:38:07.945" v="1085"/>
          <ac:spMkLst>
            <pc:docMk/>
            <pc:sldMk cId="2514042037" sldId="272"/>
            <ac:spMk id="81" creationId="{FC1EE2ED-F260-3869-2190-EAC8AE6D032E}"/>
          </ac:spMkLst>
        </pc:spChg>
        <pc:spChg chg="mod">
          <ac:chgData name="Amal R Babu" userId="3a292d0a-112b-4bc3-bf38-7771656893d2" providerId="ADAL" clId="{47334BF3-780A-45D3-A547-8C695EC51C61}" dt="2022-07-15T06:38:07.945" v="1085"/>
          <ac:spMkLst>
            <pc:docMk/>
            <pc:sldMk cId="2514042037" sldId="272"/>
            <ac:spMk id="82" creationId="{039E3859-ABB1-0C15-67A6-9DA787DED39E}"/>
          </ac:spMkLst>
        </pc:spChg>
        <pc:spChg chg="mod">
          <ac:chgData name="Amal R Babu" userId="3a292d0a-112b-4bc3-bf38-7771656893d2" providerId="ADAL" clId="{47334BF3-780A-45D3-A547-8C695EC51C61}" dt="2022-07-15T06:38:18.637" v="1087"/>
          <ac:spMkLst>
            <pc:docMk/>
            <pc:sldMk cId="2514042037" sldId="272"/>
            <ac:spMk id="84" creationId="{71EA0ACA-4B27-C900-E9B6-89CA99462435}"/>
          </ac:spMkLst>
        </pc:spChg>
        <pc:spChg chg="mod">
          <ac:chgData name="Amal R Babu" userId="3a292d0a-112b-4bc3-bf38-7771656893d2" providerId="ADAL" clId="{47334BF3-780A-45D3-A547-8C695EC51C61}" dt="2022-07-15T06:38:18.637" v="1087"/>
          <ac:spMkLst>
            <pc:docMk/>
            <pc:sldMk cId="2514042037" sldId="272"/>
            <ac:spMk id="88" creationId="{38F38DCA-2100-DF08-B32D-562D64FA6190}"/>
          </ac:spMkLst>
        </pc:spChg>
        <pc:spChg chg="mod">
          <ac:chgData name="Amal R Babu" userId="3a292d0a-112b-4bc3-bf38-7771656893d2" providerId="ADAL" clId="{47334BF3-780A-45D3-A547-8C695EC51C61}" dt="2022-07-15T06:38:18.637" v="1087"/>
          <ac:spMkLst>
            <pc:docMk/>
            <pc:sldMk cId="2514042037" sldId="272"/>
            <ac:spMk id="89" creationId="{7440CEFE-3A91-1600-82CB-4C8C54A58B23}"/>
          </ac:spMkLst>
        </pc:spChg>
        <pc:spChg chg="mod">
          <ac:chgData name="Amal R Babu" userId="3a292d0a-112b-4bc3-bf38-7771656893d2" providerId="ADAL" clId="{47334BF3-780A-45D3-A547-8C695EC51C61}" dt="2022-07-15T06:38:18.637" v="1087"/>
          <ac:spMkLst>
            <pc:docMk/>
            <pc:sldMk cId="2514042037" sldId="272"/>
            <ac:spMk id="90" creationId="{C4347324-3C9B-3F79-BF03-B2A9C0AD20E5}"/>
          </ac:spMkLst>
        </pc:spChg>
        <pc:spChg chg="mod">
          <ac:chgData name="Amal R Babu" userId="3a292d0a-112b-4bc3-bf38-7771656893d2" providerId="ADAL" clId="{47334BF3-780A-45D3-A547-8C695EC51C61}" dt="2022-07-15T06:38:18.637" v="1087"/>
          <ac:spMkLst>
            <pc:docMk/>
            <pc:sldMk cId="2514042037" sldId="272"/>
            <ac:spMk id="91" creationId="{3AFBE3FA-0338-234C-F7CF-E9F7FC251C85}"/>
          </ac:spMkLst>
        </pc:spChg>
        <pc:spChg chg="mod">
          <ac:chgData name="Amal R Babu" userId="3a292d0a-112b-4bc3-bf38-7771656893d2" providerId="ADAL" clId="{47334BF3-780A-45D3-A547-8C695EC51C61}" dt="2022-07-15T06:38:18.637" v="1087"/>
          <ac:spMkLst>
            <pc:docMk/>
            <pc:sldMk cId="2514042037" sldId="272"/>
            <ac:spMk id="92" creationId="{5D80410B-39BB-5417-E326-D43E91571C67}"/>
          </ac:spMkLst>
        </pc:spChg>
        <pc:spChg chg="mod">
          <ac:chgData name="Amal R Babu" userId="3a292d0a-112b-4bc3-bf38-7771656893d2" providerId="ADAL" clId="{47334BF3-780A-45D3-A547-8C695EC51C61}" dt="2022-07-15T06:38:18.637" v="1087"/>
          <ac:spMkLst>
            <pc:docMk/>
            <pc:sldMk cId="2514042037" sldId="272"/>
            <ac:spMk id="93" creationId="{E4153119-BEA7-2744-520A-93E9D56CB115}"/>
          </ac:spMkLst>
        </pc:spChg>
        <pc:spChg chg="add mod">
          <ac:chgData name="Amal R Babu" userId="3a292d0a-112b-4bc3-bf38-7771656893d2" providerId="ADAL" clId="{47334BF3-780A-45D3-A547-8C695EC51C61}" dt="2022-07-15T06:41:50.239" v="1119" actId="207"/>
          <ac:spMkLst>
            <pc:docMk/>
            <pc:sldMk cId="2514042037" sldId="272"/>
            <ac:spMk id="94" creationId="{EBDF494F-4983-3FDA-8EED-5FCB4FA360BC}"/>
          </ac:spMkLst>
        </pc:spChg>
        <pc:spChg chg="mod">
          <ac:chgData name="Amal R Babu" userId="3a292d0a-112b-4bc3-bf38-7771656893d2" providerId="ADAL" clId="{47334BF3-780A-45D3-A547-8C695EC51C61}" dt="2022-07-15T06:38:18.637" v="1087"/>
          <ac:spMkLst>
            <pc:docMk/>
            <pc:sldMk cId="2514042037" sldId="272"/>
            <ac:spMk id="96" creationId="{80D1E4C1-A2AA-A52E-39C7-BCE6E5FE146F}"/>
          </ac:spMkLst>
        </pc:spChg>
        <pc:spChg chg="mod">
          <ac:chgData name="Amal R Babu" userId="3a292d0a-112b-4bc3-bf38-7771656893d2" providerId="ADAL" clId="{47334BF3-780A-45D3-A547-8C695EC51C61}" dt="2022-07-15T06:38:18.637" v="1087"/>
          <ac:spMkLst>
            <pc:docMk/>
            <pc:sldMk cId="2514042037" sldId="272"/>
            <ac:spMk id="100" creationId="{EFD6BF21-FE66-155D-CE77-CDE14D81AA41}"/>
          </ac:spMkLst>
        </pc:spChg>
        <pc:spChg chg="mod">
          <ac:chgData name="Amal R Babu" userId="3a292d0a-112b-4bc3-bf38-7771656893d2" providerId="ADAL" clId="{47334BF3-780A-45D3-A547-8C695EC51C61}" dt="2022-07-15T06:38:18.637" v="1087"/>
          <ac:spMkLst>
            <pc:docMk/>
            <pc:sldMk cId="2514042037" sldId="272"/>
            <ac:spMk id="101" creationId="{8F74F234-1928-0FFC-D362-0C2046446C79}"/>
          </ac:spMkLst>
        </pc:spChg>
        <pc:spChg chg="mod">
          <ac:chgData name="Amal R Babu" userId="3a292d0a-112b-4bc3-bf38-7771656893d2" providerId="ADAL" clId="{47334BF3-780A-45D3-A547-8C695EC51C61}" dt="2022-07-15T06:38:18.637" v="1087"/>
          <ac:spMkLst>
            <pc:docMk/>
            <pc:sldMk cId="2514042037" sldId="272"/>
            <ac:spMk id="102" creationId="{8249BEC4-3E0D-EB6F-9F9F-2EA5E631AF11}"/>
          </ac:spMkLst>
        </pc:spChg>
        <pc:spChg chg="mod">
          <ac:chgData name="Amal R Babu" userId="3a292d0a-112b-4bc3-bf38-7771656893d2" providerId="ADAL" clId="{47334BF3-780A-45D3-A547-8C695EC51C61}" dt="2022-07-15T06:38:18.637" v="1087"/>
          <ac:spMkLst>
            <pc:docMk/>
            <pc:sldMk cId="2514042037" sldId="272"/>
            <ac:spMk id="103" creationId="{A1ADD4F0-8576-542C-5B06-066F975C6F81}"/>
          </ac:spMkLst>
        </pc:spChg>
        <pc:spChg chg="mod">
          <ac:chgData name="Amal R Babu" userId="3a292d0a-112b-4bc3-bf38-7771656893d2" providerId="ADAL" clId="{47334BF3-780A-45D3-A547-8C695EC51C61}" dt="2022-07-15T06:38:18.637" v="1087"/>
          <ac:spMkLst>
            <pc:docMk/>
            <pc:sldMk cId="2514042037" sldId="272"/>
            <ac:spMk id="104" creationId="{F247D6D4-8FE8-87AF-057D-D9F12FA80544}"/>
          </ac:spMkLst>
        </pc:spChg>
        <pc:spChg chg="mod">
          <ac:chgData name="Amal R Babu" userId="3a292d0a-112b-4bc3-bf38-7771656893d2" providerId="ADAL" clId="{47334BF3-780A-45D3-A547-8C695EC51C61}" dt="2022-07-15T06:38:18.637" v="1087"/>
          <ac:spMkLst>
            <pc:docMk/>
            <pc:sldMk cId="2514042037" sldId="272"/>
            <ac:spMk id="105" creationId="{B771B034-DEE1-F8ED-20D9-E90E0410A6C8}"/>
          </ac:spMkLst>
        </pc:spChg>
        <pc:spChg chg="add mod">
          <ac:chgData name="Amal R Babu" userId="3a292d0a-112b-4bc3-bf38-7771656893d2" providerId="ADAL" clId="{47334BF3-780A-45D3-A547-8C695EC51C61}" dt="2022-07-15T06:44:24.493" v="1141" actId="1076"/>
          <ac:spMkLst>
            <pc:docMk/>
            <pc:sldMk cId="2514042037" sldId="272"/>
            <ac:spMk id="108" creationId="{A5F5DFDB-3DF4-2E9D-0601-215DF1236FDF}"/>
          </ac:spMkLst>
        </pc:spChg>
        <pc:grpChg chg="add mod topLvl">
          <ac:chgData name="Amal R Babu" userId="3a292d0a-112b-4bc3-bf38-7771656893d2" providerId="ADAL" clId="{47334BF3-780A-45D3-A547-8C695EC51C61}" dt="2022-07-15T06:39:18.620" v="1101" actId="164"/>
          <ac:grpSpMkLst>
            <pc:docMk/>
            <pc:sldMk cId="2514042037" sldId="272"/>
            <ac:grpSpMk id="3" creationId="{FFDB1C07-1BFD-E6A4-0DF8-48E371AB8F68}"/>
          </ac:grpSpMkLst>
        </pc:grpChg>
        <pc:grpChg chg="mod">
          <ac:chgData name="Amal R Babu" userId="3a292d0a-112b-4bc3-bf38-7771656893d2" providerId="ADAL" clId="{47334BF3-780A-45D3-A547-8C695EC51C61}" dt="2022-07-15T06:37:03.369" v="1078" actId="165"/>
          <ac:grpSpMkLst>
            <pc:docMk/>
            <pc:sldMk cId="2514042037" sldId="272"/>
            <ac:grpSpMk id="4" creationId="{D069D71C-AC55-517A-9867-21D2AF73BE5E}"/>
          </ac:grpSpMkLst>
        </pc:grpChg>
        <pc:grpChg chg="mod">
          <ac:chgData name="Amal R Babu" userId="3a292d0a-112b-4bc3-bf38-7771656893d2" providerId="ADAL" clId="{47334BF3-780A-45D3-A547-8C695EC51C61}" dt="2022-07-15T06:37:03.369" v="1078" actId="165"/>
          <ac:grpSpMkLst>
            <pc:docMk/>
            <pc:sldMk cId="2514042037" sldId="272"/>
            <ac:grpSpMk id="13" creationId="{DFEBDBC6-5E3F-C0B8-3DB2-EA92AC67902D}"/>
          </ac:grpSpMkLst>
        </pc:grpChg>
        <pc:grpChg chg="mod">
          <ac:chgData name="Amal R Babu" userId="3a292d0a-112b-4bc3-bf38-7771656893d2" providerId="ADAL" clId="{47334BF3-780A-45D3-A547-8C695EC51C61}" dt="2022-07-15T06:37:03.369" v="1078" actId="165"/>
          <ac:grpSpMkLst>
            <pc:docMk/>
            <pc:sldMk cId="2514042037" sldId="272"/>
            <ac:grpSpMk id="15" creationId="{12ACA8D4-8C55-BD0B-F5F4-9FECE7A794C5}"/>
          </ac:grpSpMkLst>
        </pc:grpChg>
        <pc:grpChg chg="add mod topLvl">
          <ac:chgData name="Amal R Babu" userId="3a292d0a-112b-4bc3-bf38-7771656893d2" providerId="ADAL" clId="{47334BF3-780A-45D3-A547-8C695EC51C61}" dt="2022-07-15T06:39:18.620" v="1101" actId="164"/>
          <ac:grpSpMkLst>
            <pc:docMk/>
            <pc:sldMk cId="2514042037" sldId="272"/>
            <ac:grpSpMk id="24" creationId="{A8C1859C-ED29-34B3-53E9-AEB44985F34B}"/>
          </ac:grpSpMkLst>
        </pc:grpChg>
        <pc:grpChg chg="add mod topLvl">
          <ac:chgData name="Amal R Babu" userId="3a292d0a-112b-4bc3-bf38-7771656893d2" providerId="ADAL" clId="{47334BF3-780A-45D3-A547-8C695EC51C61}" dt="2022-07-15T06:39:18.620" v="1101" actId="164"/>
          <ac:grpSpMkLst>
            <pc:docMk/>
            <pc:sldMk cId="2514042037" sldId="272"/>
            <ac:grpSpMk id="47" creationId="{18B93CA1-4D25-7B5C-BF76-C9FE3DD4BC4C}"/>
          </ac:grpSpMkLst>
        </pc:grpChg>
        <pc:grpChg chg="mod">
          <ac:chgData name="Amal R Babu" userId="3a292d0a-112b-4bc3-bf38-7771656893d2" providerId="ADAL" clId="{47334BF3-780A-45D3-A547-8C695EC51C61}" dt="2022-07-15T06:37:03.369" v="1078" actId="165"/>
          <ac:grpSpMkLst>
            <pc:docMk/>
            <pc:sldMk cId="2514042037" sldId="272"/>
            <ac:grpSpMk id="50" creationId="{BFF36F8E-B6B5-DDE9-17DB-A67B53C78DF0}"/>
          </ac:grpSpMkLst>
        </pc:grpChg>
        <pc:grpChg chg="mod">
          <ac:chgData name="Amal R Babu" userId="3a292d0a-112b-4bc3-bf38-7771656893d2" providerId="ADAL" clId="{47334BF3-780A-45D3-A547-8C695EC51C61}" dt="2022-07-15T06:37:03.369" v="1078" actId="165"/>
          <ac:grpSpMkLst>
            <pc:docMk/>
            <pc:sldMk cId="2514042037" sldId="272"/>
            <ac:grpSpMk id="52" creationId="{25E8C13A-8A21-83BF-6ABF-C91BE3013634}"/>
          </ac:grpSpMkLst>
        </pc:grpChg>
        <pc:grpChg chg="add del mod">
          <ac:chgData name="Amal R Babu" userId="3a292d0a-112b-4bc3-bf38-7771656893d2" providerId="ADAL" clId="{47334BF3-780A-45D3-A547-8C695EC51C61}" dt="2022-07-15T06:37:03.369" v="1078" actId="165"/>
          <ac:grpSpMkLst>
            <pc:docMk/>
            <pc:sldMk cId="2514042037" sldId="272"/>
            <ac:grpSpMk id="58" creationId="{882364D5-AC08-9865-3366-ECC6963C5700}"/>
          </ac:grpSpMkLst>
        </pc:grpChg>
        <pc:grpChg chg="add del mod">
          <ac:chgData name="Amal R Babu" userId="3a292d0a-112b-4bc3-bf38-7771656893d2" providerId="ADAL" clId="{47334BF3-780A-45D3-A547-8C695EC51C61}" dt="2022-07-15T06:38:10.099" v="1086"/>
          <ac:grpSpMkLst>
            <pc:docMk/>
            <pc:sldMk cId="2514042037" sldId="272"/>
            <ac:grpSpMk id="61" creationId="{83187FF6-C6EA-968A-6CF2-3AA58B58488E}"/>
          </ac:grpSpMkLst>
        </pc:grpChg>
        <pc:grpChg chg="mod">
          <ac:chgData name="Amal R Babu" userId="3a292d0a-112b-4bc3-bf38-7771656893d2" providerId="ADAL" clId="{47334BF3-780A-45D3-A547-8C695EC51C61}" dt="2022-07-15T06:38:07.945" v="1085"/>
          <ac:grpSpMkLst>
            <pc:docMk/>
            <pc:sldMk cId="2514042037" sldId="272"/>
            <ac:grpSpMk id="63" creationId="{130506E9-72B3-AA0C-234D-7AFBFE94178E}"/>
          </ac:grpSpMkLst>
        </pc:grpChg>
        <pc:grpChg chg="mod">
          <ac:chgData name="Amal R Babu" userId="3a292d0a-112b-4bc3-bf38-7771656893d2" providerId="ADAL" clId="{47334BF3-780A-45D3-A547-8C695EC51C61}" dt="2022-07-15T06:38:07.945" v="1085"/>
          <ac:grpSpMkLst>
            <pc:docMk/>
            <pc:sldMk cId="2514042037" sldId="272"/>
            <ac:grpSpMk id="64" creationId="{DFD68D1E-9B7F-9041-9340-12DBA99DB9D7}"/>
          </ac:grpSpMkLst>
        </pc:grpChg>
        <pc:grpChg chg="mod">
          <ac:chgData name="Amal R Babu" userId="3a292d0a-112b-4bc3-bf38-7771656893d2" providerId="ADAL" clId="{47334BF3-780A-45D3-A547-8C695EC51C61}" dt="2022-07-15T06:38:07.945" v="1085"/>
          <ac:grpSpMkLst>
            <pc:docMk/>
            <pc:sldMk cId="2514042037" sldId="272"/>
            <ac:grpSpMk id="65" creationId="{A53A8C84-A74E-F969-3616-E0A0C17C1841}"/>
          </ac:grpSpMkLst>
        </pc:grpChg>
        <pc:grpChg chg="add del mod">
          <ac:chgData name="Amal R Babu" userId="3a292d0a-112b-4bc3-bf38-7771656893d2" providerId="ADAL" clId="{47334BF3-780A-45D3-A547-8C695EC51C61}" dt="2022-07-15T06:38:10.099" v="1086"/>
          <ac:grpSpMkLst>
            <pc:docMk/>
            <pc:sldMk cId="2514042037" sldId="272"/>
            <ac:grpSpMk id="72" creationId="{F5112FEF-B9D6-765E-D279-424CA0F95544}"/>
          </ac:grpSpMkLst>
        </pc:grpChg>
        <pc:grpChg chg="mod">
          <ac:chgData name="Amal R Babu" userId="3a292d0a-112b-4bc3-bf38-7771656893d2" providerId="ADAL" clId="{47334BF3-780A-45D3-A547-8C695EC51C61}" dt="2022-07-15T06:38:07.945" v="1085"/>
          <ac:grpSpMkLst>
            <pc:docMk/>
            <pc:sldMk cId="2514042037" sldId="272"/>
            <ac:grpSpMk id="74" creationId="{0BFE0E0D-9296-92BE-AAA9-B805F4F1305D}"/>
          </ac:grpSpMkLst>
        </pc:grpChg>
        <pc:grpChg chg="mod">
          <ac:chgData name="Amal R Babu" userId="3a292d0a-112b-4bc3-bf38-7771656893d2" providerId="ADAL" clId="{47334BF3-780A-45D3-A547-8C695EC51C61}" dt="2022-07-15T06:38:07.945" v="1085"/>
          <ac:grpSpMkLst>
            <pc:docMk/>
            <pc:sldMk cId="2514042037" sldId="272"/>
            <ac:grpSpMk id="75" creationId="{12B11D42-A001-27DE-06EF-FEA99A28BDE6}"/>
          </ac:grpSpMkLst>
        </pc:grpChg>
        <pc:grpChg chg="mod">
          <ac:chgData name="Amal R Babu" userId="3a292d0a-112b-4bc3-bf38-7771656893d2" providerId="ADAL" clId="{47334BF3-780A-45D3-A547-8C695EC51C61}" dt="2022-07-15T06:38:07.945" v="1085"/>
          <ac:grpSpMkLst>
            <pc:docMk/>
            <pc:sldMk cId="2514042037" sldId="272"/>
            <ac:grpSpMk id="76" creationId="{B986DA8F-FB24-27AC-B429-79CA7EDDBF09}"/>
          </ac:grpSpMkLst>
        </pc:grpChg>
        <pc:grpChg chg="add mod">
          <ac:chgData name="Amal R Babu" userId="3a292d0a-112b-4bc3-bf38-7771656893d2" providerId="ADAL" clId="{47334BF3-780A-45D3-A547-8C695EC51C61}" dt="2022-07-15T06:38:19.600" v="1088" actId="164"/>
          <ac:grpSpMkLst>
            <pc:docMk/>
            <pc:sldMk cId="2514042037" sldId="272"/>
            <ac:grpSpMk id="83" creationId="{38A4AD29-C814-A27A-1695-A7105611EB31}"/>
          </ac:grpSpMkLst>
        </pc:grpChg>
        <pc:grpChg chg="mod">
          <ac:chgData name="Amal R Babu" userId="3a292d0a-112b-4bc3-bf38-7771656893d2" providerId="ADAL" clId="{47334BF3-780A-45D3-A547-8C695EC51C61}" dt="2022-07-15T06:38:18.637" v="1087"/>
          <ac:grpSpMkLst>
            <pc:docMk/>
            <pc:sldMk cId="2514042037" sldId="272"/>
            <ac:grpSpMk id="85" creationId="{EEACC639-9445-C022-BB19-0E0FD24B64BB}"/>
          </ac:grpSpMkLst>
        </pc:grpChg>
        <pc:grpChg chg="mod">
          <ac:chgData name="Amal R Babu" userId="3a292d0a-112b-4bc3-bf38-7771656893d2" providerId="ADAL" clId="{47334BF3-780A-45D3-A547-8C695EC51C61}" dt="2022-07-15T06:38:18.637" v="1087"/>
          <ac:grpSpMkLst>
            <pc:docMk/>
            <pc:sldMk cId="2514042037" sldId="272"/>
            <ac:grpSpMk id="86" creationId="{F7D8CE4B-2D08-FADB-61A6-DF94A3374B86}"/>
          </ac:grpSpMkLst>
        </pc:grpChg>
        <pc:grpChg chg="mod">
          <ac:chgData name="Amal R Babu" userId="3a292d0a-112b-4bc3-bf38-7771656893d2" providerId="ADAL" clId="{47334BF3-780A-45D3-A547-8C695EC51C61}" dt="2022-07-15T06:38:18.637" v="1087"/>
          <ac:grpSpMkLst>
            <pc:docMk/>
            <pc:sldMk cId="2514042037" sldId="272"/>
            <ac:grpSpMk id="87" creationId="{7AAE1D96-4EDE-64C7-307D-DEC4055C7930}"/>
          </ac:grpSpMkLst>
        </pc:grpChg>
        <pc:grpChg chg="add mod">
          <ac:chgData name="Amal R Babu" userId="3a292d0a-112b-4bc3-bf38-7771656893d2" providerId="ADAL" clId="{47334BF3-780A-45D3-A547-8C695EC51C61}" dt="2022-07-15T06:38:19.600" v="1088" actId="164"/>
          <ac:grpSpMkLst>
            <pc:docMk/>
            <pc:sldMk cId="2514042037" sldId="272"/>
            <ac:grpSpMk id="95" creationId="{74D48094-C350-9BEB-4C7A-0422160B4FAC}"/>
          </ac:grpSpMkLst>
        </pc:grpChg>
        <pc:grpChg chg="mod">
          <ac:chgData name="Amal R Babu" userId="3a292d0a-112b-4bc3-bf38-7771656893d2" providerId="ADAL" clId="{47334BF3-780A-45D3-A547-8C695EC51C61}" dt="2022-07-15T06:38:18.637" v="1087"/>
          <ac:grpSpMkLst>
            <pc:docMk/>
            <pc:sldMk cId="2514042037" sldId="272"/>
            <ac:grpSpMk id="97" creationId="{4D7C0FB5-BDF9-9587-AA3E-1BF1BF135D27}"/>
          </ac:grpSpMkLst>
        </pc:grpChg>
        <pc:grpChg chg="mod">
          <ac:chgData name="Amal R Babu" userId="3a292d0a-112b-4bc3-bf38-7771656893d2" providerId="ADAL" clId="{47334BF3-780A-45D3-A547-8C695EC51C61}" dt="2022-07-15T06:38:18.637" v="1087"/>
          <ac:grpSpMkLst>
            <pc:docMk/>
            <pc:sldMk cId="2514042037" sldId="272"/>
            <ac:grpSpMk id="98" creationId="{BA15FFD1-A1C0-25A6-D806-0D6247FA8651}"/>
          </ac:grpSpMkLst>
        </pc:grpChg>
        <pc:grpChg chg="mod">
          <ac:chgData name="Amal R Babu" userId="3a292d0a-112b-4bc3-bf38-7771656893d2" providerId="ADAL" clId="{47334BF3-780A-45D3-A547-8C695EC51C61}" dt="2022-07-15T06:38:18.637" v="1087"/>
          <ac:grpSpMkLst>
            <pc:docMk/>
            <pc:sldMk cId="2514042037" sldId="272"/>
            <ac:grpSpMk id="99" creationId="{EE9A9AA2-60DF-CD91-983F-26280712B096}"/>
          </ac:grpSpMkLst>
        </pc:grpChg>
        <pc:grpChg chg="add mod">
          <ac:chgData name="Amal R Babu" userId="3a292d0a-112b-4bc3-bf38-7771656893d2" providerId="ADAL" clId="{47334BF3-780A-45D3-A547-8C695EC51C61}" dt="2022-07-15T06:42:17.029" v="1126" actId="1076"/>
          <ac:grpSpMkLst>
            <pc:docMk/>
            <pc:sldMk cId="2514042037" sldId="272"/>
            <ac:grpSpMk id="106" creationId="{0058FC64-CE03-7847-497B-362638906EF6}"/>
          </ac:grpSpMkLst>
        </pc:grpChg>
        <pc:grpChg chg="add mod">
          <ac:chgData name="Amal R Babu" userId="3a292d0a-112b-4bc3-bf38-7771656893d2" providerId="ADAL" clId="{47334BF3-780A-45D3-A547-8C695EC51C61}" dt="2022-07-15T06:39:42.510" v="1106" actId="1076"/>
          <ac:grpSpMkLst>
            <pc:docMk/>
            <pc:sldMk cId="2514042037" sldId="272"/>
            <ac:grpSpMk id="107" creationId="{020D3C84-9C2D-DF76-CAC1-1BC6B48B4219}"/>
          </ac:grpSpMkLst>
        </pc:grpChg>
      </pc:sldChg>
      <pc:sldChg chg="addSp delSp modSp add mod">
        <pc:chgData name="Amal R Babu" userId="3a292d0a-112b-4bc3-bf38-7771656893d2" providerId="ADAL" clId="{47334BF3-780A-45D3-A547-8C695EC51C61}" dt="2022-07-15T06:50:51.071" v="1220"/>
        <pc:sldMkLst>
          <pc:docMk/>
          <pc:sldMk cId="734165304" sldId="273"/>
        </pc:sldMkLst>
        <pc:spChg chg="add del mod ord">
          <ac:chgData name="Amal R Babu" userId="3a292d0a-112b-4bc3-bf38-7771656893d2" providerId="ADAL" clId="{47334BF3-780A-45D3-A547-8C695EC51C61}" dt="2022-07-15T06:48:51.767" v="1196"/>
          <ac:spMkLst>
            <pc:docMk/>
            <pc:sldMk cId="734165304" sldId="273"/>
            <ac:spMk id="8" creationId="{46EE4986-E973-F226-B7F2-F80068360FAE}"/>
          </ac:spMkLst>
        </pc:spChg>
        <pc:spChg chg="add del mod ord">
          <ac:chgData name="Amal R Babu" userId="3a292d0a-112b-4bc3-bf38-7771656893d2" providerId="ADAL" clId="{47334BF3-780A-45D3-A547-8C695EC51C61}" dt="2022-07-15T06:49:07.991" v="1201"/>
          <ac:spMkLst>
            <pc:docMk/>
            <pc:sldMk cId="734165304" sldId="273"/>
            <ac:spMk id="9" creationId="{380A8844-4502-F0D2-B890-B960CC0F8669}"/>
          </ac:spMkLst>
        </pc:spChg>
        <pc:spChg chg="mod">
          <ac:chgData name="Amal R Babu" userId="3a292d0a-112b-4bc3-bf38-7771656893d2" providerId="ADAL" clId="{47334BF3-780A-45D3-A547-8C695EC51C61}" dt="2022-07-15T06:45:30.237" v="1145" actId="165"/>
          <ac:spMkLst>
            <pc:docMk/>
            <pc:sldMk cId="734165304" sldId="273"/>
            <ac:spMk id="23" creationId="{2C909CEC-AD63-1612-72F6-BE587D6C8C39}"/>
          </ac:spMkLst>
        </pc:spChg>
        <pc:spChg chg="mod">
          <ac:chgData name="Amal R Babu" userId="3a292d0a-112b-4bc3-bf38-7771656893d2" providerId="ADAL" clId="{47334BF3-780A-45D3-A547-8C695EC51C61}" dt="2022-07-15T06:45:30.237" v="1145" actId="165"/>
          <ac:spMkLst>
            <pc:docMk/>
            <pc:sldMk cId="734165304" sldId="273"/>
            <ac:spMk id="24" creationId="{48B45DC7-844B-3401-26F2-586BCE0B4F03}"/>
          </ac:spMkLst>
        </pc:spChg>
        <pc:spChg chg="mod">
          <ac:chgData name="Amal R Babu" userId="3a292d0a-112b-4bc3-bf38-7771656893d2" providerId="ADAL" clId="{47334BF3-780A-45D3-A547-8C695EC51C61}" dt="2022-07-15T06:45:30.237" v="1145" actId="165"/>
          <ac:spMkLst>
            <pc:docMk/>
            <pc:sldMk cId="734165304" sldId="273"/>
            <ac:spMk id="28" creationId="{24E713F5-B57D-B176-C161-187A3033B694}"/>
          </ac:spMkLst>
        </pc:spChg>
        <pc:spChg chg="mod">
          <ac:chgData name="Amal R Babu" userId="3a292d0a-112b-4bc3-bf38-7771656893d2" providerId="ADAL" clId="{47334BF3-780A-45D3-A547-8C695EC51C61}" dt="2022-07-15T06:45:30.237" v="1145" actId="165"/>
          <ac:spMkLst>
            <pc:docMk/>
            <pc:sldMk cId="734165304" sldId="273"/>
            <ac:spMk id="29" creationId="{17D3A6E1-4279-D187-41FD-82643D59844A}"/>
          </ac:spMkLst>
        </pc:spChg>
        <pc:spChg chg="mod">
          <ac:chgData name="Amal R Babu" userId="3a292d0a-112b-4bc3-bf38-7771656893d2" providerId="ADAL" clId="{47334BF3-780A-45D3-A547-8C695EC51C61}" dt="2022-07-15T06:45:30.237" v="1145" actId="165"/>
          <ac:spMkLst>
            <pc:docMk/>
            <pc:sldMk cId="734165304" sldId="273"/>
            <ac:spMk id="30" creationId="{D394608B-21EA-7D8F-96F7-480860036E5A}"/>
          </ac:spMkLst>
        </pc:spChg>
        <pc:spChg chg="mod">
          <ac:chgData name="Amal R Babu" userId="3a292d0a-112b-4bc3-bf38-7771656893d2" providerId="ADAL" clId="{47334BF3-780A-45D3-A547-8C695EC51C61}" dt="2022-07-15T06:45:30.237" v="1145" actId="165"/>
          <ac:spMkLst>
            <pc:docMk/>
            <pc:sldMk cId="734165304" sldId="273"/>
            <ac:spMk id="31" creationId="{223904DF-AABA-5E11-D050-179C80D44A86}"/>
          </ac:spMkLst>
        </pc:spChg>
        <pc:spChg chg="mod">
          <ac:chgData name="Amal R Babu" userId="3a292d0a-112b-4bc3-bf38-7771656893d2" providerId="ADAL" clId="{47334BF3-780A-45D3-A547-8C695EC51C61}" dt="2022-07-15T06:45:30.237" v="1145" actId="165"/>
          <ac:spMkLst>
            <pc:docMk/>
            <pc:sldMk cId="734165304" sldId="273"/>
            <ac:spMk id="32" creationId="{43142D9D-54F5-5B78-7A1F-5615E74F16CC}"/>
          </ac:spMkLst>
        </pc:spChg>
        <pc:spChg chg="mod">
          <ac:chgData name="Amal R Babu" userId="3a292d0a-112b-4bc3-bf38-7771656893d2" providerId="ADAL" clId="{47334BF3-780A-45D3-A547-8C695EC51C61}" dt="2022-07-15T06:45:30.237" v="1145" actId="165"/>
          <ac:spMkLst>
            <pc:docMk/>
            <pc:sldMk cId="734165304" sldId="273"/>
            <ac:spMk id="35" creationId="{65070F0E-4DA6-939A-C17B-0EAD19E7755D}"/>
          </ac:spMkLst>
        </pc:spChg>
        <pc:spChg chg="mod">
          <ac:chgData name="Amal R Babu" userId="3a292d0a-112b-4bc3-bf38-7771656893d2" providerId="ADAL" clId="{47334BF3-780A-45D3-A547-8C695EC51C61}" dt="2022-07-15T06:45:30.237" v="1145" actId="165"/>
          <ac:spMkLst>
            <pc:docMk/>
            <pc:sldMk cId="734165304" sldId="273"/>
            <ac:spMk id="36" creationId="{A426D61A-4ED6-0BA8-CE0A-8EC84F08E267}"/>
          </ac:spMkLst>
        </pc:spChg>
        <pc:spChg chg="mod">
          <ac:chgData name="Amal R Babu" userId="3a292d0a-112b-4bc3-bf38-7771656893d2" providerId="ADAL" clId="{47334BF3-780A-45D3-A547-8C695EC51C61}" dt="2022-07-15T06:45:30.237" v="1145" actId="165"/>
          <ac:spMkLst>
            <pc:docMk/>
            <pc:sldMk cId="734165304" sldId="273"/>
            <ac:spMk id="37" creationId="{37669821-0F3D-5068-A359-DF3C3F192FDC}"/>
          </ac:spMkLst>
        </pc:spChg>
        <pc:spChg chg="mod">
          <ac:chgData name="Amal R Babu" userId="3a292d0a-112b-4bc3-bf38-7771656893d2" providerId="ADAL" clId="{47334BF3-780A-45D3-A547-8C695EC51C61}" dt="2022-07-15T06:45:30.237" v="1145" actId="165"/>
          <ac:spMkLst>
            <pc:docMk/>
            <pc:sldMk cId="734165304" sldId="273"/>
            <ac:spMk id="38" creationId="{2A4FA408-3D28-0406-E318-CEF9665F9CF5}"/>
          </ac:spMkLst>
        </pc:spChg>
        <pc:spChg chg="mod">
          <ac:chgData name="Amal R Babu" userId="3a292d0a-112b-4bc3-bf38-7771656893d2" providerId="ADAL" clId="{47334BF3-780A-45D3-A547-8C695EC51C61}" dt="2022-07-15T06:45:30.237" v="1145" actId="165"/>
          <ac:spMkLst>
            <pc:docMk/>
            <pc:sldMk cId="734165304" sldId="273"/>
            <ac:spMk id="39" creationId="{7982368C-0A0C-2446-A812-C062E7ACFAEC}"/>
          </ac:spMkLst>
        </pc:spChg>
        <pc:spChg chg="mod">
          <ac:chgData name="Amal R Babu" userId="3a292d0a-112b-4bc3-bf38-7771656893d2" providerId="ADAL" clId="{47334BF3-780A-45D3-A547-8C695EC51C61}" dt="2022-07-15T06:45:30.237" v="1145" actId="165"/>
          <ac:spMkLst>
            <pc:docMk/>
            <pc:sldMk cId="734165304" sldId="273"/>
            <ac:spMk id="40" creationId="{69EBC8E0-2607-9F07-779F-CD3E7ACC64C7}"/>
          </ac:spMkLst>
        </pc:spChg>
        <pc:spChg chg="mod">
          <ac:chgData name="Amal R Babu" userId="3a292d0a-112b-4bc3-bf38-7771656893d2" providerId="ADAL" clId="{47334BF3-780A-45D3-A547-8C695EC51C61}" dt="2022-07-15T06:45:30.237" v="1145" actId="165"/>
          <ac:spMkLst>
            <pc:docMk/>
            <pc:sldMk cId="734165304" sldId="273"/>
            <ac:spMk id="41" creationId="{B6C6F95D-E00A-15E8-8BC9-C5903184AFFE}"/>
          </ac:spMkLst>
        </pc:spChg>
        <pc:spChg chg="mod">
          <ac:chgData name="Amal R Babu" userId="3a292d0a-112b-4bc3-bf38-7771656893d2" providerId="ADAL" clId="{47334BF3-780A-45D3-A547-8C695EC51C61}" dt="2022-07-15T06:45:30.237" v="1145" actId="165"/>
          <ac:spMkLst>
            <pc:docMk/>
            <pc:sldMk cId="734165304" sldId="273"/>
            <ac:spMk id="42" creationId="{EABD7101-37EF-BDD0-EEBA-9B308A6C2011}"/>
          </ac:spMkLst>
        </pc:spChg>
        <pc:spChg chg="mod">
          <ac:chgData name="Amal R Babu" userId="3a292d0a-112b-4bc3-bf38-7771656893d2" providerId="ADAL" clId="{47334BF3-780A-45D3-A547-8C695EC51C61}" dt="2022-07-15T06:45:30.237" v="1145" actId="165"/>
          <ac:spMkLst>
            <pc:docMk/>
            <pc:sldMk cId="734165304" sldId="273"/>
            <ac:spMk id="43" creationId="{602E18DD-DCA9-A504-D7B3-E34A0CBE157D}"/>
          </ac:spMkLst>
        </pc:spChg>
        <pc:spChg chg="mod">
          <ac:chgData name="Amal R Babu" userId="3a292d0a-112b-4bc3-bf38-7771656893d2" providerId="ADAL" clId="{47334BF3-780A-45D3-A547-8C695EC51C61}" dt="2022-07-15T06:45:30.237" v="1145" actId="165"/>
          <ac:spMkLst>
            <pc:docMk/>
            <pc:sldMk cId="734165304" sldId="273"/>
            <ac:spMk id="44" creationId="{29CF479B-616A-DFCB-9F45-83F3027352A9}"/>
          </ac:spMkLst>
        </pc:spChg>
        <pc:spChg chg="mod">
          <ac:chgData name="Amal R Babu" userId="3a292d0a-112b-4bc3-bf38-7771656893d2" providerId="ADAL" clId="{47334BF3-780A-45D3-A547-8C695EC51C61}" dt="2022-07-15T06:45:30.237" v="1145" actId="165"/>
          <ac:spMkLst>
            <pc:docMk/>
            <pc:sldMk cId="734165304" sldId="273"/>
            <ac:spMk id="45" creationId="{464140AE-6CCA-4BBC-EDE2-45F96FB9B49A}"/>
          </ac:spMkLst>
        </pc:spChg>
        <pc:spChg chg="mod">
          <ac:chgData name="Amal R Babu" userId="3a292d0a-112b-4bc3-bf38-7771656893d2" providerId="ADAL" clId="{47334BF3-780A-45D3-A547-8C695EC51C61}" dt="2022-07-15T06:45:30.237" v="1145" actId="165"/>
          <ac:spMkLst>
            <pc:docMk/>
            <pc:sldMk cId="734165304" sldId="273"/>
            <ac:spMk id="46" creationId="{C4B7EAF4-69F5-69DF-DC11-58EB995E76A4}"/>
          </ac:spMkLst>
        </pc:spChg>
        <pc:spChg chg="mod">
          <ac:chgData name="Amal R Babu" userId="3a292d0a-112b-4bc3-bf38-7771656893d2" providerId="ADAL" clId="{47334BF3-780A-45D3-A547-8C695EC51C61}" dt="2022-07-15T06:45:30.237" v="1145" actId="165"/>
          <ac:spMkLst>
            <pc:docMk/>
            <pc:sldMk cId="734165304" sldId="273"/>
            <ac:spMk id="47" creationId="{4DB19E85-AD4F-7282-73D2-59F63BFC4B91}"/>
          </ac:spMkLst>
        </pc:spChg>
        <pc:spChg chg="mod">
          <ac:chgData name="Amal R Babu" userId="3a292d0a-112b-4bc3-bf38-7771656893d2" providerId="ADAL" clId="{47334BF3-780A-45D3-A547-8C695EC51C61}" dt="2022-07-15T06:45:30.237" v="1145" actId="165"/>
          <ac:spMkLst>
            <pc:docMk/>
            <pc:sldMk cId="734165304" sldId="273"/>
            <ac:spMk id="48" creationId="{7C6BAC59-4A11-31EB-F77E-1430FB1E4A45}"/>
          </ac:spMkLst>
        </pc:spChg>
        <pc:spChg chg="mod">
          <ac:chgData name="Amal R Babu" userId="3a292d0a-112b-4bc3-bf38-7771656893d2" providerId="ADAL" clId="{47334BF3-780A-45D3-A547-8C695EC51C61}" dt="2022-07-15T06:45:30.237" v="1145" actId="165"/>
          <ac:spMkLst>
            <pc:docMk/>
            <pc:sldMk cId="734165304" sldId="273"/>
            <ac:spMk id="49" creationId="{9D73AD7F-3EB8-8B58-A564-DFD88F79B20C}"/>
          </ac:spMkLst>
        </pc:spChg>
        <pc:spChg chg="mod">
          <ac:chgData name="Amal R Babu" userId="3a292d0a-112b-4bc3-bf38-7771656893d2" providerId="ADAL" clId="{47334BF3-780A-45D3-A547-8C695EC51C61}" dt="2022-07-15T06:45:30.237" v="1145" actId="165"/>
          <ac:spMkLst>
            <pc:docMk/>
            <pc:sldMk cId="734165304" sldId="273"/>
            <ac:spMk id="50" creationId="{227422EA-0921-A2D2-2578-FD6241D527B1}"/>
          </ac:spMkLst>
        </pc:spChg>
        <pc:spChg chg="mod">
          <ac:chgData name="Amal R Babu" userId="3a292d0a-112b-4bc3-bf38-7771656893d2" providerId="ADAL" clId="{47334BF3-780A-45D3-A547-8C695EC51C61}" dt="2022-07-15T06:45:30.237" v="1145" actId="165"/>
          <ac:spMkLst>
            <pc:docMk/>
            <pc:sldMk cId="734165304" sldId="273"/>
            <ac:spMk id="51" creationId="{F81999E5-6A00-BA85-A628-9BD75768E01D}"/>
          </ac:spMkLst>
        </pc:spChg>
        <pc:spChg chg="mod">
          <ac:chgData name="Amal R Babu" userId="3a292d0a-112b-4bc3-bf38-7771656893d2" providerId="ADAL" clId="{47334BF3-780A-45D3-A547-8C695EC51C61}" dt="2022-07-15T06:45:30.237" v="1145" actId="165"/>
          <ac:spMkLst>
            <pc:docMk/>
            <pc:sldMk cId="734165304" sldId="273"/>
            <ac:spMk id="52" creationId="{CDE69E47-D51D-1C7D-4F56-742EC7BBF033}"/>
          </ac:spMkLst>
        </pc:spChg>
        <pc:spChg chg="mod">
          <ac:chgData name="Amal R Babu" userId="3a292d0a-112b-4bc3-bf38-7771656893d2" providerId="ADAL" clId="{47334BF3-780A-45D3-A547-8C695EC51C61}" dt="2022-07-15T06:45:30.237" v="1145" actId="165"/>
          <ac:spMkLst>
            <pc:docMk/>
            <pc:sldMk cId="734165304" sldId="273"/>
            <ac:spMk id="53" creationId="{84A4D25C-3D76-438D-388E-CAC8C19A44E7}"/>
          </ac:spMkLst>
        </pc:spChg>
        <pc:spChg chg="mod">
          <ac:chgData name="Amal R Babu" userId="3a292d0a-112b-4bc3-bf38-7771656893d2" providerId="ADAL" clId="{47334BF3-780A-45D3-A547-8C695EC51C61}" dt="2022-07-15T06:45:30.237" v="1145" actId="165"/>
          <ac:spMkLst>
            <pc:docMk/>
            <pc:sldMk cId="734165304" sldId="273"/>
            <ac:spMk id="54" creationId="{0969B79A-4F00-CE17-CF2B-62D95B71A720}"/>
          </ac:spMkLst>
        </pc:spChg>
        <pc:spChg chg="mod">
          <ac:chgData name="Amal R Babu" userId="3a292d0a-112b-4bc3-bf38-7771656893d2" providerId="ADAL" clId="{47334BF3-780A-45D3-A547-8C695EC51C61}" dt="2022-07-15T06:45:30.237" v="1145" actId="165"/>
          <ac:spMkLst>
            <pc:docMk/>
            <pc:sldMk cId="734165304" sldId="273"/>
            <ac:spMk id="55" creationId="{AEA26BAB-5478-B7C1-7E98-78681521A504}"/>
          </ac:spMkLst>
        </pc:spChg>
        <pc:spChg chg="mod">
          <ac:chgData name="Amal R Babu" userId="3a292d0a-112b-4bc3-bf38-7771656893d2" providerId="ADAL" clId="{47334BF3-780A-45D3-A547-8C695EC51C61}" dt="2022-07-15T06:45:30.237" v="1145" actId="165"/>
          <ac:spMkLst>
            <pc:docMk/>
            <pc:sldMk cId="734165304" sldId="273"/>
            <ac:spMk id="56" creationId="{469D9401-58E5-C925-198D-84A48D159825}"/>
          </ac:spMkLst>
        </pc:spChg>
        <pc:spChg chg="mod">
          <ac:chgData name="Amal R Babu" userId="3a292d0a-112b-4bc3-bf38-7771656893d2" providerId="ADAL" clId="{47334BF3-780A-45D3-A547-8C695EC51C61}" dt="2022-07-15T06:45:30.237" v="1145" actId="165"/>
          <ac:spMkLst>
            <pc:docMk/>
            <pc:sldMk cId="734165304" sldId="273"/>
            <ac:spMk id="57" creationId="{88439467-06C1-29CD-317F-1E5B780DE50E}"/>
          </ac:spMkLst>
        </pc:spChg>
        <pc:spChg chg="mod">
          <ac:chgData name="Amal R Babu" userId="3a292d0a-112b-4bc3-bf38-7771656893d2" providerId="ADAL" clId="{47334BF3-780A-45D3-A547-8C695EC51C61}" dt="2022-07-15T06:45:30.237" v="1145" actId="165"/>
          <ac:spMkLst>
            <pc:docMk/>
            <pc:sldMk cId="734165304" sldId="273"/>
            <ac:spMk id="58" creationId="{FBF900CA-57A7-723A-CBE7-9B3D062ABA72}"/>
          </ac:spMkLst>
        </pc:spChg>
        <pc:spChg chg="mod">
          <ac:chgData name="Amal R Babu" userId="3a292d0a-112b-4bc3-bf38-7771656893d2" providerId="ADAL" clId="{47334BF3-780A-45D3-A547-8C695EC51C61}" dt="2022-07-15T06:45:30.237" v="1145" actId="165"/>
          <ac:spMkLst>
            <pc:docMk/>
            <pc:sldMk cId="734165304" sldId="273"/>
            <ac:spMk id="59" creationId="{D88C8D4A-56E7-EDA0-A1F4-D4E16DCD3451}"/>
          </ac:spMkLst>
        </pc:spChg>
        <pc:spChg chg="mod">
          <ac:chgData name="Amal R Babu" userId="3a292d0a-112b-4bc3-bf38-7771656893d2" providerId="ADAL" clId="{47334BF3-780A-45D3-A547-8C695EC51C61}" dt="2022-07-15T06:45:30.237" v="1145" actId="165"/>
          <ac:spMkLst>
            <pc:docMk/>
            <pc:sldMk cId="734165304" sldId="273"/>
            <ac:spMk id="60" creationId="{A9372FB2-2259-9F32-1931-EE2F520353DF}"/>
          </ac:spMkLst>
        </pc:spChg>
        <pc:spChg chg="mod">
          <ac:chgData name="Amal R Babu" userId="3a292d0a-112b-4bc3-bf38-7771656893d2" providerId="ADAL" clId="{47334BF3-780A-45D3-A547-8C695EC51C61}" dt="2022-07-15T06:45:30.237" v="1145" actId="165"/>
          <ac:spMkLst>
            <pc:docMk/>
            <pc:sldMk cId="734165304" sldId="273"/>
            <ac:spMk id="61" creationId="{A9D6A981-8537-A672-4565-EDDA5BAE2210}"/>
          </ac:spMkLst>
        </pc:spChg>
        <pc:spChg chg="mod">
          <ac:chgData name="Amal R Babu" userId="3a292d0a-112b-4bc3-bf38-7771656893d2" providerId="ADAL" clId="{47334BF3-780A-45D3-A547-8C695EC51C61}" dt="2022-07-15T06:45:30.237" v="1145" actId="165"/>
          <ac:spMkLst>
            <pc:docMk/>
            <pc:sldMk cId="734165304" sldId="273"/>
            <ac:spMk id="62" creationId="{ADBB9E29-5229-28E4-A827-A2265B36173D}"/>
          </ac:spMkLst>
        </pc:spChg>
        <pc:spChg chg="mod">
          <ac:chgData name="Amal R Babu" userId="3a292d0a-112b-4bc3-bf38-7771656893d2" providerId="ADAL" clId="{47334BF3-780A-45D3-A547-8C695EC51C61}" dt="2022-07-15T06:45:30.237" v="1145" actId="165"/>
          <ac:spMkLst>
            <pc:docMk/>
            <pc:sldMk cId="734165304" sldId="273"/>
            <ac:spMk id="63" creationId="{CF134797-BB1D-F825-B345-D446B9B53687}"/>
          </ac:spMkLst>
        </pc:spChg>
        <pc:spChg chg="mod">
          <ac:chgData name="Amal R Babu" userId="3a292d0a-112b-4bc3-bf38-7771656893d2" providerId="ADAL" clId="{47334BF3-780A-45D3-A547-8C695EC51C61}" dt="2022-07-15T06:45:30.237" v="1145" actId="165"/>
          <ac:spMkLst>
            <pc:docMk/>
            <pc:sldMk cId="734165304" sldId="273"/>
            <ac:spMk id="65" creationId="{D4A16677-5F77-74B2-B44A-964C70D493F4}"/>
          </ac:spMkLst>
        </pc:spChg>
        <pc:spChg chg="mod">
          <ac:chgData name="Amal R Babu" userId="3a292d0a-112b-4bc3-bf38-7771656893d2" providerId="ADAL" clId="{47334BF3-780A-45D3-A547-8C695EC51C61}" dt="2022-07-15T06:45:30.237" v="1145" actId="165"/>
          <ac:spMkLst>
            <pc:docMk/>
            <pc:sldMk cId="734165304" sldId="273"/>
            <ac:spMk id="66" creationId="{4239841E-EF23-9D02-D0C6-D6175313CC4B}"/>
          </ac:spMkLst>
        </pc:spChg>
        <pc:spChg chg="mod">
          <ac:chgData name="Amal R Babu" userId="3a292d0a-112b-4bc3-bf38-7771656893d2" providerId="ADAL" clId="{47334BF3-780A-45D3-A547-8C695EC51C61}" dt="2022-07-15T06:45:30.237" v="1145" actId="165"/>
          <ac:spMkLst>
            <pc:docMk/>
            <pc:sldMk cId="734165304" sldId="273"/>
            <ac:spMk id="67" creationId="{694B5C77-54B1-3192-4500-E9FDD51F9B21}"/>
          </ac:spMkLst>
        </pc:spChg>
        <pc:spChg chg="mod">
          <ac:chgData name="Amal R Babu" userId="3a292d0a-112b-4bc3-bf38-7771656893d2" providerId="ADAL" clId="{47334BF3-780A-45D3-A547-8C695EC51C61}" dt="2022-07-15T06:45:30.237" v="1145" actId="165"/>
          <ac:spMkLst>
            <pc:docMk/>
            <pc:sldMk cId="734165304" sldId="273"/>
            <ac:spMk id="68" creationId="{2BF964B3-46C1-1C71-D826-00EE7897CDFE}"/>
          </ac:spMkLst>
        </pc:spChg>
        <pc:spChg chg="mod">
          <ac:chgData name="Amal R Babu" userId="3a292d0a-112b-4bc3-bf38-7771656893d2" providerId="ADAL" clId="{47334BF3-780A-45D3-A547-8C695EC51C61}" dt="2022-07-15T06:45:30.237" v="1145" actId="165"/>
          <ac:spMkLst>
            <pc:docMk/>
            <pc:sldMk cId="734165304" sldId="273"/>
            <ac:spMk id="69" creationId="{8D02B135-C76E-E394-D11B-A328E1956757}"/>
          </ac:spMkLst>
        </pc:spChg>
        <pc:spChg chg="mod">
          <ac:chgData name="Amal R Babu" userId="3a292d0a-112b-4bc3-bf38-7771656893d2" providerId="ADAL" clId="{47334BF3-780A-45D3-A547-8C695EC51C61}" dt="2022-07-15T06:45:30.237" v="1145" actId="165"/>
          <ac:spMkLst>
            <pc:docMk/>
            <pc:sldMk cId="734165304" sldId="273"/>
            <ac:spMk id="70" creationId="{7A15E8F8-1973-9879-46CA-1CF18975EFEA}"/>
          </ac:spMkLst>
        </pc:spChg>
        <pc:spChg chg="mod">
          <ac:chgData name="Amal R Babu" userId="3a292d0a-112b-4bc3-bf38-7771656893d2" providerId="ADAL" clId="{47334BF3-780A-45D3-A547-8C695EC51C61}" dt="2022-07-15T06:45:30.237" v="1145" actId="165"/>
          <ac:spMkLst>
            <pc:docMk/>
            <pc:sldMk cId="734165304" sldId="273"/>
            <ac:spMk id="71" creationId="{A81798EC-0F26-1112-E32D-69C6CAB61317}"/>
          </ac:spMkLst>
        </pc:spChg>
        <pc:spChg chg="mod">
          <ac:chgData name="Amal R Babu" userId="3a292d0a-112b-4bc3-bf38-7771656893d2" providerId="ADAL" clId="{47334BF3-780A-45D3-A547-8C695EC51C61}" dt="2022-07-15T06:45:30.237" v="1145" actId="165"/>
          <ac:spMkLst>
            <pc:docMk/>
            <pc:sldMk cId="734165304" sldId="273"/>
            <ac:spMk id="72" creationId="{C686F89B-3937-4805-1FCE-756AC3F9C733}"/>
          </ac:spMkLst>
        </pc:spChg>
        <pc:spChg chg="mod">
          <ac:chgData name="Amal R Babu" userId="3a292d0a-112b-4bc3-bf38-7771656893d2" providerId="ADAL" clId="{47334BF3-780A-45D3-A547-8C695EC51C61}" dt="2022-07-15T06:45:30.237" v="1145" actId="165"/>
          <ac:spMkLst>
            <pc:docMk/>
            <pc:sldMk cId="734165304" sldId="273"/>
            <ac:spMk id="73" creationId="{E52C4EAC-5F8A-BA57-57A6-6F4A4F55B0C7}"/>
          </ac:spMkLst>
        </pc:spChg>
        <pc:spChg chg="mod">
          <ac:chgData name="Amal R Babu" userId="3a292d0a-112b-4bc3-bf38-7771656893d2" providerId="ADAL" clId="{47334BF3-780A-45D3-A547-8C695EC51C61}" dt="2022-07-15T06:45:30.237" v="1145" actId="165"/>
          <ac:spMkLst>
            <pc:docMk/>
            <pc:sldMk cId="734165304" sldId="273"/>
            <ac:spMk id="74" creationId="{9BB1732C-B615-AB0B-3259-8AB12CB555FB}"/>
          </ac:spMkLst>
        </pc:spChg>
        <pc:spChg chg="mod">
          <ac:chgData name="Amal R Babu" userId="3a292d0a-112b-4bc3-bf38-7771656893d2" providerId="ADAL" clId="{47334BF3-780A-45D3-A547-8C695EC51C61}" dt="2022-07-15T06:45:30.237" v="1145" actId="165"/>
          <ac:spMkLst>
            <pc:docMk/>
            <pc:sldMk cId="734165304" sldId="273"/>
            <ac:spMk id="75" creationId="{E2068215-E7F2-21CC-BDB2-EBE9FFEA2FE0}"/>
          </ac:spMkLst>
        </pc:spChg>
        <pc:spChg chg="mod">
          <ac:chgData name="Amal R Babu" userId="3a292d0a-112b-4bc3-bf38-7771656893d2" providerId="ADAL" clId="{47334BF3-780A-45D3-A547-8C695EC51C61}" dt="2022-07-15T06:45:30.237" v="1145" actId="165"/>
          <ac:spMkLst>
            <pc:docMk/>
            <pc:sldMk cId="734165304" sldId="273"/>
            <ac:spMk id="76" creationId="{7E0E0DBC-2E58-2644-EF25-007B63FD70BC}"/>
          </ac:spMkLst>
        </pc:spChg>
        <pc:spChg chg="mod">
          <ac:chgData name="Amal R Babu" userId="3a292d0a-112b-4bc3-bf38-7771656893d2" providerId="ADAL" clId="{47334BF3-780A-45D3-A547-8C695EC51C61}" dt="2022-07-15T06:45:30.237" v="1145" actId="165"/>
          <ac:spMkLst>
            <pc:docMk/>
            <pc:sldMk cId="734165304" sldId="273"/>
            <ac:spMk id="77" creationId="{AB88C274-857F-F688-34F1-584ED6B25D65}"/>
          </ac:spMkLst>
        </pc:spChg>
        <pc:spChg chg="mod">
          <ac:chgData name="Amal R Babu" userId="3a292d0a-112b-4bc3-bf38-7771656893d2" providerId="ADAL" clId="{47334BF3-780A-45D3-A547-8C695EC51C61}" dt="2022-07-15T06:45:30.237" v="1145" actId="165"/>
          <ac:spMkLst>
            <pc:docMk/>
            <pc:sldMk cId="734165304" sldId="273"/>
            <ac:spMk id="78" creationId="{ED2D5B1F-8DD6-EF01-6E18-26C4E1D2ADF0}"/>
          </ac:spMkLst>
        </pc:spChg>
        <pc:spChg chg="mod">
          <ac:chgData name="Amal R Babu" userId="3a292d0a-112b-4bc3-bf38-7771656893d2" providerId="ADAL" clId="{47334BF3-780A-45D3-A547-8C695EC51C61}" dt="2022-07-15T06:45:30.237" v="1145" actId="165"/>
          <ac:spMkLst>
            <pc:docMk/>
            <pc:sldMk cId="734165304" sldId="273"/>
            <ac:spMk id="79" creationId="{8213C1F1-6E80-D574-22FD-E723B0F1C4C2}"/>
          </ac:spMkLst>
        </pc:spChg>
        <pc:spChg chg="mod">
          <ac:chgData name="Amal R Babu" userId="3a292d0a-112b-4bc3-bf38-7771656893d2" providerId="ADAL" clId="{47334BF3-780A-45D3-A547-8C695EC51C61}" dt="2022-07-15T06:45:30.237" v="1145" actId="165"/>
          <ac:spMkLst>
            <pc:docMk/>
            <pc:sldMk cId="734165304" sldId="273"/>
            <ac:spMk id="80" creationId="{C9D7620C-D420-039A-1BD4-AB6943BDBDF1}"/>
          </ac:spMkLst>
        </pc:spChg>
        <pc:spChg chg="mod">
          <ac:chgData name="Amal R Babu" userId="3a292d0a-112b-4bc3-bf38-7771656893d2" providerId="ADAL" clId="{47334BF3-780A-45D3-A547-8C695EC51C61}" dt="2022-07-15T06:45:30.237" v="1145" actId="165"/>
          <ac:spMkLst>
            <pc:docMk/>
            <pc:sldMk cId="734165304" sldId="273"/>
            <ac:spMk id="81" creationId="{AD006EF8-A93F-C9E1-2DB4-5C36D56717E9}"/>
          </ac:spMkLst>
        </pc:spChg>
        <pc:spChg chg="mod">
          <ac:chgData name="Amal R Babu" userId="3a292d0a-112b-4bc3-bf38-7771656893d2" providerId="ADAL" clId="{47334BF3-780A-45D3-A547-8C695EC51C61}" dt="2022-07-15T06:45:30.237" v="1145" actId="165"/>
          <ac:spMkLst>
            <pc:docMk/>
            <pc:sldMk cId="734165304" sldId="273"/>
            <ac:spMk id="82" creationId="{D078BB7F-9FED-C2EC-59BA-4942F73DABF5}"/>
          </ac:spMkLst>
        </pc:spChg>
        <pc:spChg chg="mod">
          <ac:chgData name="Amal R Babu" userId="3a292d0a-112b-4bc3-bf38-7771656893d2" providerId="ADAL" clId="{47334BF3-780A-45D3-A547-8C695EC51C61}" dt="2022-07-15T06:45:30.237" v="1145" actId="165"/>
          <ac:spMkLst>
            <pc:docMk/>
            <pc:sldMk cId="734165304" sldId="273"/>
            <ac:spMk id="83" creationId="{D3178219-9741-E3D7-2A94-4C568B669830}"/>
          </ac:spMkLst>
        </pc:spChg>
        <pc:spChg chg="mod">
          <ac:chgData name="Amal R Babu" userId="3a292d0a-112b-4bc3-bf38-7771656893d2" providerId="ADAL" clId="{47334BF3-780A-45D3-A547-8C695EC51C61}" dt="2022-07-15T06:45:30.237" v="1145" actId="165"/>
          <ac:spMkLst>
            <pc:docMk/>
            <pc:sldMk cId="734165304" sldId="273"/>
            <ac:spMk id="84" creationId="{AAB948D7-0987-21FC-446C-AE16CA9B8073}"/>
          </ac:spMkLst>
        </pc:spChg>
        <pc:spChg chg="mod">
          <ac:chgData name="Amal R Babu" userId="3a292d0a-112b-4bc3-bf38-7771656893d2" providerId="ADAL" clId="{47334BF3-780A-45D3-A547-8C695EC51C61}" dt="2022-07-15T06:45:30.237" v="1145" actId="165"/>
          <ac:spMkLst>
            <pc:docMk/>
            <pc:sldMk cId="734165304" sldId="273"/>
            <ac:spMk id="85" creationId="{D7D78F58-0AAB-AE72-C440-CE21B62879B2}"/>
          </ac:spMkLst>
        </pc:spChg>
        <pc:spChg chg="mod">
          <ac:chgData name="Amal R Babu" userId="3a292d0a-112b-4bc3-bf38-7771656893d2" providerId="ADAL" clId="{47334BF3-780A-45D3-A547-8C695EC51C61}" dt="2022-07-15T06:45:30.237" v="1145" actId="165"/>
          <ac:spMkLst>
            <pc:docMk/>
            <pc:sldMk cId="734165304" sldId="273"/>
            <ac:spMk id="87" creationId="{70BF3A6A-61B2-1F7D-15A4-4DB532B10784}"/>
          </ac:spMkLst>
        </pc:spChg>
        <pc:spChg chg="mod">
          <ac:chgData name="Amal R Babu" userId="3a292d0a-112b-4bc3-bf38-7771656893d2" providerId="ADAL" clId="{47334BF3-780A-45D3-A547-8C695EC51C61}" dt="2022-07-15T06:45:30.237" v="1145" actId="165"/>
          <ac:spMkLst>
            <pc:docMk/>
            <pc:sldMk cId="734165304" sldId="273"/>
            <ac:spMk id="89" creationId="{94AA7A37-1F7C-4F66-55AB-86D74A638AE8}"/>
          </ac:spMkLst>
        </pc:spChg>
        <pc:spChg chg="mod">
          <ac:chgData name="Amal R Babu" userId="3a292d0a-112b-4bc3-bf38-7771656893d2" providerId="ADAL" clId="{47334BF3-780A-45D3-A547-8C695EC51C61}" dt="2022-07-15T06:45:30.237" v="1145" actId="165"/>
          <ac:spMkLst>
            <pc:docMk/>
            <pc:sldMk cId="734165304" sldId="273"/>
            <ac:spMk id="90" creationId="{5ED1118A-9C89-5F48-1984-179F0F49F780}"/>
          </ac:spMkLst>
        </pc:spChg>
        <pc:spChg chg="mod">
          <ac:chgData name="Amal R Babu" userId="3a292d0a-112b-4bc3-bf38-7771656893d2" providerId="ADAL" clId="{47334BF3-780A-45D3-A547-8C695EC51C61}" dt="2022-07-15T06:45:30.237" v="1145" actId="165"/>
          <ac:spMkLst>
            <pc:docMk/>
            <pc:sldMk cId="734165304" sldId="273"/>
            <ac:spMk id="91" creationId="{EFBB5415-12AA-023B-8D49-D047809DB700}"/>
          </ac:spMkLst>
        </pc:spChg>
        <pc:spChg chg="mod">
          <ac:chgData name="Amal R Babu" userId="3a292d0a-112b-4bc3-bf38-7771656893d2" providerId="ADAL" clId="{47334BF3-780A-45D3-A547-8C695EC51C61}" dt="2022-07-15T06:45:30.237" v="1145" actId="165"/>
          <ac:spMkLst>
            <pc:docMk/>
            <pc:sldMk cId="734165304" sldId="273"/>
            <ac:spMk id="93" creationId="{36E40359-13CD-ED3E-766B-3A1A9EE7680F}"/>
          </ac:spMkLst>
        </pc:spChg>
        <pc:spChg chg="mod">
          <ac:chgData name="Amal R Babu" userId="3a292d0a-112b-4bc3-bf38-7771656893d2" providerId="ADAL" clId="{47334BF3-780A-45D3-A547-8C695EC51C61}" dt="2022-07-15T06:45:30.237" v="1145" actId="165"/>
          <ac:spMkLst>
            <pc:docMk/>
            <pc:sldMk cId="734165304" sldId="273"/>
            <ac:spMk id="94" creationId="{4BD4B44F-D929-5970-0269-7897016C3DAB}"/>
          </ac:spMkLst>
        </pc:spChg>
        <pc:spChg chg="mod">
          <ac:chgData name="Amal R Babu" userId="3a292d0a-112b-4bc3-bf38-7771656893d2" providerId="ADAL" clId="{47334BF3-780A-45D3-A547-8C695EC51C61}" dt="2022-07-15T06:45:30.237" v="1145" actId="165"/>
          <ac:spMkLst>
            <pc:docMk/>
            <pc:sldMk cId="734165304" sldId="273"/>
            <ac:spMk id="95" creationId="{7846EF50-8F31-6550-9238-2BCD498008D3}"/>
          </ac:spMkLst>
        </pc:spChg>
        <pc:spChg chg="mod">
          <ac:chgData name="Amal R Babu" userId="3a292d0a-112b-4bc3-bf38-7771656893d2" providerId="ADAL" clId="{47334BF3-780A-45D3-A547-8C695EC51C61}" dt="2022-07-15T06:47:39.639" v="1180" actId="165"/>
          <ac:spMkLst>
            <pc:docMk/>
            <pc:sldMk cId="734165304" sldId="273"/>
            <ac:spMk id="99" creationId="{C687A1B5-15A0-771A-71CE-61FD78BA5AFC}"/>
          </ac:spMkLst>
        </pc:spChg>
        <pc:spChg chg="mod">
          <ac:chgData name="Amal R Babu" userId="3a292d0a-112b-4bc3-bf38-7771656893d2" providerId="ADAL" clId="{47334BF3-780A-45D3-A547-8C695EC51C61}" dt="2022-07-15T06:47:39.639" v="1180" actId="165"/>
          <ac:spMkLst>
            <pc:docMk/>
            <pc:sldMk cId="734165304" sldId="273"/>
            <ac:spMk id="100" creationId="{F6450206-F197-3789-9AF2-3E53C7F880AF}"/>
          </ac:spMkLst>
        </pc:spChg>
        <pc:spChg chg="mod">
          <ac:chgData name="Amal R Babu" userId="3a292d0a-112b-4bc3-bf38-7771656893d2" providerId="ADAL" clId="{47334BF3-780A-45D3-A547-8C695EC51C61}" dt="2022-07-15T06:47:39.639" v="1180" actId="165"/>
          <ac:spMkLst>
            <pc:docMk/>
            <pc:sldMk cId="734165304" sldId="273"/>
            <ac:spMk id="101" creationId="{59E77682-5897-4E64-8D26-A08471FB8B90}"/>
          </ac:spMkLst>
        </pc:spChg>
        <pc:spChg chg="mod">
          <ac:chgData name="Amal R Babu" userId="3a292d0a-112b-4bc3-bf38-7771656893d2" providerId="ADAL" clId="{47334BF3-780A-45D3-A547-8C695EC51C61}" dt="2022-07-15T06:47:39.639" v="1180" actId="165"/>
          <ac:spMkLst>
            <pc:docMk/>
            <pc:sldMk cId="734165304" sldId="273"/>
            <ac:spMk id="103" creationId="{CEDCFD87-4A03-F84B-A989-42F03CF58EA8}"/>
          </ac:spMkLst>
        </pc:spChg>
        <pc:spChg chg="mod">
          <ac:chgData name="Amal R Babu" userId="3a292d0a-112b-4bc3-bf38-7771656893d2" providerId="ADAL" clId="{47334BF3-780A-45D3-A547-8C695EC51C61}" dt="2022-07-15T06:47:39.639" v="1180" actId="165"/>
          <ac:spMkLst>
            <pc:docMk/>
            <pc:sldMk cId="734165304" sldId="273"/>
            <ac:spMk id="104" creationId="{1A328A80-A2F2-3F2A-9BBF-9A13C481C9B9}"/>
          </ac:spMkLst>
        </pc:spChg>
        <pc:spChg chg="mod topLvl">
          <ac:chgData name="Amal R Babu" userId="3a292d0a-112b-4bc3-bf38-7771656893d2" providerId="ADAL" clId="{47334BF3-780A-45D3-A547-8C695EC51C61}" dt="2022-07-15T06:47:39.639" v="1180" actId="165"/>
          <ac:spMkLst>
            <pc:docMk/>
            <pc:sldMk cId="734165304" sldId="273"/>
            <ac:spMk id="105" creationId="{F038C2B2-5F28-50E9-12BB-D0D8DEF0D842}"/>
          </ac:spMkLst>
        </pc:spChg>
        <pc:spChg chg="mod topLvl">
          <ac:chgData name="Amal R Babu" userId="3a292d0a-112b-4bc3-bf38-7771656893d2" providerId="ADAL" clId="{47334BF3-780A-45D3-A547-8C695EC51C61}" dt="2022-07-15T06:47:39.639" v="1180" actId="165"/>
          <ac:spMkLst>
            <pc:docMk/>
            <pc:sldMk cId="734165304" sldId="273"/>
            <ac:spMk id="106" creationId="{28BE0E33-2DF0-9E33-0DB2-231EE893CDC4}"/>
          </ac:spMkLst>
        </pc:spChg>
        <pc:spChg chg="mod">
          <ac:chgData name="Amal R Babu" userId="3a292d0a-112b-4bc3-bf38-7771656893d2" providerId="ADAL" clId="{47334BF3-780A-45D3-A547-8C695EC51C61}" dt="2022-07-15T06:47:39.639" v="1180" actId="165"/>
          <ac:spMkLst>
            <pc:docMk/>
            <pc:sldMk cId="734165304" sldId="273"/>
            <ac:spMk id="109" creationId="{874C40C6-4133-594F-ADCF-A5E20E1CB047}"/>
          </ac:spMkLst>
        </pc:spChg>
        <pc:spChg chg="mod">
          <ac:chgData name="Amal R Babu" userId="3a292d0a-112b-4bc3-bf38-7771656893d2" providerId="ADAL" clId="{47334BF3-780A-45D3-A547-8C695EC51C61}" dt="2022-07-15T06:47:39.639" v="1180" actId="165"/>
          <ac:spMkLst>
            <pc:docMk/>
            <pc:sldMk cId="734165304" sldId="273"/>
            <ac:spMk id="110" creationId="{3DCCC70E-DC41-8C4D-1C32-5911F2EB575E}"/>
          </ac:spMkLst>
        </pc:spChg>
        <pc:spChg chg="mod">
          <ac:chgData name="Amal R Babu" userId="3a292d0a-112b-4bc3-bf38-7771656893d2" providerId="ADAL" clId="{47334BF3-780A-45D3-A547-8C695EC51C61}" dt="2022-07-15T06:47:39.639" v="1180" actId="165"/>
          <ac:spMkLst>
            <pc:docMk/>
            <pc:sldMk cId="734165304" sldId="273"/>
            <ac:spMk id="112" creationId="{A3C7CE22-C6D9-4ADC-F50A-232D9337D21E}"/>
          </ac:spMkLst>
        </pc:spChg>
        <pc:spChg chg="mod">
          <ac:chgData name="Amal R Babu" userId="3a292d0a-112b-4bc3-bf38-7771656893d2" providerId="ADAL" clId="{47334BF3-780A-45D3-A547-8C695EC51C61}" dt="2022-07-15T06:47:39.639" v="1180" actId="165"/>
          <ac:spMkLst>
            <pc:docMk/>
            <pc:sldMk cId="734165304" sldId="273"/>
            <ac:spMk id="113" creationId="{06936447-8F76-B21B-7DE0-7AA450C7D1D6}"/>
          </ac:spMkLst>
        </pc:spChg>
        <pc:spChg chg="mod">
          <ac:chgData name="Amal R Babu" userId="3a292d0a-112b-4bc3-bf38-7771656893d2" providerId="ADAL" clId="{47334BF3-780A-45D3-A547-8C695EC51C61}" dt="2022-07-15T06:47:39.639" v="1180" actId="165"/>
          <ac:spMkLst>
            <pc:docMk/>
            <pc:sldMk cId="734165304" sldId="273"/>
            <ac:spMk id="115" creationId="{812EFC38-DFE4-E1E7-93CF-B5D1355F2FD7}"/>
          </ac:spMkLst>
        </pc:spChg>
        <pc:spChg chg="mod">
          <ac:chgData name="Amal R Babu" userId="3a292d0a-112b-4bc3-bf38-7771656893d2" providerId="ADAL" clId="{47334BF3-780A-45D3-A547-8C695EC51C61}" dt="2022-07-15T06:47:39.639" v="1180" actId="165"/>
          <ac:spMkLst>
            <pc:docMk/>
            <pc:sldMk cId="734165304" sldId="273"/>
            <ac:spMk id="116" creationId="{C29AE870-C5A5-8C4E-CB72-F84FA10D4646}"/>
          </ac:spMkLst>
        </pc:spChg>
        <pc:spChg chg="mod">
          <ac:chgData name="Amal R Babu" userId="3a292d0a-112b-4bc3-bf38-7771656893d2" providerId="ADAL" clId="{47334BF3-780A-45D3-A547-8C695EC51C61}" dt="2022-07-15T06:47:39.639" v="1180" actId="165"/>
          <ac:spMkLst>
            <pc:docMk/>
            <pc:sldMk cId="734165304" sldId="273"/>
            <ac:spMk id="118" creationId="{C976A442-1DC9-91D1-FBB2-C3C37890DCCB}"/>
          </ac:spMkLst>
        </pc:spChg>
        <pc:spChg chg="mod">
          <ac:chgData name="Amal R Babu" userId="3a292d0a-112b-4bc3-bf38-7771656893d2" providerId="ADAL" clId="{47334BF3-780A-45D3-A547-8C695EC51C61}" dt="2022-07-15T06:47:39.639" v="1180" actId="165"/>
          <ac:spMkLst>
            <pc:docMk/>
            <pc:sldMk cId="734165304" sldId="273"/>
            <ac:spMk id="119" creationId="{A09E4DA4-CF9F-3D4E-1554-8199B2268E57}"/>
          </ac:spMkLst>
        </pc:spChg>
        <pc:spChg chg="mod">
          <ac:chgData name="Amal R Babu" userId="3a292d0a-112b-4bc3-bf38-7771656893d2" providerId="ADAL" clId="{47334BF3-780A-45D3-A547-8C695EC51C61}" dt="2022-07-15T06:47:39.639" v="1180" actId="165"/>
          <ac:spMkLst>
            <pc:docMk/>
            <pc:sldMk cId="734165304" sldId="273"/>
            <ac:spMk id="121" creationId="{EBCA15A1-8227-C4F7-3BDB-C29B4EBCB44E}"/>
          </ac:spMkLst>
        </pc:spChg>
        <pc:spChg chg="mod">
          <ac:chgData name="Amal R Babu" userId="3a292d0a-112b-4bc3-bf38-7771656893d2" providerId="ADAL" clId="{47334BF3-780A-45D3-A547-8C695EC51C61}" dt="2022-07-15T06:47:39.639" v="1180" actId="165"/>
          <ac:spMkLst>
            <pc:docMk/>
            <pc:sldMk cId="734165304" sldId="273"/>
            <ac:spMk id="122" creationId="{F7DD660C-82A2-18B3-162D-8F06EA230763}"/>
          </ac:spMkLst>
        </pc:spChg>
        <pc:spChg chg="mod">
          <ac:chgData name="Amal R Babu" userId="3a292d0a-112b-4bc3-bf38-7771656893d2" providerId="ADAL" clId="{47334BF3-780A-45D3-A547-8C695EC51C61}" dt="2022-07-15T06:47:39.639" v="1180" actId="165"/>
          <ac:spMkLst>
            <pc:docMk/>
            <pc:sldMk cId="734165304" sldId="273"/>
            <ac:spMk id="124" creationId="{D5AA588D-7788-35B7-EA4B-1BF681A76F7D}"/>
          </ac:spMkLst>
        </pc:spChg>
        <pc:spChg chg="mod">
          <ac:chgData name="Amal R Babu" userId="3a292d0a-112b-4bc3-bf38-7771656893d2" providerId="ADAL" clId="{47334BF3-780A-45D3-A547-8C695EC51C61}" dt="2022-07-15T06:47:39.639" v="1180" actId="165"/>
          <ac:spMkLst>
            <pc:docMk/>
            <pc:sldMk cId="734165304" sldId="273"/>
            <ac:spMk id="125" creationId="{FD5A15B5-854E-11B1-E050-12EF9E2AB2BA}"/>
          </ac:spMkLst>
        </pc:spChg>
        <pc:spChg chg="mod topLvl">
          <ac:chgData name="Amal R Babu" userId="3a292d0a-112b-4bc3-bf38-7771656893d2" providerId="ADAL" clId="{47334BF3-780A-45D3-A547-8C695EC51C61}" dt="2022-07-15T06:47:39.639" v="1180" actId="165"/>
          <ac:spMkLst>
            <pc:docMk/>
            <pc:sldMk cId="734165304" sldId="273"/>
            <ac:spMk id="126" creationId="{6A2DD354-A1BB-9DB6-BFBD-F4A3783B37C6}"/>
          </ac:spMkLst>
        </pc:spChg>
        <pc:spChg chg="mod">
          <ac:chgData name="Amal R Babu" userId="3a292d0a-112b-4bc3-bf38-7771656893d2" providerId="ADAL" clId="{47334BF3-780A-45D3-A547-8C695EC51C61}" dt="2022-07-15T06:47:39.639" v="1180" actId="165"/>
          <ac:spMkLst>
            <pc:docMk/>
            <pc:sldMk cId="734165304" sldId="273"/>
            <ac:spMk id="129" creationId="{3E481844-3E45-9611-9A56-5C87A4D7B9A2}"/>
          </ac:spMkLst>
        </pc:spChg>
        <pc:spChg chg="mod">
          <ac:chgData name="Amal R Babu" userId="3a292d0a-112b-4bc3-bf38-7771656893d2" providerId="ADAL" clId="{47334BF3-780A-45D3-A547-8C695EC51C61}" dt="2022-07-15T06:47:39.639" v="1180" actId="165"/>
          <ac:spMkLst>
            <pc:docMk/>
            <pc:sldMk cId="734165304" sldId="273"/>
            <ac:spMk id="130" creationId="{FF17C318-7F03-6A57-3284-507F4AF9F278}"/>
          </ac:spMkLst>
        </pc:spChg>
        <pc:spChg chg="mod">
          <ac:chgData name="Amal R Babu" userId="3a292d0a-112b-4bc3-bf38-7771656893d2" providerId="ADAL" clId="{47334BF3-780A-45D3-A547-8C695EC51C61}" dt="2022-07-15T06:47:39.639" v="1180" actId="165"/>
          <ac:spMkLst>
            <pc:docMk/>
            <pc:sldMk cId="734165304" sldId="273"/>
            <ac:spMk id="134" creationId="{BA9CBE42-0381-8577-B636-230A166C8150}"/>
          </ac:spMkLst>
        </pc:spChg>
        <pc:spChg chg="mod">
          <ac:chgData name="Amal R Babu" userId="3a292d0a-112b-4bc3-bf38-7771656893d2" providerId="ADAL" clId="{47334BF3-780A-45D3-A547-8C695EC51C61}" dt="2022-07-15T06:47:39.639" v="1180" actId="165"/>
          <ac:spMkLst>
            <pc:docMk/>
            <pc:sldMk cId="734165304" sldId="273"/>
            <ac:spMk id="135" creationId="{8CAAAFD6-0E6D-E62D-3662-E75010004C36}"/>
          </ac:spMkLst>
        </pc:spChg>
        <pc:spChg chg="mod">
          <ac:chgData name="Amal R Babu" userId="3a292d0a-112b-4bc3-bf38-7771656893d2" providerId="ADAL" clId="{47334BF3-780A-45D3-A547-8C695EC51C61}" dt="2022-07-15T06:47:39.639" v="1180" actId="165"/>
          <ac:spMkLst>
            <pc:docMk/>
            <pc:sldMk cId="734165304" sldId="273"/>
            <ac:spMk id="136" creationId="{5814E7A4-074F-F128-EC14-86173023FDCF}"/>
          </ac:spMkLst>
        </pc:spChg>
        <pc:spChg chg="mod">
          <ac:chgData name="Amal R Babu" userId="3a292d0a-112b-4bc3-bf38-7771656893d2" providerId="ADAL" clId="{47334BF3-780A-45D3-A547-8C695EC51C61}" dt="2022-07-15T06:47:39.639" v="1180" actId="165"/>
          <ac:spMkLst>
            <pc:docMk/>
            <pc:sldMk cId="734165304" sldId="273"/>
            <ac:spMk id="137" creationId="{CEDE5864-EDFD-849C-81DD-4D04A750E846}"/>
          </ac:spMkLst>
        </pc:spChg>
        <pc:spChg chg="mod">
          <ac:chgData name="Amal R Babu" userId="3a292d0a-112b-4bc3-bf38-7771656893d2" providerId="ADAL" clId="{47334BF3-780A-45D3-A547-8C695EC51C61}" dt="2022-07-15T06:47:39.639" v="1180" actId="165"/>
          <ac:spMkLst>
            <pc:docMk/>
            <pc:sldMk cId="734165304" sldId="273"/>
            <ac:spMk id="138" creationId="{48102217-FD96-147C-72A7-869AB03A0953}"/>
          </ac:spMkLst>
        </pc:spChg>
        <pc:spChg chg="mod ord">
          <ac:chgData name="Amal R Babu" userId="3a292d0a-112b-4bc3-bf38-7771656893d2" providerId="ADAL" clId="{47334BF3-780A-45D3-A547-8C695EC51C61}" dt="2022-07-15T06:49:27.381" v="1204" actId="14100"/>
          <ac:spMkLst>
            <pc:docMk/>
            <pc:sldMk cId="734165304" sldId="273"/>
            <ac:spMk id="144" creationId="{8C68A934-7184-2774-AAF1-674EC10CC5BF}"/>
          </ac:spMkLst>
        </pc:spChg>
        <pc:spChg chg="del">
          <ac:chgData name="Amal R Babu" userId="3a292d0a-112b-4bc3-bf38-7771656893d2" providerId="ADAL" clId="{47334BF3-780A-45D3-A547-8C695EC51C61}" dt="2022-07-15T06:48:51.767" v="1196"/>
          <ac:spMkLst>
            <pc:docMk/>
            <pc:sldMk cId="734165304" sldId="273"/>
            <ac:spMk id="147" creationId="{974180FC-612F-F4B6-8702-DCB98611F9E9}"/>
          </ac:spMkLst>
        </pc:spChg>
        <pc:spChg chg="mod">
          <ac:chgData name="Amal R Babu" userId="3a292d0a-112b-4bc3-bf38-7771656893d2" providerId="ADAL" clId="{47334BF3-780A-45D3-A547-8C695EC51C61}" dt="2022-07-15T06:45:32.428" v="1147"/>
          <ac:spMkLst>
            <pc:docMk/>
            <pc:sldMk cId="734165304" sldId="273"/>
            <ac:spMk id="190" creationId="{47E1DDB4-D02C-F04A-4EC3-73B70C7E6638}"/>
          </ac:spMkLst>
        </pc:spChg>
        <pc:spChg chg="mod">
          <ac:chgData name="Amal R Babu" userId="3a292d0a-112b-4bc3-bf38-7771656893d2" providerId="ADAL" clId="{47334BF3-780A-45D3-A547-8C695EC51C61}" dt="2022-07-15T06:45:32.428" v="1147"/>
          <ac:spMkLst>
            <pc:docMk/>
            <pc:sldMk cId="734165304" sldId="273"/>
            <ac:spMk id="194" creationId="{5978CF30-32D3-5159-6EEE-73F95BBED812}"/>
          </ac:spMkLst>
        </pc:spChg>
        <pc:spChg chg="mod">
          <ac:chgData name="Amal R Babu" userId="3a292d0a-112b-4bc3-bf38-7771656893d2" providerId="ADAL" clId="{47334BF3-780A-45D3-A547-8C695EC51C61}" dt="2022-07-15T06:45:32.428" v="1147"/>
          <ac:spMkLst>
            <pc:docMk/>
            <pc:sldMk cId="734165304" sldId="273"/>
            <ac:spMk id="195" creationId="{9A70A375-AC32-C969-1E3C-C67EA9867D81}"/>
          </ac:spMkLst>
        </pc:spChg>
        <pc:spChg chg="mod">
          <ac:chgData name="Amal R Babu" userId="3a292d0a-112b-4bc3-bf38-7771656893d2" providerId="ADAL" clId="{47334BF3-780A-45D3-A547-8C695EC51C61}" dt="2022-07-15T06:45:32.428" v="1147"/>
          <ac:spMkLst>
            <pc:docMk/>
            <pc:sldMk cId="734165304" sldId="273"/>
            <ac:spMk id="196" creationId="{76BD1B98-3570-2CF1-CC1D-4E92618A232A}"/>
          </ac:spMkLst>
        </pc:spChg>
        <pc:spChg chg="mod">
          <ac:chgData name="Amal R Babu" userId="3a292d0a-112b-4bc3-bf38-7771656893d2" providerId="ADAL" clId="{47334BF3-780A-45D3-A547-8C695EC51C61}" dt="2022-07-15T06:45:32.428" v="1147"/>
          <ac:spMkLst>
            <pc:docMk/>
            <pc:sldMk cId="734165304" sldId="273"/>
            <ac:spMk id="197" creationId="{60A5ADC7-C5BA-5D52-ACA0-DD67C50FD1FA}"/>
          </ac:spMkLst>
        </pc:spChg>
        <pc:spChg chg="mod">
          <ac:chgData name="Amal R Babu" userId="3a292d0a-112b-4bc3-bf38-7771656893d2" providerId="ADAL" clId="{47334BF3-780A-45D3-A547-8C695EC51C61}" dt="2022-07-15T06:45:32.428" v="1147"/>
          <ac:spMkLst>
            <pc:docMk/>
            <pc:sldMk cId="734165304" sldId="273"/>
            <ac:spMk id="198" creationId="{5E875938-304B-80CF-598F-6374E405B011}"/>
          </ac:spMkLst>
        </pc:spChg>
        <pc:spChg chg="mod">
          <ac:chgData name="Amal R Babu" userId="3a292d0a-112b-4bc3-bf38-7771656893d2" providerId="ADAL" clId="{47334BF3-780A-45D3-A547-8C695EC51C61}" dt="2022-07-15T06:45:32.428" v="1147"/>
          <ac:spMkLst>
            <pc:docMk/>
            <pc:sldMk cId="734165304" sldId="273"/>
            <ac:spMk id="199" creationId="{2E988385-194B-BF91-711D-7C3BC2D40BD7}"/>
          </ac:spMkLst>
        </pc:spChg>
        <pc:spChg chg="add mod">
          <ac:chgData name="Amal R Babu" userId="3a292d0a-112b-4bc3-bf38-7771656893d2" providerId="ADAL" clId="{47334BF3-780A-45D3-A547-8C695EC51C61}" dt="2022-07-15T06:45:33.287" v="1148" actId="164"/>
          <ac:spMkLst>
            <pc:docMk/>
            <pc:sldMk cId="734165304" sldId="273"/>
            <ac:spMk id="200" creationId="{9101E7A5-1E14-78F1-A2B3-D447337DE373}"/>
          </ac:spMkLst>
        </pc:spChg>
        <pc:spChg chg="mod">
          <ac:chgData name="Amal R Babu" userId="3a292d0a-112b-4bc3-bf38-7771656893d2" providerId="ADAL" clId="{47334BF3-780A-45D3-A547-8C695EC51C61}" dt="2022-07-15T06:45:32.428" v="1147"/>
          <ac:spMkLst>
            <pc:docMk/>
            <pc:sldMk cId="734165304" sldId="273"/>
            <ac:spMk id="203" creationId="{08DEAD6C-EE98-6835-1DA2-ED9D234955D8}"/>
          </ac:spMkLst>
        </pc:spChg>
        <pc:spChg chg="mod">
          <ac:chgData name="Amal R Babu" userId="3a292d0a-112b-4bc3-bf38-7771656893d2" providerId="ADAL" clId="{47334BF3-780A-45D3-A547-8C695EC51C61}" dt="2022-07-15T06:45:32.428" v="1147"/>
          <ac:spMkLst>
            <pc:docMk/>
            <pc:sldMk cId="734165304" sldId="273"/>
            <ac:spMk id="207" creationId="{33E78D92-BC71-C904-5198-29654924BB4F}"/>
          </ac:spMkLst>
        </pc:spChg>
        <pc:spChg chg="del mod">
          <ac:chgData name="Amal R Babu" userId="3a292d0a-112b-4bc3-bf38-7771656893d2" providerId="ADAL" clId="{47334BF3-780A-45D3-A547-8C695EC51C61}" dt="2022-07-15T06:50:18.351" v="1215" actId="478"/>
          <ac:spMkLst>
            <pc:docMk/>
            <pc:sldMk cId="734165304" sldId="273"/>
            <ac:spMk id="208" creationId="{4E6D24E9-D2DC-B9EA-3958-F39873E2ED17}"/>
          </ac:spMkLst>
        </pc:spChg>
        <pc:spChg chg="mod">
          <ac:chgData name="Amal R Babu" userId="3a292d0a-112b-4bc3-bf38-7771656893d2" providerId="ADAL" clId="{47334BF3-780A-45D3-A547-8C695EC51C61}" dt="2022-07-15T06:45:32.428" v="1147"/>
          <ac:spMkLst>
            <pc:docMk/>
            <pc:sldMk cId="734165304" sldId="273"/>
            <ac:spMk id="209" creationId="{D5514C5A-1150-E893-1F99-749BC3CB2988}"/>
          </ac:spMkLst>
        </pc:spChg>
        <pc:spChg chg="mod">
          <ac:chgData name="Amal R Babu" userId="3a292d0a-112b-4bc3-bf38-7771656893d2" providerId="ADAL" clId="{47334BF3-780A-45D3-A547-8C695EC51C61}" dt="2022-07-15T06:45:32.428" v="1147"/>
          <ac:spMkLst>
            <pc:docMk/>
            <pc:sldMk cId="734165304" sldId="273"/>
            <ac:spMk id="210" creationId="{902E59FF-FB31-EE8C-CB1C-E90984046D1A}"/>
          </ac:spMkLst>
        </pc:spChg>
        <pc:spChg chg="mod">
          <ac:chgData name="Amal R Babu" userId="3a292d0a-112b-4bc3-bf38-7771656893d2" providerId="ADAL" clId="{47334BF3-780A-45D3-A547-8C695EC51C61}" dt="2022-07-15T06:45:32.428" v="1147"/>
          <ac:spMkLst>
            <pc:docMk/>
            <pc:sldMk cId="734165304" sldId="273"/>
            <ac:spMk id="211" creationId="{46423843-9CAE-F744-897E-EFB47FD6C9E3}"/>
          </ac:spMkLst>
        </pc:spChg>
        <pc:spChg chg="mod">
          <ac:chgData name="Amal R Babu" userId="3a292d0a-112b-4bc3-bf38-7771656893d2" providerId="ADAL" clId="{47334BF3-780A-45D3-A547-8C695EC51C61}" dt="2022-07-15T06:45:32.428" v="1147"/>
          <ac:spMkLst>
            <pc:docMk/>
            <pc:sldMk cId="734165304" sldId="273"/>
            <ac:spMk id="213" creationId="{55CDDFB2-E3CB-1767-33AA-0521DB6FEEFA}"/>
          </ac:spMkLst>
        </pc:spChg>
        <pc:spChg chg="mod">
          <ac:chgData name="Amal R Babu" userId="3a292d0a-112b-4bc3-bf38-7771656893d2" providerId="ADAL" clId="{47334BF3-780A-45D3-A547-8C695EC51C61}" dt="2022-07-15T06:45:32.428" v="1147"/>
          <ac:spMkLst>
            <pc:docMk/>
            <pc:sldMk cId="734165304" sldId="273"/>
            <ac:spMk id="263" creationId="{F149D16B-4D32-A951-2E37-766352272D4B}"/>
          </ac:spMkLst>
        </pc:spChg>
        <pc:spChg chg="add mod">
          <ac:chgData name="Amal R Babu" userId="3a292d0a-112b-4bc3-bf38-7771656893d2" providerId="ADAL" clId="{47334BF3-780A-45D3-A547-8C695EC51C61}" dt="2022-07-15T06:45:33.287" v="1148" actId="164"/>
          <ac:spMkLst>
            <pc:docMk/>
            <pc:sldMk cId="734165304" sldId="273"/>
            <ac:spMk id="264" creationId="{E60BA9E6-F32D-4193-BAF6-5F480249758B}"/>
          </ac:spMkLst>
        </pc:spChg>
        <pc:spChg chg="mod">
          <ac:chgData name="Amal R Babu" userId="3a292d0a-112b-4bc3-bf38-7771656893d2" providerId="ADAL" clId="{47334BF3-780A-45D3-A547-8C695EC51C61}" dt="2022-07-15T06:45:32.428" v="1147"/>
          <ac:spMkLst>
            <pc:docMk/>
            <pc:sldMk cId="734165304" sldId="273"/>
            <ac:spMk id="266" creationId="{B67D3DAD-57FD-73D0-395B-5889320CB496}"/>
          </ac:spMkLst>
        </pc:spChg>
        <pc:spChg chg="mod">
          <ac:chgData name="Amal R Babu" userId="3a292d0a-112b-4bc3-bf38-7771656893d2" providerId="ADAL" clId="{47334BF3-780A-45D3-A547-8C695EC51C61}" dt="2022-07-15T06:45:32.428" v="1147"/>
          <ac:spMkLst>
            <pc:docMk/>
            <pc:sldMk cId="734165304" sldId="273"/>
            <ac:spMk id="270" creationId="{663901EF-2611-D9C4-CEF9-04315C0E0B00}"/>
          </ac:spMkLst>
        </pc:spChg>
        <pc:spChg chg="mod">
          <ac:chgData name="Amal R Babu" userId="3a292d0a-112b-4bc3-bf38-7771656893d2" providerId="ADAL" clId="{47334BF3-780A-45D3-A547-8C695EC51C61}" dt="2022-07-15T06:45:32.428" v="1147"/>
          <ac:spMkLst>
            <pc:docMk/>
            <pc:sldMk cId="734165304" sldId="273"/>
            <ac:spMk id="271" creationId="{CF9E8D4D-D838-37F0-DEC8-520AAE73BB5B}"/>
          </ac:spMkLst>
        </pc:spChg>
        <pc:spChg chg="mod">
          <ac:chgData name="Amal R Babu" userId="3a292d0a-112b-4bc3-bf38-7771656893d2" providerId="ADAL" clId="{47334BF3-780A-45D3-A547-8C695EC51C61}" dt="2022-07-15T06:45:32.428" v="1147"/>
          <ac:spMkLst>
            <pc:docMk/>
            <pc:sldMk cId="734165304" sldId="273"/>
            <ac:spMk id="272" creationId="{D9B9F651-3A65-07B3-D69E-9C2F9BB9EB4F}"/>
          </ac:spMkLst>
        </pc:spChg>
        <pc:spChg chg="mod">
          <ac:chgData name="Amal R Babu" userId="3a292d0a-112b-4bc3-bf38-7771656893d2" providerId="ADAL" clId="{47334BF3-780A-45D3-A547-8C695EC51C61}" dt="2022-07-15T06:45:32.428" v="1147"/>
          <ac:spMkLst>
            <pc:docMk/>
            <pc:sldMk cId="734165304" sldId="273"/>
            <ac:spMk id="273" creationId="{AFC6FCAB-398E-1EB2-4E80-CDC75F3C3A79}"/>
          </ac:spMkLst>
        </pc:spChg>
        <pc:spChg chg="mod">
          <ac:chgData name="Amal R Babu" userId="3a292d0a-112b-4bc3-bf38-7771656893d2" providerId="ADAL" clId="{47334BF3-780A-45D3-A547-8C695EC51C61}" dt="2022-07-15T06:45:32.428" v="1147"/>
          <ac:spMkLst>
            <pc:docMk/>
            <pc:sldMk cId="734165304" sldId="273"/>
            <ac:spMk id="274" creationId="{283085C9-B03A-6719-D692-21595321E14B}"/>
          </ac:spMkLst>
        </pc:spChg>
        <pc:spChg chg="mod">
          <ac:chgData name="Amal R Babu" userId="3a292d0a-112b-4bc3-bf38-7771656893d2" providerId="ADAL" clId="{47334BF3-780A-45D3-A547-8C695EC51C61}" dt="2022-07-15T06:45:32.428" v="1147"/>
          <ac:spMkLst>
            <pc:docMk/>
            <pc:sldMk cId="734165304" sldId="273"/>
            <ac:spMk id="275" creationId="{AF993721-E573-9CB5-0059-BC24C4B17F5B}"/>
          </ac:spMkLst>
        </pc:spChg>
        <pc:spChg chg="mod">
          <ac:chgData name="Amal R Babu" userId="3a292d0a-112b-4bc3-bf38-7771656893d2" providerId="ADAL" clId="{47334BF3-780A-45D3-A547-8C695EC51C61}" dt="2022-07-15T06:46:24.553" v="1162" actId="165"/>
          <ac:spMkLst>
            <pc:docMk/>
            <pc:sldMk cId="734165304" sldId="273"/>
            <ac:spMk id="277" creationId="{8FC18B79-2C9A-0E36-375D-FCB79179D5E4}"/>
          </ac:spMkLst>
        </pc:spChg>
        <pc:spChg chg="mod">
          <ac:chgData name="Amal R Babu" userId="3a292d0a-112b-4bc3-bf38-7771656893d2" providerId="ADAL" clId="{47334BF3-780A-45D3-A547-8C695EC51C61}" dt="2022-07-15T06:46:24.553" v="1162" actId="165"/>
          <ac:spMkLst>
            <pc:docMk/>
            <pc:sldMk cId="734165304" sldId="273"/>
            <ac:spMk id="278" creationId="{E2507F3E-9615-788A-BBFB-122F77D4BAEC}"/>
          </ac:spMkLst>
        </pc:spChg>
        <pc:spChg chg="mod">
          <ac:chgData name="Amal R Babu" userId="3a292d0a-112b-4bc3-bf38-7771656893d2" providerId="ADAL" clId="{47334BF3-780A-45D3-A547-8C695EC51C61}" dt="2022-07-15T06:46:24.553" v="1162" actId="165"/>
          <ac:spMkLst>
            <pc:docMk/>
            <pc:sldMk cId="734165304" sldId="273"/>
            <ac:spMk id="279" creationId="{B84D0443-EB6A-DEF6-2436-0AFD3152C151}"/>
          </ac:spMkLst>
        </pc:spChg>
        <pc:spChg chg="mod">
          <ac:chgData name="Amal R Babu" userId="3a292d0a-112b-4bc3-bf38-7771656893d2" providerId="ADAL" clId="{47334BF3-780A-45D3-A547-8C695EC51C61}" dt="2022-07-15T06:46:24.553" v="1162" actId="165"/>
          <ac:spMkLst>
            <pc:docMk/>
            <pc:sldMk cId="734165304" sldId="273"/>
            <ac:spMk id="280" creationId="{56AA11F1-5EC3-042E-0261-3FEBDAEAA124}"/>
          </ac:spMkLst>
        </pc:spChg>
        <pc:spChg chg="mod">
          <ac:chgData name="Amal R Babu" userId="3a292d0a-112b-4bc3-bf38-7771656893d2" providerId="ADAL" clId="{47334BF3-780A-45D3-A547-8C695EC51C61}" dt="2022-07-15T06:46:24.553" v="1162" actId="165"/>
          <ac:spMkLst>
            <pc:docMk/>
            <pc:sldMk cId="734165304" sldId="273"/>
            <ac:spMk id="281" creationId="{D7A42617-99B6-D34D-B20A-F7B7043B52D9}"/>
          </ac:spMkLst>
        </pc:spChg>
        <pc:spChg chg="mod">
          <ac:chgData name="Amal R Babu" userId="3a292d0a-112b-4bc3-bf38-7771656893d2" providerId="ADAL" clId="{47334BF3-780A-45D3-A547-8C695EC51C61}" dt="2022-07-15T06:46:24.553" v="1162" actId="165"/>
          <ac:spMkLst>
            <pc:docMk/>
            <pc:sldMk cId="734165304" sldId="273"/>
            <ac:spMk id="282" creationId="{C0C1903E-EEDD-DCE5-1E75-91CB39787CA4}"/>
          </ac:spMkLst>
        </pc:spChg>
        <pc:spChg chg="mod">
          <ac:chgData name="Amal R Babu" userId="3a292d0a-112b-4bc3-bf38-7771656893d2" providerId="ADAL" clId="{47334BF3-780A-45D3-A547-8C695EC51C61}" dt="2022-07-15T06:46:24.553" v="1162" actId="165"/>
          <ac:spMkLst>
            <pc:docMk/>
            <pc:sldMk cId="734165304" sldId="273"/>
            <ac:spMk id="283" creationId="{9C4B7914-F89D-A421-AA9D-B14058CEF0F0}"/>
          </ac:spMkLst>
        </pc:spChg>
        <pc:spChg chg="mod">
          <ac:chgData name="Amal R Babu" userId="3a292d0a-112b-4bc3-bf38-7771656893d2" providerId="ADAL" clId="{47334BF3-780A-45D3-A547-8C695EC51C61}" dt="2022-07-15T06:46:24.553" v="1162" actId="165"/>
          <ac:spMkLst>
            <pc:docMk/>
            <pc:sldMk cId="734165304" sldId="273"/>
            <ac:spMk id="290" creationId="{E7C88429-EF78-EA92-BEB4-4D6D4D0422D2}"/>
          </ac:spMkLst>
        </pc:spChg>
        <pc:spChg chg="mod">
          <ac:chgData name="Amal R Babu" userId="3a292d0a-112b-4bc3-bf38-7771656893d2" providerId="ADAL" clId="{47334BF3-780A-45D3-A547-8C695EC51C61}" dt="2022-07-15T06:46:24.553" v="1162" actId="165"/>
          <ac:spMkLst>
            <pc:docMk/>
            <pc:sldMk cId="734165304" sldId="273"/>
            <ac:spMk id="291" creationId="{B8F01BF2-64F3-8BEB-7B23-BFA30BC192A8}"/>
          </ac:spMkLst>
        </pc:spChg>
        <pc:spChg chg="mod">
          <ac:chgData name="Amal R Babu" userId="3a292d0a-112b-4bc3-bf38-7771656893d2" providerId="ADAL" clId="{47334BF3-780A-45D3-A547-8C695EC51C61}" dt="2022-07-15T06:46:24.553" v="1162" actId="165"/>
          <ac:spMkLst>
            <pc:docMk/>
            <pc:sldMk cId="734165304" sldId="273"/>
            <ac:spMk id="292" creationId="{F797E94F-14EB-A88E-5D0C-800CA6AA3036}"/>
          </ac:spMkLst>
        </pc:spChg>
        <pc:spChg chg="mod">
          <ac:chgData name="Amal R Babu" userId="3a292d0a-112b-4bc3-bf38-7771656893d2" providerId="ADAL" clId="{47334BF3-780A-45D3-A547-8C695EC51C61}" dt="2022-07-15T06:46:24.553" v="1162" actId="165"/>
          <ac:spMkLst>
            <pc:docMk/>
            <pc:sldMk cId="734165304" sldId="273"/>
            <ac:spMk id="293" creationId="{8EF3E242-8C7C-0B10-281C-9C80CA73C431}"/>
          </ac:spMkLst>
        </pc:spChg>
        <pc:spChg chg="mod">
          <ac:chgData name="Amal R Babu" userId="3a292d0a-112b-4bc3-bf38-7771656893d2" providerId="ADAL" clId="{47334BF3-780A-45D3-A547-8C695EC51C61}" dt="2022-07-15T06:46:24.553" v="1162" actId="165"/>
          <ac:spMkLst>
            <pc:docMk/>
            <pc:sldMk cId="734165304" sldId="273"/>
            <ac:spMk id="294" creationId="{AA8B4D9B-7A75-D538-5812-F94A99A5A4A9}"/>
          </ac:spMkLst>
        </pc:spChg>
        <pc:spChg chg="mod">
          <ac:chgData name="Amal R Babu" userId="3a292d0a-112b-4bc3-bf38-7771656893d2" providerId="ADAL" clId="{47334BF3-780A-45D3-A547-8C695EC51C61}" dt="2022-07-15T06:46:24.553" v="1162" actId="165"/>
          <ac:spMkLst>
            <pc:docMk/>
            <pc:sldMk cId="734165304" sldId="273"/>
            <ac:spMk id="295" creationId="{EFA51D9E-CC9F-AC22-6AA8-7957AADFC2AF}"/>
          </ac:spMkLst>
        </pc:spChg>
        <pc:spChg chg="mod">
          <ac:chgData name="Amal R Babu" userId="3a292d0a-112b-4bc3-bf38-7771656893d2" providerId="ADAL" clId="{47334BF3-780A-45D3-A547-8C695EC51C61}" dt="2022-07-15T06:46:24.553" v="1162" actId="165"/>
          <ac:spMkLst>
            <pc:docMk/>
            <pc:sldMk cId="734165304" sldId="273"/>
            <ac:spMk id="296" creationId="{7204133A-FE74-17BD-EBF5-99143982B44B}"/>
          </ac:spMkLst>
        </pc:spChg>
        <pc:spChg chg="mod">
          <ac:chgData name="Amal R Babu" userId="3a292d0a-112b-4bc3-bf38-7771656893d2" providerId="ADAL" clId="{47334BF3-780A-45D3-A547-8C695EC51C61}" dt="2022-07-15T06:46:24.553" v="1162" actId="165"/>
          <ac:spMkLst>
            <pc:docMk/>
            <pc:sldMk cId="734165304" sldId="273"/>
            <ac:spMk id="297" creationId="{D49D107E-E772-D7D8-B958-31CE7542DEB0}"/>
          </ac:spMkLst>
        </pc:spChg>
        <pc:spChg chg="mod">
          <ac:chgData name="Amal R Babu" userId="3a292d0a-112b-4bc3-bf38-7771656893d2" providerId="ADAL" clId="{47334BF3-780A-45D3-A547-8C695EC51C61}" dt="2022-07-15T06:46:24.553" v="1162" actId="165"/>
          <ac:spMkLst>
            <pc:docMk/>
            <pc:sldMk cId="734165304" sldId="273"/>
            <ac:spMk id="298" creationId="{EFC03522-391F-63F5-D44E-5E863E3AB6ED}"/>
          </ac:spMkLst>
        </pc:spChg>
        <pc:spChg chg="mod">
          <ac:chgData name="Amal R Babu" userId="3a292d0a-112b-4bc3-bf38-7771656893d2" providerId="ADAL" clId="{47334BF3-780A-45D3-A547-8C695EC51C61}" dt="2022-07-15T06:46:24.553" v="1162" actId="165"/>
          <ac:spMkLst>
            <pc:docMk/>
            <pc:sldMk cId="734165304" sldId="273"/>
            <ac:spMk id="299" creationId="{0DE2CFC8-C9A7-A062-8FF3-4262021E9078}"/>
          </ac:spMkLst>
        </pc:spChg>
        <pc:spChg chg="mod">
          <ac:chgData name="Amal R Babu" userId="3a292d0a-112b-4bc3-bf38-7771656893d2" providerId="ADAL" clId="{47334BF3-780A-45D3-A547-8C695EC51C61}" dt="2022-07-15T06:46:24.553" v="1162" actId="165"/>
          <ac:spMkLst>
            <pc:docMk/>
            <pc:sldMk cId="734165304" sldId="273"/>
            <ac:spMk id="300" creationId="{BBBC3704-FC8F-07CB-589E-8086D38DD9F4}"/>
          </ac:spMkLst>
        </pc:spChg>
        <pc:spChg chg="mod">
          <ac:chgData name="Amal R Babu" userId="3a292d0a-112b-4bc3-bf38-7771656893d2" providerId="ADAL" clId="{47334BF3-780A-45D3-A547-8C695EC51C61}" dt="2022-07-15T06:46:24.553" v="1162" actId="165"/>
          <ac:spMkLst>
            <pc:docMk/>
            <pc:sldMk cId="734165304" sldId="273"/>
            <ac:spMk id="301" creationId="{3975EBD4-FB35-2142-6B17-4824DA4866CD}"/>
          </ac:spMkLst>
        </pc:spChg>
        <pc:spChg chg="mod">
          <ac:chgData name="Amal R Babu" userId="3a292d0a-112b-4bc3-bf38-7771656893d2" providerId="ADAL" clId="{47334BF3-780A-45D3-A547-8C695EC51C61}" dt="2022-07-15T06:46:24.553" v="1162" actId="165"/>
          <ac:spMkLst>
            <pc:docMk/>
            <pc:sldMk cId="734165304" sldId="273"/>
            <ac:spMk id="303" creationId="{884CA5A9-A6DF-7791-7FC6-64E78391A487}"/>
          </ac:spMkLst>
        </pc:spChg>
        <pc:spChg chg="mod">
          <ac:chgData name="Amal R Babu" userId="3a292d0a-112b-4bc3-bf38-7771656893d2" providerId="ADAL" clId="{47334BF3-780A-45D3-A547-8C695EC51C61}" dt="2022-07-15T06:46:24.553" v="1162" actId="165"/>
          <ac:spMkLst>
            <pc:docMk/>
            <pc:sldMk cId="734165304" sldId="273"/>
            <ac:spMk id="304" creationId="{4F6ADC92-F872-DC4F-E1DD-6A3BF4253F1F}"/>
          </ac:spMkLst>
        </pc:spChg>
        <pc:spChg chg="mod">
          <ac:chgData name="Amal R Babu" userId="3a292d0a-112b-4bc3-bf38-7771656893d2" providerId="ADAL" clId="{47334BF3-780A-45D3-A547-8C695EC51C61}" dt="2022-07-15T06:46:24.553" v="1162" actId="165"/>
          <ac:spMkLst>
            <pc:docMk/>
            <pc:sldMk cId="734165304" sldId="273"/>
            <ac:spMk id="306" creationId="{992DB4F1-8018-0543-D163-1D5908519EBF}"/>
          </ac:spMkLst>
        </pc:spChg>
        <pc:spChg chg="mod">
          <ac:chgData name="Amal R Babu" userId="3a292d0a-112b-4bc3-bf38-7771656893d2" providerId="ADAL" clId="{47334BF3-780A-45D3-A547-8C695EC51C61}" dt="2022-07-15T06:46:24.553" v="1162" actId="165"/>
          <ac:spMkLst>
            <pc:docMk/>
            <pc:sldMk cId="734165304" sldId="273"/>
            <ac:spMk id="308" creationId="{81BC840C-10C2-9379-C111-B9199AC7FA64}"/>
          </ac:spMkLst>
        </pc:spChg>
        <pc:spChg chg="mod">
          <ac:chgData name="Amal R Babu" userId="3a292d0a-112b-4bc3-bf38-7771656893d2" providerId="ADAL" clId="{47334BF3-780A-45D3-A547-8C695EC51C61}" dt="2022-07-15T06:46:24.553" v="1162" actId="165"/>
          <ac:spMkLst>
            <pc:docMk/>
            <pc:sldMk cId="734165304" sldId="273"/>
            <ac:spMk id="309" creationId="{BA16A27D-3108-F910-B7BE-B2B875666BA8}"/>
          </ac:spMkLst>
        </pc:spChg>
        <pc:spChg chg="mod">
          <ac:chgData name="Amal R Babu" userId="3a292d0a-112b-4bc3-bf38-7771656893d2" providerId="ADAL" clId="{47334BF3-780A-45D3-A547-8C695EC51C61}" dt="2022-07-15T06:46:24.553" v="1162" actId="165"/>
          <ac:spMkLst>
            <pc:docMk/>
            <pc:sldMk cId="734165304" sldId="273"/>
            <ac:spMk id="310" creationId="{211CF7AF-E6A8-8BD1-029D-0175B90227E9}"/>
          </ac:spMkLst>
        </pc:spChg>
        <pc:spChg chg="mod">
          <ac:chgData name="Amal R Babu" userId="3a292d0a-112b-4bc3-bf38-7771656893d2" providerId="ADAL" clId="{47334BF3-780A-45D3-A547-8C695EC51C61}" dt="2022-07-15T06:46:24.553" v="1162" actId="165"/>
          <ac:spMkLst>
            <pc:docMk/>
            <pc:sldMk cId="734165304" sldId="273"/>
            <ac:spMk id="311" creationId="{5D9D5392-AC5A-8E17-AA62-FAFBEE246A03}"/>
          </ac:spMkLst>
        </pc:spChg>
        <pc:spChg chg="mod">
          <ac:chgData name="Amal R Babu" userId="3a292d0a-112b-4bc3-bf38-7771656893d2" providerId="ADAL" clId="{47334BF3-780A-45D3-A547-8C695EC51C61}" dt="2022-07-15T06:46:24.553" v="1162" actId="165"/>
          <ac:spMkLst>
            <pc:docMk/>
            <pc:sldMk cId="734165304" sldId="273"/>
            <ac:spMk id="312" creationId="{8455E782-893B-3FE7-5C22-6A289AD4D1E4}"/>
          </ac:spMkLst>
        </pc:spChg>
        <pc:spChg chg="mod">
          <ac:chgData name="Amal R Babu" userId="3a292d0a-112b-4bc3-bf38-7771656893d2" providerId="ADAL" clId="{47334BF3-780A-45D3-A547-8C695EC51C61}" dt="2022-07-15T06:46:24.553" v="1162" actId="165"/>
          <ac:spMkLst>
            <pc:docMk/>
            <pc:sldMk cId="734165304" sldId="273"/>
            <ac:spMk id="314" creationId="{B22BC8C2-16B0-CC6E-4C09-A8E87BDDCAA0}"/>
          </ac:spMkLst>
        </pc:spChg>
        <pc:spChg chg="mod">
          <ac:chgData name="Amal R Babu" userId="3a292d0a-112b-4bc3-bf38-7771656893d2" providerId="ADAL" clId="{47334BF3-780A-45D3-A547-8C695EC51C61}" dt="2022-07-15T06:46:24.553" v="1162" actId="165"/>
          <ac:spMkLst>
            <pc:docMk/>
            <pc:sldMk cId="734165304" sldId="273"/>
            <ac:spMk id="315" creationId="{25FDE375-3EDE-A38E-6238-D44C87205CA7}"/>
          </ac:spMkLst>
        </pc:spChg>
        <pc:spChg chg="mod">
          <ac:chgData name="Amal R Babu" userId="3a292d0a-112b-4bc3-bf38-7771656893d2" providerId="ADAL" clId="{47334BF3-780A-45D3-A547-8C695EC51C61}" dt="2022-07-15T06:46:24.553" v="1162" actId="165"/>
          <ac:spMkLst>
            <pc:docMk/>
            <pc:sldMk cId="734165304" sldId="273"/>
            <ac:spMk id="316" creationId="{0033594E-3B7E-07ED-4AF5-7A33BD8E67F4}"/>
          </ac:spMkLst>
        </pc:spChg>
        <pc:spChg chg="mod">
          <ac:chgData name="Amal R Babu" userId="3a292d0a-112b-4bc3-bf38-7771656893d2" providerId="ADAL" clId="{47334BF3-780A-45D3-A547-8C695EC51C61}" dt="2022-07-15T06:46:24.553" v="1162" actId="165"/>
          <ac:spMkLst>
            <pc:docMk/>
            <pc:sldMk cId="734165304" sldId="273"/>
            <ac:spMk id="317" creationId="{90C911E4-2520-C9B2-5495-009E4AABB7EE}"/>
          </ac:spMkLst>
        </pc:spChg>
        <pc:spChg chg="mod">
          <ac:chgData name="Amal R Babu" userId="3a292d0a-112b-4bc3-bf38-7771656893d2" providerId="ADAL" clId="{47334BF3-780A-45D3-A547-8C695EC51C61}" dt="2022-07-15T06:46:24.553" v="1162" actId="165"/>
          <ac:spMkLst>
            <pc:docMk/>
            <pc:sldMk cId="734165304" sldId="273"/>
            <ac:spMk id="318" creationId="{8C512214-D2C7-4F13-7F48-562AC72DDC45}"/>
          </ac:spMkLst>
        </pc:spChg>
        <pc:spChg chg="mod">
          <ac:chgData name="Amal R Babu" userId="3a292d0a-112b-4bc3-bf38-7771656893d2" providerId="ADAL" clId="{47334BF3-780A-45D3-A547-8C695EC51C61}" dt="2022-07-15T06:46:24.553" v="1162" actId="165"/>
          <ac:spMkLst>
            <pc:docMk/>
            <pc:sldMk cId="734165304" sldId="273"/>
            <ac:spMk id="319" creationId="{2DE49003-1B2B-59A3-0A04-D34EC5643A1E}"/>
          </ac:spMkLst>
        </pc:spChg>
        <pc:spChg chg="mod">
          <ac:chgData name="Amal R Babu" userId="3a292d0a-112b-4bc3-bf38-7771656893d2" providerId="ADAL" clId="{47334BF3-780A-45D3-A547-8C695EC51C61}" dt="2022-07-15T06:46:24.553" v="1162" actId="165"/>
          <ac:spMkLst>
            <pc:docMk/>
            <pc:sldMk cId="734165304" sldId="273"/>
            <ac:spMk id="320" creationId="{B0D7998F-BAE5-0B11-55A0-4C1CB32D651E}"/>
          </ac:spMkLst>
        </pc:spChg>
        <pc:spChg chg="mod">
          <ac:chgData name="Amal R Babu" userId="3a292d0a-112b-4bc3-bf38-7771656893d2" providerId="ADAL" clId="{47334BF3-780A-45D3-A547-8C695EC51C61}" dt="2022-07-15T06:46:24.553" v="1162" actId="165"/>
          <ac:spMkLst>
            <pc:docMk/>
            <pc:sldMk cId="734165304" sldId="273"/>
            <ac:spMk id="321" creationId="{B9ED9C7A-C633-DB51-AC80-25CC2EC386DC}"/>
          </ac:spMkLst>
        </pc:spChg>
        <pc:spChg chg="mod">
          <ac:chgData name="Amal R Babu" userId="3a292d0a-112b-4bc3-bf38-7771656893d2" providerId="ADAL" clId="{47334BF3-780A-45D3-A547-8C695EC51C61}" dt="2022-07-15T06:46:24.553" v="1162" actId="165"/>
          <ac:spMkLst>
            <pc:docMk/>
            <pc:sldMk cId="734165304" sldId="273"/>
            <ac:spMk id="322" creationId="{4C980F0E-A513-D392-24A2-3B76E0568F1A}"/>
          </ac:spMkLst>
        </pc:spChg>
        <pc:spChg chg="mod">
          <ac:chgData name="Amal R Babu" userId="3a292d0a-112b-4bc3-bf38-7771656893d2" providerId="ADAL" clId="{47334BF3-780A-45D3-A547-8C695EC51C61}" dt="2022-07-15T06:46:24.553" v="1162" actId="165"/>
          <ac:spMkLst>
            <pc:docMk/>
            <pc:sldMk cId="734165304" sldId="273"/>
            <ac:spMk id="323" creationId="{3439259D-8A1F-EA3D-503E-83694D0B9C0E}"/>
          </ac:spMkLst>
        </pc:spChg>
        <pc:spChg chg="mod">
          <ac:chgData name="Amal R Babu" userId="3a292d0a-112b-4bc3-bf38-7771656893d2" providerId="ADAL" clId="{47334BF3-780A-45D3-A547-8C695EC51C61}" dt="2022-07-15T06:46:24.553" v="1162" actId="165"/>
          <ac:spMkLst>
            <pc:docMk/>
            <pc:sldMk cId="734165304" sldId="273"/>
            <ac:spMk id="324" creationId="{534639E8-DD1F-4A3F-C793-28EDE15B3916}"/>
          </ac:spMkLst>
        </pc:spChg>
        <pc:spChg chg="mod">
          <ac:chgData name="Amal R Babu" userId="3a292d0a-112b-4bc3-bf38-7771656893d2" providerId="ADAL" clId="{47334BF3-780A-45D3-A547-8C695EC51C61}" dt="2022-07-15T06:46:24.553" v="1162" actId="165"/>
          <ac:spMkLst>
            <pc:docMk/>
            <pc:sldMk cId="734165304" sldId="273"/>
            <ac:spMk id="325" creationId="{B88089DD-DC6D-A54A-F6C0-0B19E191E1B1}"/>
          </ac:spMkLst>
        </pc:spChg>
        <pc:spChg chg="mod">
          <ac:chgData name="Amal R Babu" userId="3a292d0a-112b-4bc3-bf38-7771656893d2" providerId="ADAL" clId="{47334BF3-780A-45D3-A547-8C695EC51C61}" dt="2022-07-15T06:46:24.553" v="1162" actId="165"/>
          <ac:spMkLst>
            <pc:docMk/>
            <pc:sldMk cId="734165304" sldId="273"/>
            <ac:spMk id="326" creationId="{15FA57C2-6F74-8F45-D5E0-1D4207EE0870}"/>
          </ac:spMkLst>
        </pc:spChg>
        <pc:spChg chg="mod">
          <ac:chgData name="Amal R Babu" userId="3a292d0a-112b-4bc3-bf38-7771656893d2" providerId="ADAL" clId="{47334BF3-780A-45D3-A547-8C695EC51C61}" dt="2022-07-15T06:46:24.553" v="1162" actId="165"/>
          <ac:spMkLst>
            <pc:docMk/>
            <pc:sldMk cId="734165304" sldId="273"/>
            <ac:spMk id="327" creationId="{60FA8A61-6211-B2E5-B33C-41B4DEEBB87E}"/>
          </ac:spMkLst>
        </pc:spChg>
        <pc:spChg chg="mod">
          <ac:chgData name="Amal R Babu" userId="3a292d0a-112b-4bc3-bf38-7771656893d2" providerId="ADAL" clId="{47334BF3-780A-45D3-A547-8C695EC51C61}" dt="2022-07-15T06:46:24.553" v="1162" actId="165"/>
          <ac:spMkLst>
            <pc:docMk/>
            <pc:sldMk cId="734165304" sldId="273"/>
            <ac:spMk id="328" creationId="{68041DFE-43B2-7914-3853-C6E00F71DA12}"/>
          </ac:spMkLst>
        </pc:spChg>
        <pc:spChg chg="mod">
          <ac:chgData name="Amal R Babu" userId="3a292d0a-112b-4bc3-bf38-7771656893d2" providerId="ADAL" clId="{47334BF3-780A-45D3-A547-8C695EC51C61}" dt="2022-07-15T06:46:24.553" v="1162" actId="165"/>
          <ac:spMkLst>
            <pc:docMk/>
            <pc:sldMk cId="734165304" sldId="273"/>
            <ac:spMk id="329" creationId="{F5E73101-434A-2D50-61FE-95497BBA6316}"/>
          </ac:spMkLst>
        </pc:spChg>
        <pc:spChg chg="mod">
          <ac:chgData name="Amal R Babu" userId="3a292d0a-112b-4bc3-bf38-7771656893d2" providerId="ADAL" clId="{47334BF3-780A-45D3-A547-8C695EC51C61}" dt="2022-07-15T06:46:24.553" v="1162" actId="165"/>
          <ac:spMkLst>
            <pc:docMk/>
            <pc:sldMk cId="734165304" sldId="273"/>
            <ac:spMk id="330" creationId="{3DCC029E-0EF9-A661-11B7-F07E3CB65A38}"/>
          </ac:spMkLst>
        </pc:spChg>
        <pc:spChg chg="mod">
          <ac:chgData name="Amal R Babu" userId="3a292d0a-112b-4bc3-bf38-7771656893d2" providerId="ADAL" clId="{47334BF3-780A-45D3-A547-8C695EC51C61}" dt="2022-07-15T06:46:24.553" v="1162" actId="165"/>
          <ac:spMkLst>
            <pc:docMk/>
            <pc:sldMk cId="734165304" sldId="273"/>
            <ac:spMk id="331" creationId="{A23CD083-F174-69D7-6F96-8772CD4FAD9F}"/>
          </ac:spMkLst>
        </pc:spChg>
        <pc:spChg chg="mod">
          <ac:chgData name="Amal R Babu" userId="3a292d0a-112b-4bc3-bf38-7771656893d2" providerId="ADAL" clId="{47334BF3-780A-45D3-A547-8C695EC51C61}" dt="2022-07-15T06:46:24.553" v="1162" actId="165"/>
          <ac:spMkLst>
            <pc:docMk/>
            <pc:sldMk cId="734165304" sldId="273"/>
            <ac:spMk id="332" creationId="{54DBF076-4146-A321-46F2-C93C9AB15032}"/>
          </ac:spMkLst>
        </pc:spChg>
        <pc:spChg chg="mod">
          <ac:chgData name="Amal R Babu" userId="3a292d0a-112b-4bc3-bf38-7771656893d2" providerId="ADAL" clId="{47334BF3-780A-45D3-A547-8C695EC51C61}" dt="2022-07-15T06:46:24.553" v="1162" actId="165"/>
          <ac:spMkLst>
            <pc:docMk/>
            <pc:sldMk cId="734165304" sldId="273"/>
            <ac:spMk id="333" creationId="{86FBD1D4-D6CB-3E39-452D-1B5747EE9AD1}"/>
          </ac:spMkLst>
        </pc:spChg>
        <pc:spChg chg="mod">
          <ac:chgData name="Amal R Babu" userId="3a292d0a-112b-4bc3-bf38-7771656893d2" providerId="ADAL" clId="{47334BF3-780A-45D3-A547-8C695EC51C61}" dt="2022-07-15T06:46:24.553" v="1162" actId="165"/>
          <ac:spMkLst>
            <pc:docMk/>
            <pc:sldMk cId="734165304" sldId="273"/>
            <ac:spMk id="334" creationId="{4191001F-E5A3-1495-256F-926B6013DA85}"/>
          </ac:spMkLst>
        </pc:spChg>
        <pc:spChg chg="mod">
          <ac:chgData name="Amal R Babu" userId="3a292d0a-112b-4bc3-bf38-7771656893d2" providerId="ADAL" clId="{47334BF3-780A-45D3-A547-8C695EC51C61}" dt="2022-07-15T06:46:24.553" v="1162" actId="165"/>
          <ac:spMkLst>
            <pc:docMk/>
            <pc:sldMk cId="734165304" sldId="273"/>
            <ac:spMk id="335" creationId="{D14975A5-6251-9721-29E6-B3549B3E3307}"/>
          </ac:spMkLst>
        </pc:spChg>
        <pc:spChg chg="mod">
          <ac:chgData name="Amal R Babu" userId="3a292d0a-112b-4bc3-bf38-7771656893d2" providerId="ADAL" clId="{47334BF3-780A-45D3-A547-8C695EC51C61}" dt="2022-07-15T06:47:45.097" v="1181" actId="165"/>
          <ac:spMkLst>
            <pc:docMk/>
            <pc:sldMk cId="734165304" sldId="273"/>
            <ac:spMk id="340" creationId="{9DD9EA3A-6DBA-E480-6B96-D11C637F7D80}"/>
          </ac:spMkLst>
        </pc:spChg>
        <pc:spChg chg="mod">
          <ac:chgData name="Amal R Babu" userId="3a292d0a-112b-4bc3-bf38-7771656893d2" providerId="ADAL" clId="{47334BF3-780A-45D3-A547-8C695EC51C61}" dt="2022-07-15T06:47:45.097" v="1181" actId="165"/>
          <ac:spMkLst>
            <pc:docMk/>
            <pc:sldMk cId="734165304" sldId="273"/>
            <ac:spMk id="342" creationId="{0E7F8D08-19AA-43B6-4735-FF6708C16D16}"/>
          </ac:spMkLst>
        </pc:spChg>
        <pc:spChg chg="mod">
          <ac:chgData name="Amal R Babu" userId="3a292d0a-112b-4bc3-bf38-7771656893d2" providerId="ADAL" clId="{47334BF3-780A-45D3-A547-8C695EC51C61}" dt="2022-07-15T06:47:45.097" v="1181" actId="165"/>
          <ac:spMkLst>
            <pc:docMk/>
            <pc:sldMk cId="734165304" sldId="273"/>
            <ac:spMk id="343" creationId="{F6407BB5-5316-50D0-6D7F-E832D1F5207E}"/>
          </ac:spMkLst>
        </pc:spChg>
        <pc:spChg chg="mod">
          <ac:chgData name="Amal R Babu" userId="3a292d0a-112b-4bc3-bf38-7771656893d2" providerId="ADAL" clId="{47334BF3-780A-45D3-A547-8C695EC51C61}" dt="2022-07-15T06:47:45.097" v="1181" actId="165"/>
          <ac:spMkLst>
            <pc:docMk/>
            <pc:sldMk cId="734165304" sldId="273"/>
            <ac:spMk id="344" creationId="{313408F5-4EC4-2362-98E8-774AC6479E90}"/>
          </ac:spMkLst>
        </pc:spChg>
        <pc:spChg chg="mod">
          <ac:chgData name="Amal R Babu" userId="3a292d0a-112b-4bc3-bf38-7771656893d2" providerId="ADAL" clId="{47334BF3-780A-45D3-A547-8C695EC51C61}" dt="2022-07-15T06:47:45.097" v="1181" actId="165"/>
          <ac:spMkLst>
            <pc:docMk/>
            <pc:sldMk cId="734165304" sldId="273"/>
            <ac:spMk id="345" creationId="{43BFA6E5-6DE7-BDCF-C05E-EE25E81F5395}"/>
          </ac:spMkLst>
        </pc:spChg>
        <pc:spChg chg="mod">
          <ac:chgData name="Amal R Babu" userId="3a292d0a-112b-4bc3-bf38-7771656893d2" providerId="ADAL" clId="{47334BF3-780A-45D3-A547-8C695EC51C61}" dt="2022-07-15T06:47:45.097" v="1181" actId="165"/>
          <ac:spMkLst>
            <pc:docMk/>
            <pc:sldMk cId="734165304" sldId="273"/>
            <ac:spMk id="346" creationId="{44EDC2BD-8D8F-274F-1599-4C6B02D1D40B}"/>
          </ac:spMkLst>
        </pc:spChg>
        <pc:spChg chg="mod">
          <ac:chgData name="Amal R Babu" userId="3a292d0a-112b-4bc3-bf38-7771656893d2" providerId="ADAL" clId="{47334BF3-780A-45D3-A547-8C695EC51C61}" dt="2022-07-15T06:47:45.097" v="1181" actId="165"/>
          <ac:spMkLst>
            <pc:docMk/>
            <pc:sldMk cId="734165304" sldId="273"/>
            <ac:spMk id="347" creationId="{E55E7A4C-19D0-B2E3-B4F5-E82B67EB96F3}"/>
          </ac:spMkLst>
        </pc:spChg>
        <pc:spChg chg="add mod topLvl">
          <ac:chgData name="Amal R Babu" userId="3a292d0a-112b-4bc3-bf38-7771656893d2" providerId="ADAL" clId="{47334BF3-780A-45D3-A547-8C695EC51C61}" dt="2022-07-15T06:47:39.639" v="1180" actId="165"/>
          <ac:spMkLst>
            <pc:docMk/>
            <pc:sldMk cId="734165304" sldId="273"/>
            <ac:spMk id="348" creationId="{A91B7EF2-F61B-418A-E291-0DE33368CCE1}"/>
          </ac:spMkLst>
        </pc:spChg>
        <pc:spChg chg="mod">
          <ac:chgData name="Amal R Babu" userId="3a292d0a-112b-4bc3-bf38-7771656893d2" providerId="ADAL" clId="{47334BF3-780A-45D3-A547-8C695EC51C61}" dt="2022-07-15T06:47:48.685" v="1182" actId="571"/>
          <ac:spMkLst>
            <pc:docMk/>
            <pc:sldMk cId="734165304" sldId="273"/>
            <ac:spMk id="350" creationId="{9CD02672-CDBE-DD29-6459-06DD2E3A8FE5}"/>
          </ac:spMkLst>
        </pc:spChg>
        <pc:spChg chg="mod">
          <ac:chgData name="Amal R Babu" userId="3a292d0a-112b-4bc3-bf38-7771656893d2" providerId="ADAL" clId="{47334BF3-780A-45D3-A547-8C695EC51C61}" dt="2022-07-15T06:47:48.685" v="1182" actId="571"/>
          <ac:spMkLst>
            <pc:docMk/>
            <pc:sldMk cId="734165304" sldId="273"/>
            <ac:spMk id="351" creationId="{29D4F54D-FA89-FC29-850C-7D78E485CDED}"/>
          </ac:spMkLst>
        </pc:spChg>
        <pc:spChg chg="del mod">
          <ac:chgData name="Amal R Babu" userId="3a292d0a-112b-4bc3-bf38-7771656893d2" providerId="ADAL" clId="{47334BF3-780A-45D3-A547-8C695EC51C61}" dt="2022-07-15T06:49:07.991" v="1201"/>
          <ac:spMkLst>
            <pc:docMk/>
            <pc:sldMk cId="734165304" sldId="273"/>
            <ac:spMk id="352" creationId="{00CBDCEA-1DCD-A12B-8871-24679D92424F}"/>
          </ac:spMkLst>
        </pc:spChg>
        <pc:spChg chg="mod">
          <ac:chgData name="Amal R Babu" userId="3a292d0a-112b-4bc3-bf38-7771656893d2" providerId="ADAL" clId="{47334BF3-780A-45D3-A547-8C695EC51C61}" dt="2022-07-15T06:49:10.669" v="1202" actId="207"/>
          <ac:spMkLst>
            <pc:docMk/>
            <pc:sldMk cId="734165304" sldId="273"/>
            <ac:spMk id="353" creationId="{E9D858C8-FCB2-1CD6-E5BE-F7B90732B939}"/>
          </ac:spMkLst>
        </pc:spChg>
        <pc:spChg chg="add del mod">
          <ac:chgData name="Amal R Babu" userId="3a292d0a-112b-4bc3-bf38-7771656893d2" providerId="ADAL" clId="{47334BF3-780A-45D3-A547-8C695EC51C61}" dt="2022-07-15T06:49:33.874" v="1207" actId="478"/>
          <ac:spMkLst>
            <pc:docMk/>
            <pc:sldMk cId="734165304" sldId="273"/>
            <ac:spMk id="354" creationId="{12E1A7E8-8F0B-6A29-CBB5-928A9EB06C41}"/>
          </ac:spMkLst>
        </pc:spChg>
        <pc:spChg chg="add mod">
          <ac:chgData name="Amal R Babu" userId="3a292d0a-112b-4bc3-bf38-7771656893d2" providerId="ADAL" clId="{47334BF3-780A-45D3-A547-8C695EC51C61}" dt="2022-07-15T06:50:03.422" v="1214" actId="1076"/>
          <ac:spMkLst>
            <pc:docMk/>
            <pc:sldMk cId="734165304" sldId="273"/>
            <ac:spMk id="355" creationId="{4118E60E-287D-6885-9F27-E477BA8F0A84}"/>
          </ac:spMkLst>
        </pc:spChg>
        <pc:spChg chg="add mod">
          <ac:chgData name="Amal R Babu" userId="3a292d0a-112b-4bc3-bf38-7771656893d2" providerId="ADAL" clId="{47334BF3-780A-45D3-A547-8C695EC51C61}" dt="2022-07-15T06:50:25.994" v="1217"/>
          <ac:spMkLst>
            <pc:docMk/>
            <pc:sldMk cId="734165304" sldId="273"/>
            <ac:spMk id="356" creationId="{C2DF887D-800F-4D31-9B61-83E8E0703613}"/>
          </ac:spMkLst>
        </pc:spChg>
        <pc:spChg chg="add mod">
          <ac:chgData name="Amal R Babu" userId="3a292d0a-112b-4bc3-bf38-7771656893d2" providerId="ADAL" clId="{47334BF3-780A-45D3-A547-8C695EC51C61}" dt="2022-07-15T06:50:51.071" v="1220"/>
          <ac:spMkLst>
            <pc:docMk/>
            <pc:sldMk cId="734165304" sldId="273"/>
            <ac:spMk id="357" creationId="{C6471327-2A30-0E9F-C18F-E2A6A630CDB0}"/>
          </ac:spMkLst>
        </pc:spChg>
        <pc:grpChg chg="add mod">
          <ac:chgData name="Amal R Babu" userId="3a292d0a-112b-4bc3-bf38-7771656893d2" providerId="ADAL" clId="{47334BF3-780A-45D3-A547-8C695EC51C61}" dt="2022-07-15T06:47:28.264" v="1177" actId="555"/>
          <ac:grpSpMkLst>
            <pc:docMk/>
            <pc:sldMk cId="734165304" sldId="273"/>
            <ac:grpSpMk id="2" creationId="{10082510-6911-2796-35D1-13F46D38CE96}"/>
          </ac:grpSpMkLst>
        </pc:grpChg>
        <pc:grpChg chg="add del mod">
          <ac:chgData name="Amal R Babu" userId="3a292d0a-112b-4bc3-bf38-7771656893d2" providerId="ADAL" clId="{47334BF3-780A-45D3-A547-8C695EC51C61}" dt="2022-07-15T06:46:24.553" v="1162" actId="165"/>
          <ac:grpSpMkLst>
            <pc:docMk/>
            <pc:sldMk cId="734165304" sldId="273"/>
            <ac:grpSpMk id="3" creationId="{2E60BE08-DA22-D32C-34C2-471949E1FC05}"/>
          </ac:grpSpMkLst>
        </pc:grpChg>
        <pc:grpChg chg="add del mod">
          <ac:chgData name="Amal R Babu" userId="3a292d0a-112b-4bc3-bf38-7771656893d2" providerId="ADAL" clId="{47334BF3-780A-45D3-A547-8C695EC51C61}" dt="2022-07-15T06:47:36.221" v="1178" actId="165"/>
          <ac:grpSpMkLst>
            <pc:docMk/>
            <pc:sldMk cId="734165304" sldId="273"/>
            <ac:grpSpMk id="4" creationId="{74844387-A870-1AB2-DCC4-C24DF9DE548D}"/>
          </ac:grpSpMkLst>
        </pc:grpChg>
        <pc:grpChg chg="add mod">
          <ac:chgData name="Amal R Babu" userId="3a292d0a-112b-4bc3-bf38-7771656893d2" providerId="ADAL" clId="{47334BF3-780A-45D3-A547-8C695EC51C61}" dt="2022-07-15T06:47:28.264" v="1177" actId="555"/>
          <ac:grpSpMkLst>
            <pc:docMk/>
            <pc:sldMk cId="734165304" sldId="273"/>
            <ac:grpSpMk id="5" creationId="{276417D3-59E7-9A58-61F5-7AEC9F311950}"/>
          </ac:grpSpMkLst>
        </pc:grpChg>
        <pc:grpChg chg="add mod">
          <ac:chgData name="Amal R Babu" userId="3a292d0a-112b-4bc3-bf38-7771656893d2" providerId="ADAL" clId="{47334BF3-780A-45D3-A547-8C695EC51C61}" dt="2022-07-15T06:48:04.859" v="1187" actId="164"/>
          <ac:grpSpMkLst>
            <pc:docMk/>
            <pc:sldMk cId="734165304" sldId="273"/>
            <ac:grpSpMk id="6" creationId="{34A83A62-7464-C3E6-8695-DD707CF626ED}"/>
          </ac:grpSpMkLst>
        </pc:grpChg>
        <pc:grpChg chg="add mod">
          <ac:chgData name="Amal R Babu" userId="3a292d0a-112b-4bc3-bf38-7771656893d2" providerId="ADAL" clId="{47334BF3-780A-45D3-A547-8C695EC51C61}" dt="2022-07-15T06:48:06.552" v="1188" actId="12788"/>
          <ac:grpSpMkLst>
            <pc:docMk/>
            <pc:sldMk cId="734165304" sldId="273"/>
            <ac:grpSpMk id="7" creationId="{2A39797B-D54D-6CA9-39D3-393DD88C8F91}"/>
          </ac:grpSpMkLst>
        </pc:grpChg>
        <pc:grpChg chg="del mod topLvl">
          <ac:chgData name="Amal R Babu" userId="3a292d0a-112b-4bc3-bf38-7771656893d2" providerId="ADAL" clId="{47334BF3-780A-45D3-A547-8C695EC51C61}" dt="2022-07-15T06:45:51.562" v="1153" actId="478"/>
          <ac:grpSpMkLst>
            <pc:docMk/>
            <pc:sldMk cId="734165304" sldId="273"/>
            <ac:grpSpMk id="20" creationId="{8B75E164-91B3-B2FF-7E62-12126C175200}"/>
          </ac:grpSpMkLst>
        </pc:grpChg>
        <pc:grpChg chg="mod">
          <ac:chgData name="Amal R Babu" userId="3a292d0a-112b-4bc3-bf38-7771656893d2" providerId="ADAL" clId="{47334BF3-780A-45D3-A547-8C695EC51C61}" dt="2022-07-15T06:45:30.237" v="1145" actId="165"/>
          <ac:grpSpMkLst>
            <pc:docMk/>
            <pc:sldMk cId="734165304" sldId="273"/>
            <ac:grpSpMk id="21" creationId="{FF0D1C0B-E4FD-8666-6C49-F5D5FDD2469D}"/>
          </ac:grpSpMkLst>
        </pc:grpChg>
        <pc:grpChg chg="mod">
          <ac:chgData name="Amal R Babu" userId="3a292d0a-112b-4bc3-bf38-7771656893d2" providerId="ADAL" clId="{47334BF3-780A-45D3-A547-8C695EC51C61}" dt="2022-07-15T06:45:30.237" v="1145" actId="165"/>
          <ac:grpSpMkLst>
            <pc:docMk/>
            <pc:sldMk cId="734165304" sldId="273"/>
            <ac:grpSpMk id="22" creationId="{E7C72096-9CBD-B051-F430-092101C05227}"/>
          </ac:grpSpMkLst>
        </pc:grpChg>
        <pc:grpChg chg="mod">
          <ac:chgData name="Amal R Babu" userId="3a292d0a-112b-4bc3-bf38-7771656893d2" providerId="ADAL" clId="{47334BF3-780A-45D3-A547-8C695EC51C61}" dt="2022-07-15T06:45:30.237" v="1145" actId="165"/>
          <ac:grpSpMkLst>
            <pc:docMk/>
            <pc:sldMk cId="734165304" sldId="273"/>
            <ac:grpSpMk id="25" creationId="{E2C39EFC-C4D4-E6AA-7209-5E2BD83864E1}"/>
          </ac:grpSpMkLst>
        </pc:grpChg>
        <pc:grpChg chg="mod">
          <ac:chgData name="Amal R Babu" userId="3a292d0a-112b-4bc3-bf38-7771656893d2" providerId="ADAL" clId="{47334BF3-780A-45D3-A547-8C695EC51C61}" dt="2022-07-15T06:45:30.237" v="1145" actId="165"/>
          <ac:grpSpMkLst>
            <pc:docMk/>
            <pc:sldMk cId="734165304" sldId="273"/>
            <ac:grpSpMk id="26" creationId="{97751F7A-040C-AC0E-2CE6-7F7C787A2C0B}"/>
          </ac:grpSpMkLst>
        </pc:grpChg>
        <pc:grpChg chg="mod">
          <ac:chgData name="Amal R Babu" userId="3a292d0a-112b-4bc3-bf38-7771656893d2" providerId="ADAL" clId="{47334BF3-780A-45D3-A547-8C695EC51C61}" dt="2022-07-15T06:45:30.237" v="1145" actId="165"/>
          <ac:grpSpMkLst>
            <pc:docMk/>
            <pc:sldMk cId="734165304" sldId="273"/>
            <ac:grpSpMk id="27" creationId="{D62F0B6C-04B0-3D77-BF52-422A25B42B5A}"/>
          </ac:grpSpMkLst>
        </pc:grpChg>
        <pc:grpChg chg="mod">
          <ac:chgData name="Amal R Babu" userId="3a292d0a-112b-4bc3-bf38-7771656893d2" providerId="ADAL" clId="{47334BF3-780A-45D3-A547-8C695EC51C61}" dt="2022-07-15T06:45:30.237" v="1145" actId="165"/>
          <ac:grpSpMkLst>
            <pc:docMk/>
            <pc:sldMk cId="734165304" sldId="273"/>
            <ac:grpSpMk id="33" creationId="{176072C8-C92E-DE67-CE77-CBA974F43832}"/>
          </ac:grpSpMkLst>
        </pc:grpChg>
        <pc:grpChg chg="mod">
          <ac:chgData name="Amal R Babu" userId="3a292d0a-112b-4bc3-bf38-7771656893d2" providerId="ADAL" clId="{47334BF3-780A-45D3-A547-8C695EC51C61}" dt="2022-07-15T06:45:30.237" v="1145" actId="165"/>
          <ac:grpSpMkLst>
            <pc:docMk/>
            <pc:sldMk cId="734165304" sldId="273"/>
            <ac:grpSpMk id="34" creationId="{E1C3986B-E094-9714-99D5-65C2E9C394C7}"/>
          </ac:grpSpMkLst>
        </pc:grpChg>
        <pc:grpChg chg="mod">
          <ac:chgData name="Amal R Babu" userId="3a292d0a-112b-4bc3-bf38-7771656893d2" providerId="ADAL" clId="{47334BF3-780A-45D3-A547-8C695EC51C61}" dt="2022-07-15T06:45:30.237" v="1145" actId="165"/>
          <ac:grpSpMkLst>
            <pc:docMk/>
            <pc:sldMk cId="734165304" sldId="273"/>
            <ac:grpSpMk id="64" creationId="{75CA8C0E-1317-DC64-138A-C6CBA8EBA071}"/>
          </ac:grpSpMkLst>
        </pc:grpChg>
        <pc:grpChg chg="del mod topLvl">
          <ac:chgData name="Amal R Babu" userId="3a292d0a-112b-4bc3-bf38-7771656893d2" providerId="ADAL" clId="{47334BF3-780A-45D3-A547-8C695EC51C61}" dt="2022-07-15T06:45:32.045" v="1146" actId="478"/>
          <ac:grpSpMkLst>
            <pc:docMk/>
            <pc:sldMk cId="734165304" sldId="273"/>
            <ac:grpSpMk id="86" creationId="{21D9C285-7D1E-BD4E-CFA6-4CEB3E2F3C2C}"/>
          </ac:grpSpMkLst>
        </pc:grpChg>
        <pc:grpChg chg="mod">
          <ac:chgData name="Amal R Babu" userId="3a292d0a-112b-4bc3-bf38-7771656893d2" providerId="ADAL" clId="{47334BF3-780A-45D3-A547-8C695EC51C61}" dt="2022-07-15T06:45:30.237" v="1145" actId="165"/>
          <ac:grpSpMkLst>
            <pc:docMk/>
            <pc:sldMk cId="734165304" sldId="273"/>
            <ac:grpSpMk id="88" creationId="{20F85E83-14E8-C571-4409-CB30B0E9132D}"/>
          </ac:grpSpMkLst>
        </pc:grpChg>
        <pc:grpChg chg="mod">
          <ac:chgData name="Amal R Babu" userId="3a292d0a-112b-4bc3-bf38-7771656893d2" providerId="ADAL" clId="{47334BF3-780A-45D3-A547-8C695EC51C61}" dt="2022-07-15T06:45:30.237" v="1145" actId="165"/>
          <ac:grpSpMkLst>
            <pc:docMk/>
            <pc:sldMk cId="734165304" sldId="273"/>
            <ac:grpSpMk id="92" creationId="{172FFFA1-ADF5-9A64-9676-90A345DFB06E}"/>
          </ac:grpSpMkLst>
        </pc:grpChg>
        <pc:grpChg chg="del mod topLvl">
          <ac:chgData name="Amal R Babu" userId="3a292d0a-112b-4bc3-bf38-7771656893d2" providerId="ADAL" clId="{47334BF3-780A-45D3-A547-8C695EC51C61}" dt="2022-07-15T06:46:39.294" v="1164" actId="165"/>
          <ac:grpSpMkLst>
            <pc:docMk/>
            <pc:sldMk cId="734165304" sldId="273"/>
            <ac:grpSpMk id="96" creationId="{9B661757-1B22-3FDC-793B-43D49C4A720A}"/>
          </ac:grpSpMkLst>
        </pc:grpChg>
        <pc:grpChg chg="add del mod topLvl">
          <ac:chgData name="Amal R Babu" userId="3a292d0a-112b-4bc3-bf38-7771656893d2" providerId="ADAL" clId="{47334BF3-780A-45D3-A547-8C695EC51C61}" dt="2022-07-15T06:48:01.318" v="1186" actId="164"/>
          <ac:grpSpMkLst>
            <pc:docMk/>
            <pc:sldMk cId="734165304" sldId="273"/>
            <ac:grpSpMk id="97" creationId="{FCEDDFEE-36E9-B3BA-719F-38B3E452B6EE}"/>
          </ac:grpSpMkLst>
        </pc:grpChg>
        <pc:grpChg chg="mod topLvl">
          <ac:chgData name="Amal R Babu" userId="3a292d0a-112b-4bc3-bf38-7771656893d2" providerId="ADAL" clId="{47334BF3-780A-45D3-A547-8C695EC51C61}" dt="2022-07-15T06:47:39.639" v="1180" actId="165"/>
          <ac:grpSpMkLst>
            <pc:docMk/>
            <pc:sldMk cId="734165304" sldId="273"/>
            <ac:grpSpMk id="98" creationId="{42DAF8AD-38B9-DEAD-01F8-09EB17DBB762}"/>
          </ac:grpSpMkLst>
        </pc:grpChg>
        <pc:grpChg chg="mod topLvl">
          <ac:chgData name="Amal R Babu" userId="3a292d0a-112b-4bc3-bf38-7771656893d2" providerId="ADAL" clId="{47334BF3-780A-45D3-A547-8C695EC51C61}" dt="2022-07-15T06:47:39.639" v="1180" actId="165"/>
          <ac:grpSpMkLst>
            <pc:docMk/>
            <pc:sldMk cId="734165304" sldId="273"/>
            <ac:grpSpMk id="102" creationId="{05423F0D-1EC8-EADC-8EFC-AC1F281745C6}"/>
          </ac:grpSpMkLst>
        </pc:grpChg>
        <pc:grpChg chg="mod topLvl">
          <ac:chgData name="Amal R Babu" userId="3a292d0a-112b-4bc3-bf38-7771656893d2" providerId="ADAL" clId="{47334BF3-780A-45D3-A547-8C695EC51C61}" dt="2022-07-15T06:47:39.639" v="1180" actId="165"/>
          <ac:grpSpMkLst>
            <pc:docMk/>
            <pc:sldMk cId="734165304" sldId="273"/>
            <ac:grpSpMk id="107" creationId="{56E3887E-A5D0-BA3A-1895-53AB83702ADD}"/>
          </ac:grpSpMkLst>
        </pc:grpChg>
        <pc:grpChg chg="mod">
          <ac:chgData name="Amal R Babu" userId="3a292d0a-112b-4bc3-bf38-7771656893d2" providerId="ADAL" clId="{47334BF3-780A-45D3-A547-8C695EC51C61}" dt="2022-07-15T06:47:39.639" v="1180" actId="165"/>
          <ac:grpSpMkLst>
            <pc:docMk/>
            <pc:sldMk cId="734165304" sldId="273"/>
            <ac:grpSpMk id="108" creationId="{5AD1716C-A264-4382-D66F-18212ADE58F1}"/>
          </ac:grpSpMkLst>
        </pc:grpChg>
        <pc:grpChg chg="mod">
          <ac:chgData name="Amal R Babu" userId="3a292d0a-112b-4bc3-bf38-7771656893d2" providerId="ADAL" clId="{47334BF3-780A-45D3-A547-8C695EC51C61}" dt="2022-07-15T06:47:39.639" v="1180" actId="165"/>
          <ac:grpSpMkLst>
            <pc:docMk/>
            <pc:sldMk cId="734165304" sldId="273"/>
            <ac:grpSpMk id="111" creationId="{8A27FAA3-000B-1E4D-F6C1-36F26598E348}"/>
          </ac:grpSpMkLst>
        </pc:grpChg>
        <pc:grpChg chg="mod">
          <ac:chgData name="Amal R Babu" userId="3a292d0a-112b-4bc3-bf38-7771656893d2" providerId="ADAL" clId="{47334BF3-780A-45D3-A547-8C695EC51C61}" dt="2022-07-15T06:47:39.639" v="1180" actId="165"/>
          <ac:grpSpMkLst>
            <pc:docMk/>
            <pc:sldMk cId="734165304" sldId="273"/>
            <ac:grpSpMk id="114" creationId="{C8F72ACE-C7C2-BE24-F63B-ED8CE30C2B5B}"/>
          </ac:grpSpMkLst>
        </pc:grpChg>
        <pc:grpChg chg="mod">
          <ac:chgData name="Amal R Babu" userId="3a292d0a-112b-4bc3-bf38-7771656893d2" providerId="ADAL" clId="{47334BF3-780A-45D3-A547-8C695EC51C61}" dt="2022-07-15T06:47:39.639" v="1180" actId="165"/>
          <ac:grpSpMkLst>
            <pc:docMk/>
            <pc:sldMk cId="734165304" sldId="273"/>
            <ac:grpSpMk id="117" creationId="{C25DAD2C-95A8-EA9B-7588-745403D76271}"/>
          </ac:grpSpMkLst>
        </pc:grpChg>
        <pc:grpChg chg="mod">
          <ac:chgData name="Amal R Babu" userId="3a292d0a-112b-4bc3-bf38-7771656893d2" providerId="ADAL" clId="{47334BF3-780A-45D3-A547-8C695EC51C61}" dt="2022-07-15T06:47:39.639" v="1180" actId="165"/>
          <ac:grpSpMkLst>
            <pc:docMk/>
            <pc:sldMk cId="734165304" sldId="273"/>
            <ac:grpSpMk id="120" creationId="{F92CA41A-DFE7-653B-8CF8-35B6738139F7}"/>
          </ac:grpSpMkLst>
        </pc:grpChg>
        <pc:grpChg chg="mod">
          <ac:chgData name="Amal R Babu" userId="3a292d0a-112b-4bc3-bf38-7771656893d2" providerId="ADAL" clId="{47334BF3-780A-45D3-A547-8C695EC51C61}" dt="2022-07-15T06:47:39.639" v="1180" actId="165"/>
          <ac:grpSpMkLst>
            <pc:docMk/>
            <pc:sldMk cId="734165304" sldId="273"/>
            <ac:grpSpMk id="123" creationId="{35EBD680-CA0A-427A-8AC6-6B5B19D1A4D3}"/>
          </ac:grpSpMkLst>
        </pc:grpChg>
        <pc:grpChg chg="add del mod topLvl">
          <ac:chgData name="Amal R Babu" userId="3a292d0a-112b-4bc3-bf38-7771656893d2" providerId="ADAL" clId="{47334BF3-780A-45D3-A547-8C695EC51C61}" dt="2022-07-15T06:48:04.859" v="1187" actId="164"/>
          <ac:grpSpMkLst>
            <pc:docMk/>
            <pc:sldMk cId="734165304" sldId="273"/>
            <ac:grpSpMk id="127" creationId="{CDFCB44F-E14D-B690-DB18-1708E9F40A44}"/>
          </ac:grpSpMkLst>
        </pc:grpChg>
        <pc:grpChg chg="mod topLvl">
          <ac:chgData name="Amal R Babu" userId="3a292d0a-112b-4bc3-bf38-7771656893d2" providerId="ADAL" clId="{47334BF3-780A-45D3-A547-8C695EC51C61}" dt="2022-07-15T06:47:39.639" v="1180" actId="165"/>
          <ac:grpSpMkLst>
            <pc:docMk/>
            <pc:sldMk cId="734165304" sldId="273"/>
            <ac:grpSpMk id="128" creationId="{860F7B98-0823-E024-EBC4-3BF885FF3110}"/>
          </ac:grpSpMkLst>
        </pc:grpChg>
        <pc:grpChg chg="mod topLvl">
          <ac:chgData name="Amal R Babu" userId="3a292d0a-112b-4bc3-bf38-7771656893d2" providerId="ADAL" clId="{47334BF3-780A-45D3-A547-8C695EC51C61}" dt="2022-07-15T06:47:39.639" v="1180" actId="165"/>
          <ac:grpSpMkLst>
            <pc:docMk/>
            <pc:sldMk cId="734165304" sldId="273"/>
            <ac:grpSpMk id="131" creationId="{C955CD57-C0B5-894C-81F3-7B17C1C410F5}"/>
          </ac:grpSpMkLst>
        </pc:grpChg>
        <pc:grpChg chg="mod">
          <ac:chgData name="Amal R Babu" userId="3a292d0a-112b-4bc3-bf38-7771656893d2" providerId="ADAL" clId="{47334BF3-780A-45D3-A547-8C695EC51C61}" dt="2022-07-15T06:47:39.639" v="1180" actId="165"/>
          <ac:grpSpMkLst>
            <pc:docMk/>
            <pc:sldMk cId="734165304" sldId="273"/>
            <ac:grpSpMk id="132" creationId="{A682A966-4050-57D8-F9F5-551106E302D4}"/>
          </ac:grpSpMkLst>
        </pc:grpChg>
        <pc:grpChg chg="mod">
          <ac:chgData name="Amal R Babu" userId="3a292d0a-112b-4bc3-bf38-7771656893d2" providerId="ADAL" clId="{47334BF3-780A-45D3-A547-8C695EC51C61}" dt="2022-07-15T06:47:39.639" v="1180" actId="165"/>
          <ac:grpSpMkLst>
            <pc:docMk/>
            <pc:sldMk cId="734165304" sldId="273"/>
            <ac:grpSpMk id="133" creationId="{EAA4C1B8-978A-4429-01B1-1A0604DD6E23}"/>
          </ac:grpSpMkLst>
        </pc:grpChg>
        <pc:grpChg chg="add mod">
          <ac:chgData name="Amal R Babu" userId="3a292d0a-112b-4bc3-bf38-7771656893d2" providerId="ADAL" clId="{47334BF3-780A-45D3-A547-8C695EC51C61}" dt="2022-07-15T06:45:33.287" v="1148" actId="164"/>
          <ac:grpSpMkLst>
            <pc:docMk/>
            <pc:sldMk cId="734165304" sldId="273"/>
            <ac:grpSpMk id="189" creationId="{B3625F5B-425A-EFC6-AFF4-4E9C26361898}"/>
          </ac:grpSpMkLst>
        </pc:grpChg>
        <pc:grpChg chg="mod">
          <ac:chgData name="Amal R Babu" userId="3a292d0a-112b-4bc3-bf38-7771656893d2" providerId="ADAL" clId="{47334BF3-780A-45D3-A547-8C695EC51C61}" dt="2022-07-15T06:45:32.428" v="1147"/>
          <ac:grpSpMkLst>
            <pc:docMk/>
            <pc:sldMk cId="734165304" sldId="273"/>
            <ac:grpSpMk id="191" creationId="{3E545972-EA54-7CA2-CFE1-5648BDE12629}"/>
          </ac:grpSpMkLst>
        </pc:grpChg>
        <pc:grpChg chg="mod">
          <ac:chgData name="Amal R Babu" userId="3a292d0a-112b-4bc3-bf38-7771656893d2" providerId="ADAL" clId="{47334BF3-780A-45D3-A547-8C695EC51C61}" dt="2022-07-15T06:45:32.428" v="1147"/>
          <ac:grpSpMkLst>
            <pc:docMk/>
            <pc:sldMk cId="734165304" sldId="273"/>
            <ac:grpSpMk id="192" creationId="{43EA731E-C4BD-0AE4-E271-8BF55DF93798}"/>
          </ac:grpSpMkLst>
        </pc:grpChg>
        <pc:grpChg chg="mod">
          <ac:chgData name="Amal R Babu" userId="3a292d0a-112b-4bc3-bf38-7771656893d2" providerId="ADAL" clId="{47334BF3-780A-45D3-A547-8C695EC51C61}" dt="2022-07-15T06:45:32.428" v="1147"/>
          <ac:grpSpMkLst>
            <pc:docMk/>
            <pc:sldMk cId="734165304" sldId="273"/>
            <ac:grpSpMk id="193" creationId="{20A45784-DEC3-0A06-2244-160590FF1A60}"/>
          </ac:grpSpMkLst>
        </pc:grpChg>
        <pc:grpChg chg="add mod">
          <ac:chgData name="Amal R Babu" userId="3a292d0a-112b-4bc3-bf38-7771656893d2" providerId="ADAL" clId="{47334BF3-780A-45D3-A547-8C695EC51C61}" dt="2022-07-15T06:45:33.287" v="1148" actId="164"/>
          <ac:grpSpMkLst>
            <pc:docMk/>
            <pc:sldMk cId="734165304" sldId="273"/>
            <ac:grpSpMk id="201" creationId="{D8FB2718-6F8E-BF40-64E8-C3E693E034BD}"/>
          </ac:grpSpMkLst>
        </pc:grpChg>
        <pc:grpChg chg="mod">
          <ac:chgData name="Amal R Babu" userId="3a292d0a-112b-4bc3-bf38-7771656893d2" providerId="ADAL" clId="{47334BF3-780A-45D3-A547-8C695EC51C61}" dt="2022-07-15T06:45:32.428" v="1147"/>
          <ac:grpSpMkLst>
            <pc:docMk/>
            <pc:sldMk cId="734165304" sldId="273"/>
            <ac:grpSpMk id="204" creationId="{3D7342D3-F9D4-6C3F-DB7F-03D3DB82E418}"/>
          </ac:grpSpMkLst>
        </pc:grpChg>
        <pc:grpChg chg="mod">
          <ac:chgData name="Amal R Babu" userId="3a292d0a-112b-4bc3-bf38-7771656893d2" providerId="ADAL" clId="{47334BF3-780A-45D3-A547-8C695EC51C61}" dt="2022-07-15T06:45:32.428" v="1147"/>
          <ac:grpSpMkLst>
            <pc:docMk/>
            <pc:sldMk cId="734165304" sldId="273"/>
            <ac:grpSpMk id="205" creationId="{D29DE3B1-2DBD-F4BB-81DF-4159A50E8AB3}"/>
          </ac:grpSpMkLst>
        </pc:grpChg>
        <pc:grpChg chg="mod">
          <ac:chgData name="Amal R Babu" userId="3a292d0a-112b-4bc3-bf38-7771656893d2" providerId="ADAL" clId="{47334BF3-780A-45D3-A547-8C695EC51C61}" dt="2022-07-15T06:45:32.428" v="1147"/>
          <ac:grpSpMkLst>
            <pc:docMk/>
            <pc:sldMk cId="734165304" sldId="273"/>
            <ac:grpSpMk id="206" creationId="{D1E23394-722A-2E51-D0FB-E3C227AF74DD}"/>
          </ac:grpSpMkLst>
        </pc:grpChg>
        <pc:grpChg chg="del">
          <ac:chgData name="Amal R Babu" userId="3a292d0a-112b-4bc3-bf38-7771656893d2" providerId="ADAL" clId="{47334BF3-780A-45D3-A547-8C695EC51C61}" dt="2022-07-15T06:45:30.237" v="1145" actId="165"/>
          <ac:grpSpMkLst>
            <pc:docMk/>
            <pc:sldMk cId="734165304" sldId="273"/>
            <ac:grpSpMk id="262" creationId="{10932DF9-FD08-8E8D-0F1A-94D3AF040546}"/>
          </ac:grpSpMkLst>
        </pc:grpChg>
        <pc:grpChg chg="add mod">
          <ac:chgData name="Amal R Babu" userId="3a292d0a-112b-4bc3-bf38-7771656893d2" providerId="ADAL" clId="{47334BF3-780A-45D3-A547-8C695EC51C61}" dt="2022-07-15T06:45:33.287" v="1148" actId="164"/>
          <ac:grpSpMkLst>
            <pc:docMk/>
            <pc:sldMk cId="734165304" sldId="273"/>
            <ac:grpSpMk id="265" creationId="{B536911C-6003-6DF2-4810-5B1EEB366EDA}"/>
          </ac:grpSpMkLst>
        </pc:grpChg>
        <pc:grpChg chg="mod">
          <ac:chgData name="Amal R Babu" userId="3a292d0a-112b-4bc3-bf38-7771656893d2" providerId="ADAL" clId="{47334BF3-780A-45D3-A547-8C695EC51C61}" dt="2022-07-15T06:45:32.428" v="1147"/>
          <ac:grpSpMkLst>
            <pc:docMk/>
            <pc:sldMk cId="734165304" sldId="273"/>
            <ac:grpSpMk id="268" creationId="{61925EB4-E9BF-2F42-9DDC-C64ADFC1058E}"/>
          </ac:grpSpMkLst>
        </pc:grpChg>
        <pc:grpChg chg="mod">
          <ac:chgData name="Amal R Babu" userId="3a292d0a-112b-4bc3-bf38-7771656893d2" providerId="ADAL" clId="{47334BF3-780A-45D3-A547-8C695EC51C61}" dt="2022-07-15T06:45:32.428" v="1147"/>
          <ac:grpSpMkLst>
            <pc:docMk/>
            <pc:sldMk cId="734165304" sldId="273"/>
            <ac:grpSpMk id="269" creationId="{3B602484-E678-FBAF-81E4-95646E306845}"/>
          </ac:grpSpMkLst>
        </pc:grpChg>
        <pc:grpChg chg="add mod topLvl">
          <ac:chgData name="Amal R Babu" userId="3a292d0a-112b-4bc3-bf38-7771656893d2" providerId="ADAL" clId="{47334BF3-780A-45D3-A547-8C695EC51C61}" dt="2022-07-15T06:47:15.414" v="1175" actId="164"/>
          <ac:grpSpMkLst>
            <pc:docMk/>
            <pc:sldMk cId="734165304" sldId="273"/>
            <ac:grpSpMk id="276" creationId="{93FC69D1-A9EB-9C57-FB14-288DC52B73C5}"/>
          </ac:grpSpMkLst>
        </pc:grpChg>
        <pc:grpChg chg="mod">
          <ac:chgData name="Amal R Babu" userId="3a292d0a-112b-4bc3-bf38-7771656893d2" providerId="ADAL" clId="{47334BF3-780A-45D3-A547-8C695EC51C61}" dt="2022-07-15T06:46:24.553" v="1162" actId="165"/>
          <ac:grpSpMkLst>
            <pc:docMk/>
            <pc:sldMk cId="734165304" sldId="273"/>
            <ac:grpSpMk id="284" creationId="{29CD6DB4-B1C9-0C69-BEBF-D9F86473C53F}"/>
          </ac:grpSpMkLst>
        </pc:grpChg>
        <pc:grpChg chg="mod">
          <ac:chgData name="Amal R Babu" userId="3a292d0a-112b-4bc3-bf38-7771656893d2" providerId="ADAL" clId="{47334BF3-780A-45D3-A547-8C695EC51C61}" dt="2022-07-15T06:46:24.553" v="1162" actId="165"/>
          <ac:grpSpMkLst>
            <pc:docMk/>
            <pc:sldMk cId="734165304" sldId="273"/>
            <ac:grpSpMk id="285" creationId="{01429C21-72FE-87F4-2A6B-FF3BB2F98449}"/>
          </ac:grpSpMkLst>
        </pc:grpChg>
        <pc:grpChg chg="mod">
          <ac:chgData name="Amal R Babu" userId="3a292d0a-112b-4bc3-bf38-7771656893d2" providerId="ADAL" clId="{47334BF3-780A-45D3-A547-8C695EC51C61}" dt="2022-07-15T06:46:24.553" v="1162" actId="165"/>
          <ac:grpSpMkLst>
            <pc:docMk/>
            <pc:sldMk cId="734165304" sldId="273"/>
            <ac:grpSpMk id="286" creationId="{57D40AEB-EEB2-286C-ACB5-7E769D60DF98}"/>
          </ac:grpSpMkLst>
        </pc:grpChg>
        <pc:grpChg chg="mod">
          <ac:chgData name="Amal R Babu" userId="3a292d0a-112b-4bc3-bf38-7771656893d2" providerId="ADAL" clId="{47334BF3-780A-45D3-A547-8C695EC51C61}" dt="2022-07-15T06:46:24.553" v="1162" actId="165"/>
          <ac:grpSpMkLst>
            <pc:docMk/>
            <pc:sldMk cId="734165304" sldId="273"/>
            <ac:grpSpMk id="287" creationId="{6015DB78-7E0E-9E87-63EB-314D5026F8C6}"/>
          </ac:grpSpMkLst>
        </pc:grpChg>
        <pc:grpChg chg="mod">
          <ac:chgData name="Amal R Babu" userId="3a292d0a-112b-4bc3-bf38-7771656893d2" providerId="ADAL" clId="{47334BF3-780A-45D3-A547-8C695EC51C61}" dt="2022-07-15T06:46:24.553" v="1162" actId="165"/>
          <ac:grpSpMkLst>
            <pc:docMk/>
            <pc:sldMk cId="734165304" sldId="273"/>
            <ac:grpSpMk id="288" creationId="{B9CEF3D9-C338-17A5-DDC4-EFD37B1A4094}"/>
          </ac:grpSpMkLst>
        </pc:grpChg>
        <pc:grpChg chg="mod">
          <ac:chgData name="Amal R Babu" userId="3a292d0a-112b-4bc3-bf38-7771656893d2" providerId="ADAL" clId="{47334BF3-780A-45D3-A547-8C695EC51C61}" dt="2022-07-15T06:46:24.553" v="1162" actId="165"/>
          <ac:grpSpMkLst>
            <pc:docMk/>
            <pc:sldMk cId="734165304" sldId="273"/>
            <ac:grpSpMk id="289" creationId="{BF9FBAA8-4159-0E88-2054-4CB72DB2C1E3}"/>
          </ac:grpSpMkLst>
        </pc:grpChg>
        <pc:grpChg chg="add del mod topLvl">
          <ac:chgData name="Amal R Babu" userId="3a292d0a-112b-4bc3-bf38-7771656893d2" providerId="ADAL" clId="{47334BF3-780A-45D3-A547-8C695EC51C61}" dt="2022-07-15T06:46:26.332" v="1163" actId="478"/>
          <ac:grpSpMkLst>
            <pc:docMk/>
            <pc:sldMk cId="734165304" sldId="273"/>
            <ac:grpSpMk id="302" creationId="{22CD0C85-1672-4DCB-6283-CA2CC43783DC}"/>
          </ac:grpSpMkLst>
        </pc:grpChg>
        <pc:grpChg chg="mod">
          <ac:chgData name="Amal R Babu" userId="3a292d0a-112b-4bc3-bf38-7771656893d2" providerId="ADAL" clId="{47334BF3-780A-45D3-A547-8C695EC51C61}" dt="2022-07-15T06:46:24.553" v="1162" actId="165"/>
          <ac:grpSpMkLst>
            <pc:docMk/>
            <pc:sldMk cId="734165304" sldId="273"/>
            <ac:grpSpMk id="305" creationId="{986DD0F6-4EAC-E014-0A88-3D250E24B785}"/>
          </ac:grpSpMkLst>
        </pc:grpChg>
        <pc:grpChg chg="mod">
          <ac:chgData name="Amal R Babu" userId="3a292d0a-112b-4bc3-bf38-7771656893d2" providerId="ADAL" clId="{47334BF3-780A-45D3-A547-8C695EC51C61}" dt="2022-07-15T06:46:24.553" v="1162" actId="165"/>
          <ac:grpSpMkLst>
            <pc:docMk/>
            <pc:sldMk cId="734165304" sldId="273"/>
            <ac:grpSpMk id="307" creationId="{0B9088A3-4B73-63D5-89C9-E789B64837D7}"/>
          </ac:grpSpMkLst>
        </pc:grpChg>
        <pc:grpChg chg="add mod topLvl">
          <ac:chgData name="Amal R Babu" userId="3a292d0a-112b-4bc3-bf38-7771656893d2" providerId="ADAL" clId="{47334BF3-780A-45D3-A547-8C695EC51C61}" dt="2022-07-15T06:47:15.414" v="1175" actId="164"/>
          <ac:grpSpMkLst>
            <pc:docMk/>
            <pc:sldMk cId="734165304" sldId="273"/>
            <ac:grpSpMk id="313" creationId="{F5DA19E0-E6B8-0DD4-C1A9-F47C2962D809}"/>
          </ac:grpSpMkLst>
        </pc:grpChg>
        <pc:grpChg chg="add del mod topLvl">
          <ac:chgData name="Amal R Babu" userId="3a292d0a-112b-4bc3-bf38-7771656893d2" providerId="ADAL" clId="{47334BF3-780A-45D3-A547-8C695EC51C61}" dt="2022-07-15T06:47:45.097" v="1181" actId="165"/>
          <ac:grpSpMkLst>
            <pc:docMk/>
            <pc:sldMk cId="734165304" sldId="273"/>
            <ac:grpSpMk id="336" creationId="{9B101026-D74D-A5EA-C38A-EC58202F1DA0}"/>
          </ac:grpSpMkLst>
        </pc:grpChg>
        <pc:grpChg chg="mod topLvl">
          <ac:chgData name="Amal R Babu" userId="3a292d0a-112b-4bc3-bf38-7771656893d2" providerId="ADAL" clId="{47334BF3-780A-45D3-A547-8C695EC51C61}" dt="2022-07-15T06:47:45.097" v="1181" actId="165"/>
          <ac:grpSpMkLst>
            <pc:docMk/>
            <pc:sldMk cId="734165304" sldId="273"/>
            <ac:grpSpMk id="337" creationId="{16EC6310-6556-E30F-485E-AEE56FE263AC}"/>
          </ac:grpSpMkLst>
        </pc:grpChg>
        <pc:grpChg chg="mod topLvl">
          <ac:chgData name="Amal R Babu" userId="3a292d0a-112b-4bc3-bf38-7771656893d2" providerId="ADAL" clId="{47334BF3-780A-45D3-A547-8C695EC51C61}" dt="2022-07-15T06:48:04.859" v="1187" actId="164"/>
          <ac:grpSpMkLst>
            <pc:docMk/>
            <pc:sldMk cId="734165304" sldId="273"/>
            <ac:grpSpMk id="338" creationId="{284420A9-615F-A69B-0D87-F6714C339885}"/>
          </ac:grpSpMkLst>
        </pc:grpChg>
        <pc:grpChg chg="mod">
          <ac:chgData name="Amal R Babu" userId="3a292d0a-112b-4bc3-bf38-7771656893d2" providerId="ADAL" clId="{47334BF3-780A-45D3-A547-8C695EC51C61}" dt="2022-07-15T06:47:45.097" v="1181" actId="165"/>
          <ac:grpSpMkLst>
            <pc:docMk/>
            <pc:sldMk cId="734165304" sldId="273"/>
            <ac:grpSpMk id="339" creationId="{0303D2F5-A6B6-FED7-2C89-3DB30E6EC9FE}"/>
          </ac:grpSpMkLst>
        </pc:grpChg>
        <pc:grpChg chg="mod">
          <ac:chgData name="Amal R Babu" userId="3a292d0a-112b-4bc3-bf38-7771656893d2" providerId="ADAL" clId="{47334BF3-780A-45D3-A547-8C695EC51C61}" dt="2022-07-15T06:47:45.097" v="1181" actId="165"/>
          <ac:grpSpMkLst>
            <pc:docMk/>
            <pc:sldMk cId="734165304" sldId="273"/>
            <ac:grpSpMk id="341" creationId="{0C8D4534-3F5A-3232-14C8-3C671FF0CC99}"/>
          </ac:grpSpMkLst>
        </pc:grpChg>
        <pc:grpChg chg="add mod ord">
          <ac:chgData name="Amal R Babu" userId="3a292d0a-112b-4bc3-bf38-7771656893d2" providerId="ADAL" clId="{47334BF3-780A-45D3-A547-8C695EC51C61}" dt="2022-07-15T06:48:01.318" v="1186" actId="164"/>
          <ac:grpSpMkLst>
            <pc:docMk/>
            <pc:sldMk cId="734165304" sldId="273"/>
            <ac:grpSpMk id="349" creationId="{7D724A12-C42A-C774-BCE7-8599F524C672}"/>
          </ac:grpSpMkLst>
        </pc:grpChg>
      </pc:sldChg>
      <pc:sldChg chg="addSp delSp modSp add mod">
        <pc:chgData name="Amal R Babu" userId="3a292d0a-112b-4bc3-bf38-7771656893d2" providerId="ADAL" clId="{47334BF3-780A-45D3-A547-8C695EC51C61}" dt="2022-07-15T06:59:06.722" v="1401" actId="20577"/>
        <pc:sldMkLst>
          <pc:docMk/>
          <pc:sldMk cId="978232518" sldId="274"/>
        </pc:sldMkLst>
        <pc:spChg chg="add del mod">
          <ac:chgData name="Amal R Babu" userId="3a292d0a-112b-4bc3-bf38-7771656893d2" providerId="ADAL" clId="{47334BF3-780A-45D3-A547-8C695EC51C61}" dt="2022-07-15T06:54:58.960" v="1246" actId="478"/>
          <ac:spMkLst>
            <pc:docMk/>
            <pc:sldMk cId="978232518" sldId="274"/>
            <ac:spMk id="5" creationId="{1084ED2C-06C0-4FD9-5AD4-BD3737EF041B}"/>
          </ac:spMkLst>
        </pc:spChg>
        <pc:spChg chg="del">
          <ac:chgData name="Amal R Babu" userId="3a292d0a-112b-4bc3-bf38-7771656893d2" providerId="ADAL" clId="{47334BF3-780A-45D3-A547-8C695EC51C61}" dt="2022-07-15T06:53:40.689" v="1226" actId="478"/>
          <ac:spMkLst>
            <pc:docMk/>
            <pc:sldMk cId="978232518" sldId="274"/>
            <ac:spMk id="6" creationId="{81CDF03D-FE98-B0C3-CD17-D8DDEE97798C}"/>
          </ac:spMkLst>
        </pc:spChg>
        <pc:spChg chg="mod">
          <ac:chgData name="Amal R Babu" userId="3a292d0a-112b-4bc3-bf38-7771656893d2" providerId="ADAL" clId="{47334BF3-780A-45D3-A547-8C695EC51C61}" dt="2022-07-15T06:55:45.590" v="1253" actId="165"/>
          <ac:spMkLst>
            <pc:docMk/>
            <pc:sldMk cId="978232518" sldId="274"/>
            <ac:spMk id="9" creationId="{CA5E5350-5A6C-C5DF-1A75-6002E2A1B00B}"/>
          </ac:spMkLst>
        </pc:spChg>
        <pc:spChg chg="mod">
          <ac:chgData name="Amal R Babu" userId="3a292d0a-112b-4bc3-bf38-7771656893d2" providerId="ADAL" clId="{47334BF3-780A-45D3-A547-8C695EC51C61}" dt="2022-07-15T06:55:45.590" v="1253" actId="165"/>
          <ac:spMkLst>
            <pc:docMk/>
            <pc:sldMk cId="978232518" sldId="274"/>
            <ac:spMk id="10" creationId="{798BC2B1-54AD-6EC3-E585-29256DBF0DAE}"/>
          </ac:spMkLst>
        </pc:spChg>
        <pc:spChg chg="mod">
          <ac:chgData name="Amal R Babu" userId="3a292d0a-112b-4bc3-bf38-7771656893d2" providerId="ADAL" clId="{47334BF3-780A-45D3-A547-8C695EC51C61}" dt="2022-07-15T06:55:45.590" v="1253" actId="165"/>
          <ac:spMkLst>
            <pc:docMk/>
            <pc:sldMk cId="978232518" sldId="274"/>
            <ac:spMk id="11" creationId="{D2B34709-31B6-867B-1F9A-2E56EB9CF725}"/>
          </ac:spMkLst>
        </pc:spChg>
        <pc:spChg chg="mod">
          <ac:chgData name="Amal R Babu" userId="3a292d0a-112b-4bc3-bf38-7771656893d2" providerId="ADAL" clId="{47334BF3-780A-45D3-A547-8C695EC51C61}" dt="2022-07-15T06:55:45.590" v="1253" actId="165"/>
          <ac:spMkLst>
            <pc:docMk/>
            <pc:sldMk cId="978232518" sldId="274"/>
            <ac:spMk id="12" creationId="{3347D0AF-61FD-BE09-039D-A664835A5D7A}"/>
          </ac:spMkLst>
        </pc:spChg>
        <pc:spChg chg="mod">
          <ac:chgData name="Amal R Babu" userId="3a292d0a-112b-4bc3-bf38-7771656893d2" providerId="ADAL" clId="{47334BF3-780A-45D3-A547-8C695EC51C61}" dt="2022-07-15T06:55:45.590" v="1253" actId="165"/>
          <ac:spMkLst>
            <pc:docMk/>
            <pc:sldMk cId="978232518" sldId="274"/>
            <ac:spMk id="13" creationId="{A27B2F2D-B44F-9294-F571-186CDAD0A2C1}"/>
          </ac:spMkLst>
        </pc:spChg>
        <pc:spChg chg="mod">
          <ac:chgData name="Amal R Babu" userId="3a292d0a-112b-4bc3-bf38-7771656893d2" providerId="ADAL" clId="{47334BF3-780A-45D3-A547-8C695EC51C61}" dt="2022-07-15T06:55:45.590" v="1253" actId="165"/>
          <ac:spMkLst>
            <pc:docMk/>
            <pc:sldMk cId="978232518" sldId="274"/>
            <ac:spMk id="14" creationId="{B6F46A7C-C758-796A-6C26-9819F9BC537F}"/>
          </ac:spMkLst>
        </pc:spChg>
        <pc:spChg chg="mod">
          <ac:chgData name="Amal R Babu" userId="3a292d0a-112b-4bc3-bf38-7771656893d2" providerId="ADAL" clId="{47334BF3-780A-45D3-A547-8C695EC51C61}" dt="2022-07-15T06:55:45.590" v="1253" actId="165"/>
          <ac:spMkLst>
            <pc:docMk/>
            <pc:sldMk cId="978232518" sldId="274"/>
            <ac:spMk id="15" creationId="{341B2399-F492-4B17-A682-6A487BE5BF1A}"/>
          </ac:spMkLst>
        </pc:spChg>
        <pc:spChg chg="mod">
          <ac:chgData name="Amal R Babu" userId="3a292d0a-112b-4bc3-bf38-7771656893d2" providerId="ADAL" clId="{47334BF3-780A-45D3-A547-8C695EC51C61}" dt="2022-07-15T06:55:45.590" v="1253" actId="165"/>
          <ac:spMkLst>
            <pc:docMk/>
            <pc:sldMk cId="978232518" sldId="274"/>
            <ac:spMk id="16" creationId="{AEB8F75F-0CAE-79C8-2B25-35FFEE73203D}"/>
          </ac:spMkLst>
        </pc:spChg>
        <pc:spChg chg="mod">
          <ac:chgData name="Amal R Babu" userId="3a292d0a-112b-4bc3-bf38-7771656893d2" providerId="ADAL" clId="{47334BF3-780A-45D3-A547-8C695EC51C61}" dt="2022-07-15T06:55:45.590" v="1253" actId="165"/>
          <ac:spMkLst>
            <pc:docMk/>
            <pc:sldMk cId="978232518" sldId="274"/>
            <ac:spMk id="17" creationId="{C3A38BD9-15CB-DDBC-003C-85EBCEC5D10E}"/>
          </ac:spMkLst>
        </pc:spChg>
        <pc:spChg chg="mod">
          <ac:chgData name="Amal R Babu" userId="3a292d0a-112b-4bc3-bf38-7771656893d2" providerId="ADAL" clId="{47334BF3-780A-45D3-A547-8C695EC51C61}" dt="2022-07-15T06:55:45.590" v="1253" actId="165"/>
          <ac:spMkLst>
            <pc:docMk/>
            <pc:sldMk cId="978232518" sldId="274"/>
            <ac:spMk id="18" creationId="{A03A2408-6A28-865D-3E62-9EC4BFEAFA53}"/>
          </ac:spMkLst>
        </pc:spChg>
        <pc:spChg chg="mod">
          <ac:chgData name="Amal R Babu" userId="3a292d0a-112b-4bc3-bf38-7771656893d2" providerId="ADAL" clId="{47334BF3-780A-45D3-A547-8C695EC51C61}" dt="2022-07-15T06:55:45.590" v="1253" actId="165"/>
          <ac:spMkLst>
            <pc:docMk/>
            <pc:sldMk cId="978232518" sldId="274"/>
            <ac:spMk id="19" creationId="{0DFD3980-5FF7-75E9-CB4B-97CABD700EAB}"/>
          </ac:spMkLst>
        </pc:spChg>
        <pc:spChg chg="mod">
          <ac:chgData name="Amal R Babu" userId="3a292d0a-112b-4bc3-bf38-7771656893d2" providerId="ADAL" clId="{47334BF3-780A-45D3-A547-8C695EC51C61}" dt="2022-07-15T06:55:45.590" v="1253" actId="165"/>
          <ac:spMkLst>
            <pc:docMk/>
            <pc:sldMk cId="978232518" sldId="274"/>
            <ac:spMk id="20" creationId="{99F7E687-DF1F-CEDA-ACFF-C5B112D7B776}"/>
          </ac:spMkLst>
        </pc:spChg>
        <pc:spChg chg="mod">
          <ac:chgData name="Amal R Babu" userId="3a292d0a-112b-4bc3-bf38-7771656893d2" providerId="ADAL" clId="{47334BF3-780A-45D3-A547-8C695EC51C61}" dt="2022-07-15T06:55:45.590" v="1253" actId="165"/>
          <ac:spMkLst>
            <pc:docMk/>
            <pc:sldMk cId="978232518" sldId="274"/>
            <ac:spMk id="21" creationId="{D9ADEF29-8F90-60A4-2D6B-9C3DCC865E37}"/>
          </ac:spMkLst>
        </pc:spChg>
        <pc:spChg chg="mod">
          <ac:chgData name="Amal R Babu" userId="3a292d0a-112b-4bc3-bf38-7771656893d2" providerId="ADAL" clId="{47334BF3-780A-45D3-A547-8C695EC51C61}" dt="2022-07-15T06:55:45.590" v="1253" actId="165"/>
          <ac:spMkLst>
            <pc:docMk/>
            <pc:sldMk cId="978232518" sldId="274"/>
            <ac:spMk id="22" creationId="{B0356DCE-4D3E-3BF0-050F-7AD9ABAAF15A}"/>
          </ac:spMkLst>
        </pc:spChg>
        <pc:spChg chg="mod">
          <ac:chgData name="Amal R Babu" userId="3a292d0a-112b-4bc3-bf38-7771656893d2" providerId="ADAL" clId="{47334BF3-780A-45D3-A547-8C695EC51C61}" dt="2022-07-15T06:55:45.590" v="1253" actId="165"/>
          <ac:spMkLst>
            <pc:docMk/>
            <pc:sldMk cId="978232518" sldId="274"/>
            <ac:spMk id="23" creationId="{02AE6B0D-E140-55CA-1DAA-0F70EFEA1356}"/>
          </ac:spMkLst>
        </pc:spChg>
        <pc:spChg chg="mod">
          <ac:chgData name="Amal R Babu" userId="3a292d0a-112b-4bc3-bf38-7771656893d2" providerId="ADAL" clId="{47334BF3-780A-45D3-A547-8C695EC51C61}" dt="2022-07-15T06:55:45.590" v="1253" actId="165"/>
          <ac:spMkLst>
            <pc:docMk/>
            <pc:sldMk cId="978232518" sldId="274"/>
            <ac:spMk id="24" creationId="{60A5E24B-BEDF-5FA7-4855-E6F80EBE2186}"/>
          </ac:spMkLst>
        </pc:spChg>
        <pc:spChg chg="mod">
          <ac:chgData name="Amal R Babu" userId="3a292d0a-112b-4bc3-bf38-7771656893d2" providerId="ADAL" clId="{47334BF3-780A-45D3-A547-8C695EC51C61}" dt="2022-07-15T06:55:45.590" v="1253" actId="165"/>
          <ac:spMkLst>
            <pc:docMk/>
            <pc:sldMk cId="978232518" sldId="274"/>
            <ac:spMk id="25" creationId="{01A299BB-24AD-C425-C163-3DE90992C095}"/>
          </ac:spMkLst>
        </pc:spChg>
        <pc:spChg chg="mod">
          <ac:chgData name="Amal R Babu" userId="3a292d0a-112b-4bc3-bf38-7771656893d2" providerId="ADAL" clId="{47334BF3-780A-45D3-A547-8C695EC51C61}" dt="2022-07-15T06:55:45.590" v="1253" actId="165"/>
          <ac:spMkLst>
            <pc:docMk/>
            <pc:sldMk cId="978232518" sldId="274"/>
            <ac:spMk id="26" creationId="{5ECDEA97-2B4C-4669-91E9-6CE51CB5C0E3}"/>
          </ac:spMkLst>
        </pc:spChg>
        <pc:spChg chg="mod">
          <ac:chgData name="Amal R Babu" userId="3a292d0a-112b-4bc3-bf38-7771656893d2" providerId="ADAL" clId="{47334BF3-780A-45D3-A547-8C695EC51C61}" dt="2022-07-15T06:55:45.590" v="1253" actId="165"/>
          <ac:spMkLst>
            <pc:docMk/>
            <pc:sldMk cId="978232518" sldId="274"/>
            <ac:spMk id="27" creationId="{53C3A428-E022-87BF-BDD3-BA610B43F7FC}"/>
          </ac:spMkLst>
        </pc:spChg>
        <pc:spChg chg="mod">
          <ac:chgData name="Amal R Babu" userId="3a292d0a-112b-4bc3-bf38-7771656893d2" providerId="ADAL" clId="{47334BF3-780A-45D3-A547-8C695EC51C61}" dt="2022-07-15T06:55:45.590" v="1253" actId="165"/>
          <ac:spMkLst>
            <pc:docMk/>
            <pc:sldMk cId="978232518" sldId="274"/>
            <ac:spMk id="28" creationId="{3A11940E-B9F5-9AB0-56F3-2410EFE46A2F}"/>
          </ac:spMkLst>
        </pc:spChg>
        <pc:spChg chg="mod">
          <ac:chgData name="Amal R Babu" userId="3a292d0a-112b-4bc3-bf38-7771656893d2" providerId="ADAL" clId="{47334BF3-780A-45D3-A547-8C695EC51C61}" dt="2022-07-15T06:55:45.590" v="1253" actId="165"/>
          <ac:spMkLst>
            <pc:docMk/>
            <pc:sldMk cId="978232518" sldId="274"/>
            <ac:spMk id="29" creationId="{2B2393AC-C573-7FF0-84EB-7EAC3DD8C2D5}"/>
          </ac:spMkLst>
        </pc:spChg>
        <pc:spChg chg="mod">
          <ac:chgData name="Amal R Babu" userId="3a292d0a-112b-4bc3-bf38-7771656893d2" providerId="ADAL" clId="{47334BF3-780A-45D3-A547-8C695EC51C61}" dt="2022-07-15T06:55:45.590" v="1253" actId="165"/>
          <ac:spMkLst>
            <pc:docMk/>
            <pc:sldMk cId="978232518" sldId="274"/>
            <ac:spMk id="30" creationId="{27C3C167-C995-BAC3-1505-CEBB2C3E05B4}"/>
          </ac:spMkLst>
        </pc:spChg>
        <pc:spChg chg="mod">
          <ac:chgData name="Amal R Babu" userId="3a292d0a-112b-4bc3-bf38-7771656893d2" providerId="ADAL" clId="{47334BF3-780A-45D3-A547-8C695EC51C61}" dt="2022-07-15T06:55:45.590" v="1253" actId="165"/>
          <ac:spMkLst>
            <pc:docMk/>
            <pc:sldMk cId="978232518" sldId="274"/>
            <ac:spMk id="31" creationId="{E20477E1-3E2D-42B7-2C7C-24E4105765B1}"/>
          </ac:spMkLst>
        </pc:spChg>
        <pc:spChg chg="mod topLvl">
          <ac:chgData name="Amal R Babu" userId="3a292d0a-112b-4bc3-bf38-7771656893d2" providerId="ADAL" clId="{47334BF3-780A-45D3-A547-8C695EC51C61}" dt="2022-07-15T06:56:13.876" v="1266" actId="1038"/>
          <ac:spMkLst>
            <pc:docMk/>
            <pc:sldMk cId="978232518" sldId="274"/>
            <ac:spMk id="32" creationId="{5A9F1060-B5F0-F2DE-A43F-F17AF5C33229}"/>
          </ac:spMkLst>
        </pc:spChg>
        <pc:spChg chg="mod">
          <ac:chgData name="Amal R Babu" userId="3a292d0a-112b-4bc3-bf38-7771656893d2" providerId="ADAL" clId="{47334BF3-780A-45D3-A547-8C695EC51C61}" dt="2022-07-15T06:55:45.590" v="1253" actId="165"/>
          <ac:spMkLst>
            <pc:docMk/>
            <pc:sldMk cId="978232518" sldId="274"/>
            <ac:spMk id="34" creationId="{067BA547-5FE5-53C3-D42C-AA4B12315E7F}"/>
          </ac:spMkLst>
        </pc:spChg>
        <pc:spChg chg="mod">
          <ac:chgData name="Amal R Babu" userId="3a292d0a-112b-4bc3-bf38-7771656893d2" providerId="ADAL" clId="{47334BF3-780A-45D3-A547-8C695EC51C61}" dt="2022-07-15T06:55:45.590" v="1253" actId="165"/>
          <ac:spMkLst>
            <pc:docMk/>
            <pc:sldMk cId="978232518" sldId="274"/>
            <ac:spMk id="35" creationId="{B5621F06-1D31-D2D7-AD58-482687C4756E}"/>
          </ac:spMkLst>
        </pc:spChg>
        <pc:spChg chg="mod">
          <ac:chgData name="Amal R Babu" userId="3a292d0a-112b-4bc3-bf38-7771656893d2" providerId="ADAL" clId="{47334BF3-780A-45D3-A547-8C695EC51C61}" dt="2022-07-15T06:55:45.590" v="1253" actId="165"/>
          <ac:spMkLst>
            <pc:docMk/>
            <pc:sldMk cId="978232518" sldId="274"/>
            <ac:spMk id="36" creationId="{76E0A933-81C5-9883-AB12-5486D727F234}"/>
          </ac:spMkLst>
        </pc:spChg>
        <pc:spChg chg="mod">
          <ac:chgData name="Amal R Babu" userId="3a292d0a-112b-4bc3-bf38-7771656893d2" providerId="ADAL" clId="{47334BF3-780A-45D3-A547-8C695EC51C61}" dt="2022-07-15T06:55:45.590" v="1253" actId="165"/>
          <ac:spMkLst>
            <pc:docMk/>
            <pc:sldMk cId="978232518" sldId="274"/>
            <ac:spMk id="37" creationId="{6C0B1050-70B2-D3B6-6C16-96CDF2727241}"/>
          </ac:spMkLst>
        </pc:spChg>
        <pc:spChg chg="mod">
          <ac:chgData name="Amal R Babu" userId="3a292d0a-112b-4bc3-bf38-7771656893d2" providerId="ADAL" clId="{47334BF3-780A-45D3-A547-8C695EC51C61}" dt="2022-07-15T06:55:45.590" v="1253" actId="165"/>
          <ac:spMkLst>
            <pc:docMk/>
            <pc:sldMk cId="978232518" sldId="274"/>
            <ac:spMk id="38" creationId="{E8841824-6B01-7AF7-3B6F-B3790D55B54B}"/>
          </ac:spMkLst>
        </pc:spChg>
        <pc:spChg chg="mod">
          <ac:chgData name="Amal R Babu" userId="3a292d0a-112b-4bc3-bf38-7771656893d2" providerId="ADAL" clId="{47334BF3-780A-45D3-A547-8C695EC51C61}" dt="2022-07-15T06:55:45.590" v="1253" actId="165"/>
          <ac:spMkLst>
            <pc:docMk/>
            <pc:sldMk cId="978232518" sldId="274"/>
            <ac:spMk id="39" creationId="{48E32E90-11CE-9ACA-8FB5-9862C29585F3}"/>
          </ac:spMkLst>
        </pc:spChg>
        <pc:spChg chg="mod">
          <ac:chgData name="Amal R Babu" userId="3a292d0a-112b-4bc3-bf38-7771656893d2" providerId="ADAL" clId="{47334BF3-780A-45D3-A547-8C695EC51C61}" dt="2022-07-15T06:55:45.590" v="1253" actId="165"/>
          <ac:spMkLst>
            <pc:docMk/>
            <pc:sldMk cId="978232518" sldId="274"/>
            <ac:spMk id="40" creationId="{6325870C-0300-41D1-5F1E-C4DDE8E3723B}"/>
          </ac:spMkLst>
        </pc:spChg>
        <pc:spChg chg="mod">
          <ac:chgData name="Amal R Babu" userId="3a292d0a-112b-4bc3-bf38-7771656893d2" providerId="ADAL" clId="{47334BF3-780A-45D3-A547-8C695EC51C61}" dt="2022-07-15T06:55:45.590" v="1253" actId="165"/>
          <ac:spMkLst>
            <pc:docMk/>
            <pc:sldMk cId="978232518" sldId="274"/>
            <ac:spMk id="41" creationId="{F13BC99A-FFD5-1106-333A-A844688A809C}"/>
          </ac:spMkLst>
        </pc:spChg>
        <pc:spChg chg="mod">
          <ac:chgData name="Amal R Babu" userId="3a292d0a-112b-4bc3-bf38-7771656893d2" providerId="ADAL" clId="{47334BF3-780A-45D3-A547-8C695EC51C61}" dt="2022-07-15T06:55:45.590" v="1253" actId="165"/>
          <ac:spMkLst>
            <pc:docMk/>
            <pc:sldMk cId="978232518" sldId="274"/>
            <ac:spMk id="42" creationId="{585F7AC6-4FBB-B5A7-8A72-C158F382F2A4}"/>
          </ac:spMkLst>
        </pc:spChg>
        <pc:spChg chg="mod">
          <ac:chgData name="Amal R Babu" userId="3a292d0a-112b-4bc3-bf38-7771656893d2" providerId="ADAL" clId="{47334BF3-780A-45D3-A547-8C695EC51C61}" dt="2022-07-15T06:55:45.590" v="1253" actId="165"/>
          <ac:spMkLst>
            <pc:docMk/>
            <pc:sldMk cId="978232518" sldId="274"/>
            <ac:spMk id="43" creationId="{2AF7E349-070B-9D42-5287-40617B477B39}"/>
          </ac:spMkLst>
        </pc:spChg>
        <pc:spChg chg="mod">
          <ac:chgData name="Amal R Babu" userId="3a292d0a-112b-4bc3-bf38-7771656893d2" providerId="ADAL" clId="{47334BF3-780A-45D3-A547-8C695EC51C61}" dt="2022-07-15T06:55:45.590" v="1253" actId="165"/>
          <ac:spMkLst>
            <pc:docMk/>
            <pc:sldMk cId="978232518" sldId="274"/>
            <ac:spMk id="44" creationId="{BDE4E2C8-2ADC-5151-8F8D-3D01E5719ED5}"/>
          </ac:spMkLst>
        </pc:spChg>
        <pc:spChg chg="mod">
          <ac:chgData name="Amal R Babu" userId="3a292d0a-112b-4bc3-bf38-7771656893d2" providerId="ADAL" clId="{47334BF3-780A-45D3-A547-8C695EC51C61}" dt="2022-07-15T06:55:45.590" v="1253" actId="165"/>
          <ac:spMkLst>
            <pc:docMk/>
            <pc:sldMk cId="978232518" sldId="274"/>
            <ac:spMk id="45" creationId="{87EF103B-5EC1-51FC-D681-444882F715ED}"/>
          </ac:spMkLst>
        </pc:spChg>
        <pc:spChg chg="mod">
          <ac:chgData name="Amal R Babu" userId="3a292d0a-112b-4bc3-bf38-7771656893d2" providerId="ADAL" clId="{47334BF3-780A-45D3-A547-8C695EC51C61}" dt="2022-07-15T06:55:45.590" v="1253" actId="165"/>
          <ac:spMkLst>
            <pc:docMk/>
            <pc:sldMk cId="978232518" sldId="274"/>
            <ac:spMk id="46" creationId="{A5135985-00BA-5336-4106-A296C3EF10A1}"/>
          </ac:spMkLst>
        </pc:spChg>
        <pc:spChg chg="mod">
          <ac:chgData name="Amal R Babu" userId="3a292d0a-112b-4bc3-bf38-7771656893d2" providerId="ADAL" clId="{47334BF3-780A-45D3-A547-8C695EC51C61}" dt="2022-07-15T06:55:45.590" v="1253" actId="165"/>
          <ac:spMkLst>
            <pc:docMk/>
            <pc:sldMk cId="978232518" sldId="274"/>
            <ac:spMk id="47" creationId="{381A8C22-C0D1-7243-ACB9-1E451A0824EB}"/>
          </ac:spMkLst>
        </pc:spChg>
        <pc:spChg chg="mod">
          <ac:chgData name="Amal R Babu" userId="3a292d0a-112b-4bc3-bf38-7771656893d2" providerId="ADAL" clId="{47334BF3-780A-45D3-A547-8C695EC51C61}" dt="2022-07-15T06:55:45.590" v="1253" actId="165"/>
          <ac:spMkLst>
            <pc:docMk/>
            <pc:sldMk cId="978232518" sldId="274"/>
            <ac:spMk id="48" creationId="{A06919AD-3C58-3184-D981-10789A028595}"/>
          </ac:spMkLst>
        </pc:spChg>
        <pc:spChg chg="mod">
          <ac:chgData name="Amal R Babu" userId="3a292d0a-112b-4bc3-bf38-7771656893d2" providerId="ADAL" clId="{47334BF3-780A-45D3-A547-8C695EC51C61}" dt="2022-07-15T06:55:45.590" v="1253" actId="165"/>
          <ac:spMkLst>
            <pc:docMk/>
            <pc:sldMk cId="978232518" sldId="274"/>
            <ac:spMk id="49" creationId="{40CBE145-9747-8682-BA52-39D06B037458}"/>
          </ac:spMkLst>
        </pc:spChg>
        <pc:spChg chg="mod">
          <ac:chgData name="Amal R Babu" userId="3a292d0a-112b-4bc3-bf38-7771656893d2" providerId="ADAL" clId="{47334BF3-780A-45D3-A547-8C695EC51C61}" dt="2022-07-15T06:55:45.590" v="1253" actId="165"/>
          <ac:spMkLst>
            <pc:docMk/>
            <pc:sldMk cId="978232518" sldId="274"/>
            <ac:spMk id="50" creationId="{EEDEE6DA-9B8D-2316-A350-386866366B4F}"/>
          </ac:spMkLst>
        </pc:spChg>
        <pc:spChg chg="mod">
          <ac:chgData name="Amal R Babu" userId="3a292d0a-112b-4bc3-bf38-7771656893d2" providerId="ADAL" clId="{47334BF3-780A-45D3-A547-8C695EC51C61}" dt="2022-07-15T06:55:45.590" v="1253" actId="165"/>
          <ac:spMkLst>
            <pc:docMk/>
            <pc:sldMk cId="978232518" sldId="274"/>
            <ac:spMk id="51" creationId="{D9AFE3DE-477E-06CE-A1D8-C348C0AC62B5}"/>
          </ac:spMkLst>
        </pc:spChg>
        <pc:spChg chg="mod">
          <ac:chgData name="Amal R Babu" userId="3a292d0a-112b-4bc3-bf38-7771656893d2" providerId="ADAL" clId="{47334BF3-780A-45D3-A547-8C695EC51C61}" dt="2022-07-15T06:55:45.590" v="1253" actId="165"/>
          <ac:spMkLst>
            <pc:docMk/>
            <pc:sldMk cId="978232518" sldId="274"/>
            <ac:spMk id="52" creationId="{93DC790F-FC1E-B350-3493-AA4A64B84DC7}"/>
          </ac:spMkLst>
        </pc:spChg>
        <pc:spChg chg="mod">
          <ac:chgData name="Amal R Babu" userId="3a292d0a-112b-4bc3-bf38-7771656893d2" providerId="ADAL" clId="{47334BF3-780A-45D3-A547-8C695EC51C61}" dt="2022-07-15T06:55:45.590" v="1253" actId="165"/>
          <ac:spMkLst>
            <pc:docMk/>
            <pc:sldMk cId="978232518" sldId="274"/>
            <ac:spMk id="53" creationId="{1CE2E3C4-6CC8-0F02-82A7-325B6AF9CC6B}"/>
          </ac:spMkLst>
        </pc:spChg>
        <pc:spChg chg="mod">
          <ac:chgData name="Amal R Babu" userId="3a292d0a-112b-4bc3-bf38-7771656893d2" providerId="ADAL" clId="{47334BF3-780A-45D3-A547-8C695EC51C61}" dt="2022-07-15T06:55:45.590" v="1253" actId="165"/>
          <ac:spMkLst>
            <pc:docMk/>
            <pc:sldMk cId="978232518" sldId="274"/>
            <ac:spMk id="54" creationId="{03F7A45F-9443-85A7-C6BA-A2A90334035D}"/>
          </ac:spMkLst>
        </pc:spChg>
        <pc:spChg chg="mod">
          <ac:chgData name="Amal R Babu" userId="3a292d0a-112b-4bc3-bf38-7771656893d2" providerId="ADAL" clId="{47334BF3-780A-45D3-A547-8C695EC51C61}" dt="2022-07-15T06:55:45.590" v="1253" actId="165"/>
          <ac:spMkLst>
            <pc:docMk/>
            <pc:sldMk cId="978232518" sldId="274"/>
            <ac:spMk id="55" creationId="{63485350-1784-068F-0CFB-3C64E0BE1B9B}"/>
          </ac:spMkLst>
        </pc:spChg>
        <pc:spChg chg="mod">
          <ac:chgData name="Amal R Babu" userId="3a292d0a-112b-4bc3-bf38-7771656893d2" providerId="ADAL" clId="{47334BF3-780A-45D3-A547-8C695EC51C61}" dt="2022-07-15T06:55:45.590" v="1253" actId="165"/>
          <ac:spMkLst>
            <pc:docMk/>
            <pc:sldMk cId="978232518" sldId="274"/>
            <ac:spMk id="56" creationId="{9C05921B-4A22-E308-348A-6309B91F3C7C}"/>
          </ac:spMkLst>
        </pc:spChg>
        <pc:spChg chg="mod topLvl">
          <ac:chgData name="Amal R Babu" userId="3a292d0a-112b-4bc3-bf38-7771656893d2" providerId="ADAL" clId="{47334BF3-780A-45D3-A547-8C695EC51C61}" dt="2022-07-15T06:55:14.557" v="1251" actId="165"/>
          <ac:spMkLst>
            <pc:docMk/>
            <pc:sldMk cId="978232518" sldId="274"/>
            <ac:spMk id="61" creationId="{ACB86B47-0E22-EFF5-0842-FA380E18ED29}"/>
          </ac:spMkLst>
        </pc:spChg>
        <pc:spChg chg="mod topLvl">
          <ac:chgData name="Amal R Babu" userId="3a292d0a-112b-4bc3-bf38-7771656893d2" providerId="ADAL" clId="{47334BF3-780A-45D3-A547-8C695EC51C61}" dt="2022-07-15T06:55:14.557" v="1251" actId="165"/>
          <ac:spMkLst>
            <pc:docMk/>
            <pc:sldMk cId="978232518" sldId="274"/>
            <ac:spMk id="62" creationId="{4E5C46DD-4E03-08D7-CA96-A41E240206D4}"/>
          </ac:spMkLst>
        </pc:spChg>
        <pc:spChg chg="add del mod">
          <ac:chgData name="Amal R Babu" userId="3a292d0a-112b-4bc3-bf38-7771656893d2" providerId="ADAL" clId="{47334BF3-780A-45D3-A547-8C695EC51C61}" dt="2022-07-15T06:56:53.080" v="1275" actId="478"/>
          <ac:spMkLst>
            <pc:docMk/>
            <pc:sldMk cId="978232518" sldId="274"/>
            <ac:spMk id="63" creationId="{5C0700AA-BCB7-286B-DEE3-B3D930A1562E}"/>
          </ac:spMkLst>
        </pc:spChg>
        <pc:spChg chg="mod topLvl">
          <ac:chgData name="Amal R Babu" userId="3a292d0a-112b-4bc3-bf38-7771656893d2" providerId="ADAL" clId="{47334BF3-780A-45D3-A547-8C695EC51C61}" dt="2022-07-15T06:55:14.557" v="1251" actId="165"/>
          <ac:spMkLst>
            <pc:docMk/>
            <pc:sldMk cId="978232518" sldId="274"/>
            <ac:spMk id="64" creationId="{FEC71B68-CB30-C1F8-F513-A0D02EF72174}"/>
          </ac:spMkLst>
        </pc:spChg>
        <pc:spChg chg="mod topLvl">
          <ac:chgData name="Amal R Babu" userId="3a292d0a-112b-4bc3-bf38-7771656893d2" providerId="ADAL" clId="{47334BF3-780A-45D3-A547-8C695EC51C61}" dt="2022-07-15T06:55:14.557" v="1251" actId="165"/>
          <ac:spMkLst>
            <pc:docMk/>
            <pc:sldMk cId="978232518" sldId="274"/>
            <ac:spMk id="65" creationId="{F36B8A0C-F2F8-8338-9A99-5B94FAABCFD5}"/>
          </ac:spMkLst>
        </pc:spChg>
        <pc:spChg chg="mod topLvl">
          <ac:chgData name="Amal R Babu" userId="3a292d0a-112b-4bc3-bf38-7771656893d2" providerId="ADAL" clId="{47334BF3-780A-45D3-A547-8C695EC51C61}" dt="2022-07-15T06:55:11.439" v="1250" actId="12789"/>
          <ac:spMkLst>
            <pc:docMk/>
            <pc:sldMk cId="978232518" sldId="274"/>
            <ac:spMk id="67" creationId="{A368AF08-F704-1D80-E760-D61031525636}"/>
          </ac:spMkLst>
        </pc:spChg>
        <pc:spChg chg="mod topLvl">
          <ac:chgData name="Amal R Babu" userId="3a292d0a-112b-4bc3-bf38-7771656893d2" providerId="ADAL" clId="{47334BF3-780A-45D3-A547-8C695EC51C61}" dt="2022-07-15T06:55:11.439" v="1250" actId="12789"/>
          <ac:spMkLst>
            <pc:docMk/>
            <pc:sldMk cId="978232518" sldId="274"/>
            <ac:spMk id="68" creationId="{8E17E9C4-4BB7-FEC9-3C83-CDA34A736E27}"/>
          </ac:spMkLst>
        </pc:spChg>
        <pc:spChg chg="add mod ord">
          <ac:chgData name="Amal R Babu" userId="3a292d0a-112b-4bc3-bf38-7771656893d2" providerId="ADAL" clId="{47334BF3-780A-45D3-A547-8C695EC51C61}" dt="2022-07-15T06:53:46.245" v="1229" actId="207"/>
          <ac:spMkLst>
            <pc:docMk/>
            <pc:sldMk cId="978232518" sldId="274"/>
            <ac:spMk id="72" creationId="{2E632AC1-D21B-34D9-6A28-3783A01347B6}"/>
          </ac:spMkLst>
        </pc:spChg>
        <pc:spChg chg="mod">
          <ac:chgData name="Amal R Babu" userId="3a292d0a-112b-4bc3-bf38-7771656893d2" providerId="ADAL" clId="{47334BF3-780A-45D3-A547-8C695EC51C61}" dt="2022-07-15T06:55:45.590" v="1253" actId="165"/>
          <ac:spMkLst>
            <pc:docMk/>
            <pc:sldMk cId="978232518" sldId="274"/>
            <ac:spMk id="78" creationId="{F5C65E5D-BED3-BE30-6B57-AAFAD1DC1237}"/>
          </ac:spMkLst>
        </pc:spChg>
        <pc:spChg chg="mod">
          <ac:chgData name="Amal R Babu" userId="3a292d0a-112b-4bc3-bf38-7771656893d2" providerId="ADAL" clId="{47334BF3-780A-45D3-A547-8C695EC51C61}" dt="2022-07-15T06:55:45.590" v="1253" actId="165"/>
          <ac:spMkLst>
            <pc:docMk/>
            <pc:sldMk cId="978232518" sldId="274"/>
            <ac:spMk id="79" creationId="{BC0E9DE8-DE34-3349-1154-84A3D73C4932}"/>
          </ac:spMkLst>
        </pc:spChg>
        <pc:spChg chg="mod">
          <ac:chgData name="Amal R Babu" userId="3a292d0a-112b-4bc3-bf38-7771656893d2" providerId="ADAL" clId="{47334BF3-780A-45D3-A547-8C695EC51C61}" dt="2022-07-15T06:55:45.590" v="1253" actId="165"/>
          <ac:spMkLst>
            <pc:docMk/>
            <pc:sldMk cId="978232518" sldId="274"/>
            <ac:spMk id="80" creationId="{07434655-160A-EE1C-49C8-DB359410855A}"/>
          </ac:spMkLst>
        </pc:spChg>
        <pc:spChg chg="add mod">
          <ac:chgData name="Amal R Babu" userId="3a292d0a-112b-4bc3-bf38-7771656893d2" providerId="ADAL" clId="{47334BF3-780A-45D3-A547-8C695EC51C61}" dt="2022-07-15T06:59:06.722" v="1401" actId="20577"/>
          <ac:spMkLst>
            <pc:docMk/>
            <pc:sldMk cId="978232518" sldId="274"/>
            <ac:spMk id="82" creationId="{94CC8BA0-3978-42C3-042A-9791D595AF6F}"/>
          </ac:spMkLst>
        </pc:spChg>
        <pc:spChg chg="mod">
          <ac:chgData name="Amal R Babu" userId="3a292d0a-112b-4bc3-bf38-7771656893d2" providerId="ADAL" clId="{47334BF3-780A-45D3-A547-8C695EC51C61}" dt="2022-07-15T06:55:45.590" v="1253" actId="165"/>
          <ac:spMkLst>
            <pc:docMk/>
            <pc:sldMk cId="978232518" sldId="274"/>
            <ac:spMk id="86" creationId="{8A93AA97-DA94-BDF5-186C-0F8E18241DB8}"/>
          </ac:spMkLst>
        </pc:spChg>
        <pc:spChg chg="mod">
          <ac:chgData name="Amal R Babu" userId="3a292d0a-112b-4bc3-bf38-7771656893d2" providerId="ADAL" clId="{47334BF3-780A-45D3-A547-8C695EC51C61}" dt="2022-07-15T06:55:45.590" v="1253" actId="165"/>
          <ac:spMkLst>
            <pc:docMk/>
            <pc:sldMk cId="978232518" sldId="274"/>
            <ac:spMk id="87" creationId="{72BCA563-E4E0-8685-30A8-983F9EFAF0E8}"/>
          </ac:spMkLst>
        </pc:spChg>
        <pc:spChg chg="mod">
          <ac:chgData name="Amal R Babu" userId="3a292d0a-112b-4bc3-bf38-7771656893d2" providerId="ADAL" clId="{47334BF3-780A-45D3-A547-8C695EC51C61}" dt="2022-07-15T06:55:45.590" v="1253" actId="165"/>
          <ac:spMkLst>
            <pc:docMk/>
            <pc:sldMk cId="978232518" sldId="274"/>
            <ac:spMk id="88" creationId="{9613C010-B63E-5645-7637-91C32E1A9379}"/>
          </ac:spMkLst>
        </pc:spChg>
        <pc:grpChg chg="add del mod topLvl">
          <ac:chgData name="Amal R Babu" userId="3a292d0a-112b-4bc3-bf38-7771656893d2" providerId="ADAL" clId="{47334BF3-780A-45D3-A547-8C695EC51C61}" dt="2022-07-15T06:55:45.590" v="1253" actId="165"/>
          <ac:grpSpMkLst>
            <pc:docMk/>
            <pc:sldMk cId="978232518" sldId="274"/>
            <ac:grpSpMk id="2" creationId="{62A0170A-9D75-6E0B-E5F3-0E6CE9A0F0CC}"/>
          </ac:grpSpMkLst>
        </pc:grpChg>
        <pc:grpChg chg="add del mod topLvl">
          <ac:chgData name="Amal R Babu" userId="3a292d0a-112b-4bc3-bf38-7771656893d2" providerId="ADAL" clId="{47334BF3-780A-45D3-A547-8C695EC51C61}" dt="2022-07-15T06:55:45.590" v="1253" actId="165"/>
          <ac:grpSpMkLst>
            <pc:docMk/>
            <pc:sldMk cId="978232518" sldId="274"/>
            <ac:grpSpMk id="3" creationId="{B2498E35-9B18-A8D5-74A6-D33F36698A9C}"/>
          </ac:grpSpMkLst>
        </pc:grpChg>
        <pc:grpChg chg="add del mod">
          <ac:chgData name="Amal R Babu" userId="3a292d0a-112b-4bc3-bf38-7771656893d2" providerId="ADAL" clId="{47334BF3-780A-45D3-A547-8C695EC51C61}" dt="2022-07-15T06:55:44.804" v="1252" actId="165"/>
          <ac:grpSpMkLst>
            <pc:docMk/>
            <pc:sldMk cId="978232518" sldId="274"/>
            <ac:grpSpMk id="4" creationId="{EB5A4D44-2EBC-63A5-E054-2CD18A82B880}"/>
          </ac:grpSpMkLst>
        </pc:grpChg>
        <pc:grpChg chg="add mod">
          <ac:chgData name="Amal R Babu" userId="3a292d0a-112b-4bc3-bf38-7771656893d2" providerId="ADAL" clId="{47334BF3-780A-45D3-A547-8C695EC51C61}" dt="2022-07-15T06:56:13.876" v="1266" actId="1038"/>
          <ac:grpSpMkLst>
            <pc:docMk/>
            <pc:sldMk cId="978232518" sldId="274"/>
            <ac:grpSpMk id="7" creationId="{3DB5A668-2CF7-606C-5361-0298D7835625}"/>
          </ac:grpSpMkLst>
        </pc:grpChg>
        <pc:grpChg chg="mod topLvl">
          <ac:chgData name="Amal R Babu" userId="3a292d0a-112b-4bc3-bf38-7771656893d2" providerId="ADAL" clId="{47334BF3-780A-45D3-A547-8C695EC51C61}" dt="2022-07-15T06:56:04.044" v="1260" actId="164"/>
          <ac:grpSpMkLst>
            <pc:docMk/>
            <pc:sldMk cId="978232518" sldId="274"/>
            <ac:grpSpMk id="8" creationId="{C9A6C271-9099-A1EF-EA26-E26A650061E8}"/>
          </ac:grpSpMkLst>
        </pc:grpChg>
        <pc:grpChg chg="mod topLvl">
          <ac:chgData name="Amal R Babu" userId="3a292d0a-112b-4bc3-bf38-7771656893d2" providerId="ADAL" clId="{47334BF3-780A-45D3-A547-8C695EC51C61}" dt="2022-07-15T06:56:05.986" v="1261" actId="164"/>
          <ac:grpSpMkLst>
            <pc:docMk/>
            <pc:sldMk cId="978232518" sldId="274"/>
            <ac:grpSpMk id="33" creationId="{5A410247-B2F6-AFDC-A68C-73FFB00AA735}"/>
          </ac:grpSpMkLst>
        </pc:grpChg>
        <pc:grpChg chg="add mod">
          <ac:chgData name="Amal R Babu" userId="3a292d0a-112b-4bc3-bf38-7771656893d2" providerId="ADAL" clId="{47334BF3-780A-45D3-A547-8C695EC51C61}" dt="2022-07-15T06:56:13.876" v="1266" actId="1038"/>
          <ac:grpSpMkLst>
            <pc:docMk/>
            <pc:sldMk cId="978232518" sldId="274"/>
            <ac:grpSpMk id="60" creationId="{985CDEEA-3215-3C9B-F390-FE4A705707C1}"/>
          </ac:grpSpMkLst>
        </pc:grpChg>
        <pc:grpChg chg="del mod">
          <ac:chgData name="Amal R Babu" userId="3a292d0a-112b-4bc3-bf38-7771656893d2" providerId="ADAL" clId="{47334BF3-780A-45D3-A547-8C695EC51C61}" dt="2022-07-15T06:55:14.557" v="1251" actId="165"/>
          <ac:grpSpMkLst>
            <pc:docMk/>
            <pc:sldMk cId="978232518" sldId="274"/>
            <ac:grpSpMk id="75" creationId="{F57956B3-BF73-93CB-2239-C114376B05D6}"/>
          </ac:grpSpMkLst>
        </pc:grpChg>
        <pc:grpChg chg="del mod">
          <ac:chgData name="Amal R Babu" userId="3a292d0a-112b-4bc3-bf38-7771656893d2" providerId="ADAL" clId="{47334BF3-780A-45D3-A547-8C695EC51C61}" dt="2022-07-15T06:55:14.557" v="1251" actId="165"/>
          <ac:grpSpMkLst>
            <pc:docMk/>
            <pc:sldMk cId="978232518" sldId="274"/>
            <ac:grpSpMk id="76" creationId="{CFFFC1E8-347C-D083-C4E6-82B3B2824A3B}"/>
          </ac:grpSpMkLst>
        </pc:grpChg>
        <pc:grpChg chg="del">
          <ac:chgData name="Amal R Babu" userId="3a292d0a-112b-4bc3-bf38-7771656893d2" providerId="ADAL" clId="{47334BF3-780A-45D3-A547-8C695EC51C61}" dt="2022-07-15T06:55:04.754" v="1247" actId="165"/>
          <ac:grpSpMkLst>
            <pc:docMk/>
            <pc:sldMk cId="978232518" sldId="274"/>
            <ac:grpSpMk id="77" creationId="{71145CE4-4924-34A4-667A-1AFF5D1F4C78}"/>
          </ac:grpSpMkLst>
        </pc:grpChg>
        <pc:grpChg chg="mod topLvl">
          <ac:chgData name="Amal R Babu" userId="3a292d0a-112b-4bc3-bf38-7771656893d2" providerId="ADAL" clId="{47334BF3-780A-45D3-A547-8C695EC51C61}" dt="2022-07-15T06:56:04.044" v="1260" actId="164"/>
          <ac:grpSpMkLst>
            <pc:docMk/>
            <pc:sldMk cId="978232518" sldId="274"/>
            <ac:grpSpMk id="81" creationId="{C180EA72-47AB-7BEF-3298-B59796BD78C7}"/>
          </ac:grpSpMkLst>
        </pc:grpChg>
        <pc:grpChg chg="mod topLvl">
          <ac:chgData name="Amal R Babu" userId="3a292d0a-112b-4bc3-bf38-7771656893d2" providerId="ADAL" clId="{47334BF3-780A-45D3-A547-8C695EC51C61}" dt="2022-07-15T06:56:05.986" v="1261" actId="164"/>
          <ac:grpSpMkLst>
            <pc:docMk/>
            <pc:sldMk cId="978232518" sldId="274"/>
            <ac:grpSpMk id="89" creationId="{22EC1C12-D856-1396-D816-0677FB353228}"/>
          </ac:grpSpMkLst>
        </pc:grpChg>
      </pc:sldChg>
      <pc:sldChg chg="addSp modSp new">
        <pc:chgData name="Amal R Babu" userId="3a292d0a-112b-4bc3-bf38-7771656893d2" providerId="ADAL" clId="{47334BF3-780A-45D3-A547-8C695EC51C61}" dt="2022-07-15T08:07:43.843" v="1404"/>
        <pc:sldMkLst>
          <pc:docMk/>
          <pc:sldMk cId="1745403415" sldId="275"/>
        </pc:sldMkLst>
        <pc:spChg chg="add mod">
          <ac:chgData name="Amal R Babu" userId="3a292d0a-112b-4bc3-bf38-7771656893d2" providerId="ADAL" clId="{47334BF3-780A-45D3-A547-8C695EC51C61}" dt="2022-07-15T08:07:43.843" v="1404"/>
          <ac:spMkLst>
            <pc:docMk/>
            <pc:sldMk cId="1745403415" sldId="275"/>
            <ac:spMk id="2" creationId="{02CD6E9F-4577-E6DC-D9D8-0CCC000F2AD8}"/>
          </ac:spMkLst>
        </pc:spChg>
        <pc:spChg chg="add mod">
          <ac:chgData name="Amal R Babu" userId="3a292d0a-112b-4bc3-bf38-7771656893d2" providerId="ADAL" clId="{47334BF3-780A-45D3-A547-8C695EC51C61}" dt="2022-07-15T08:07:43.843" v="1404"/>
          <ac:spMkLst>
            <pc:docMk/>
            <pc:sldMk cId="1745403415" sldId="275"/>
            <ac:spMk id="3" creationId="{1659DF32-18E7-B092-56D2-89592BA4C587}"/>
          </ac:spMkLst>
        </pc:spChg>
        <pc:spChg chg="add mod">
          <ac:chgData name="Amal R Babu" userId="3a292d0a-112b-4bc3-bf38-7771656893d2" providerId="ADAL" clId="{47334BF3-780A-45D3-A547-8C695EC51C61}" dt="2022-07-15T08:07:43.843" v="1404"/>
          <ac:spMkLst>
            <pc:docMk/>
            <pc:sldMk cId="1745403415" sldId="275"/>
            <ac:spMk id="4" creationId="{7C5DEB80-3C5E-99F2-A6B0-4D412793AD9C}"/>
          </ac:spMkLst>
        </pc:spChg>
        <pc:spChg chg="add mod">
          <ac:chgData name="Amal R Babu" userId="3a292d0a-112b-4bc3-bf38-7771656893d2" providerId="ADAL" clId="{47334BF3-780A-45D3-A547-8C695EC51C61}" dt="2022-07-15T08:07:43.843" v="1404"/>
          <ac:spMkLst>
            <pc:docMk/>
            <pc:sldMk cId="1745403415" sldId="275"/>
            <ac:spMk id="5" creationId="{10A771C7-4D60-1754-204C-7946676F9152}"/>
          </ac:spMkLst>
        </pc:spChg>
        <pc:spChg chg="add mod">
          <ac:chgData name="Amal R Babu" userId="3a292d0a-112b-4bc3-bf38-7771656893d2" providerId="ADAL" clId="{47334BF3-780A-45D3-A547-8C695EC51C61}" dt="2022-07-15T08:07:43.843" v="1404"/>
          <ac:spMkLst>
            <pc:docMk/>
            <pc:sldMk cId="1745403415" sldId="275"/>
            <ac:spMk id="6" creationId="{669EA864-EB5A-DD19-EC19-EB3FB39930DB}"/>
          </ac:spMkLst>
        </pc:spChg>
        <pc:spChg chg="add mod">
          <ac:chgData name="Amal R Babu" userId="3a292d0a-112b-4bc3-bf38-7771656893d2" providerId="ADAL" clId="{47334BF3-780A-45D3-A547-8C695EC51C61}" dt="2022-07-15T08:07:43.843" v="1404"/>
          <ac:spMkLst>
            <pc:docMk/>
            <pc:sldMk cId="1745403415" sldId="275"/>
            <ac:spMk id="7" creationId="{72EA3C42-4A6F-0E0D-E9C2-D39973765962}"/>
          </ac:spMkLst>
        </pc:spChg>
      </pc:sldChg>
      <pc:sldChg chg="addSp modSp new">
        <pc:chgData name="Amal R Babu" userId="3a292d0a-112b-4bc3-bf38-7771656893d2" providerId="ADAL" clId="{47334BF3-780A-45D3-A547-8C695EC51C61}" dt="2022-07-15T08:07:50.602" v="1406"/>
        <pc:sldMkLst>
          <pc:docMk/>
          <pc:sldMk cId="1017506398" sldId="276"/>
        </pc:sldMkLst>
        <pc:spChg chg="add mod">
          <ac:chgData name="Amal R Babu" userId="3a292d0a-112b-4bc3-bf38-7771656893d2" providerId="ADAL" clId="{47334BF3-780A-45D3-A547-8C695EC51C61}" dt="2022-07-15T08:07:50.602" v="1406"/>
          <ac:spMkLst>
            <pc:docMk/>
            <pc:sldMk cId="1017506398" sldId="276"/>
            <ac:spMk id="3" creationId="{77F328D4-22CA-65CA-113C-41FAAA97906B}"/>
          </ac:spMkLst>
        </pc:spChg>
        <pc:picChg chg="add mod">
          <ac:chgData name="Amal R Babu" userId="3a292d0a-112b-4bc3-bf38-7771656893d2" providerId="ADAL" clId="{47334BF3-780A-45D3-A547-8C695EC51C61}" dt="2022-07-15T08:07:50.602" v="1406"/>
          <ac:picMkLst>
            <pc:docMk/>
            <pc:sldMk cId="1017506398" sldId="276"/>
            <ac:picMk id="2" creationId="{6CDBF7BB-1874-2F6F-53FA-E6CA8057C78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mk-MK" sz="1800" b="0" dirty="0"/>
          </a:p>
          <a:p>
            <a:pPr>
              <a:defRPr/>
            </a:pPr>
            <a:endParaRPr lang="mk-MK" sz="1800" b="0" dirty="0"/>
          </a:p>
          <a:p>
            <a:pPr>
              <a:defRPr/>
            </a:pPr>
            <a:r>
              <a:rPr lang="en-US" sz="1800" b="0" dirty="0"/>
              <a:t>Crude mortality rate attributable to air pollution in 2018</a:t>
            </a:r>
          </a:p>
          <a:p>
            <a:pPr>
              <a:defRPr/>
            </a:pPr>
            <a:endParaRPr lang="en-US" sz="1800" b="0" dirty="0"/>
          </a:p>
          <a:p>
            <a:pPr>
              <a:defRPr/>
            </a:pPr>
            <a:endParaRPr lang="en-US" sz="1800" b="0" dirty="0"/>
          </a:p>
        </c:rich>
      </c:tx>
      <c:layout>
        <c:manualLayout>
          <c:xMode val="edge"/>
          <c:yMode val="edge"/>
          <c:x val="0.14774578842936623"/>
          <c:y val="6.755919275808011E-3"/>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3103567676924872"/>
          <c:y val="0.44571921068654102"/>
          <c:w val="0.61931292067073884"/>
          <c:h val="0.32700008531119606"/>
        </c:manualLayout>
      </c:layout>
      <c:barChart>
        <c:barDir val="bar"/>
        <c:grouping val="clustered"/>
        <c:varyColors val="0"/>
        <c:ser>
          <c:idx val="0"/>
          <c:order val="0"/>
          <c:tx>
            <c:strRef>
              <c:f>Sheet1!$B$1</c:f>
              <c:strCache>
                <c:ptCount val="1"/>
                <c:pt idx="0">
                  <c:v>Deaths by 100 000 inhabitants due to air pollution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4"/>
                <c:pt idx="0">
                  <c:v>Bosnia and Herzegovina</c:v>
                </c:pt>
                <c:pt idx="1">
                  <c:v>Montenegro</c:v>
                </c:pt>
                <c:pt idx="2">
                  <c:v>Macedonia</c:v>
                </c:pt>
                <c:pt idx="3">
                  <c:v>Serbia</c:v>
                </c:pt>
              </c:strCache>
            </c:strRef>
          </c:cat>
          <c:val>
            <c:numRef>
              <c:f>Sheet1!$B$2:$B$5</c:f>
              <c:numCache>
                <c:formatCode>General</c:formatCode>
                <c:ptCount val="4"/>
                <c:pt idx="0">
                  <c:v>105.1</c:v>
                </c:pt>
                <c:pt idx="1">
                  <c:v>110.9</c:v>
                </c:pt>
                <c:pt idx="2">
                  <c:v>154.69999999999999</c:v>
                </c:pt>
                <c:pt idx="3">
                  <c:v>200.7</c:v>
                </c:pt>
              </c:numCache>
            </c:numRef>
          </c:val>
          <c:extLst>
            <c:ext xmlns:c16="http://schemas.microsoft.com/office/drawing/2014/chart" uri="{C3380CC4-5D6E-409C-BE32-E72D297353CC}">
              <c16:uniqueId val="{00000000-164B-4F3C-8D1F-C16813E70E85}"/>
            </c:ext>
          </c:extLst>
        </c:ser>
        <c:dLbls>
          <c:showLegendKey val="0"/>
          <c:showVal val="0"/>
          <c:showCatName val="0"/>
          <c:showSerName val="0"/>
          <c:showPercent val="0"/>
          <c:showBubbleSize val="0"/>
        </c:dLbls>
        <c:gapWidth val="115"/>
        <c:overlap val="-20"/>
        <c:axId val="1234455311"/>
        <c:axId val="1234457807"/>
      </c:barChart>
      <c:catAx>
        <c:axId val="1234455311"/>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4457807"/>
        <c:crosses val="autoZero"/>
        <c:auto val="1"/>
        <c:lblAlgn val="ctr"/>
        <c:lblOffset val="100"/>
        <c:noMultiLvlLbl val="0"/>
      </c:catAx>
      <c:valAx>
        <c:axId val="12344578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4455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Sentiment Analysis of Macedonian Tweets</c:v>
                </c:pt>
              </c:strCache>
            </c:strRef>
          </c:tx>
          <c:spPr>
            <a:solidFill>
              <a:schemeClr val="accent1">
                <a:lumMod val="20000"/>
                <a:lumOff val="80000"/>
              </a:schemeClr>
            </a:solidFill>
          </c:spPr>
          <c:dPt>
            <c:idx val="0"/>
            <c:bubble3D val="0"/>
            <c:spPr>
              <a:solidFill>
                <a:srgbClr val="FD8F8E"/>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DE4-4E56-9290-FAEFB38EAB22}"/>
              </c:ext>
            </c:extLst>
          </c:dPt>
          <c:dPt>
            <c:idx val="1"/>
            <c:bubble3D val="0"/>
            <c:spPr>
              <a:solidFill>
                <a:schemeClr val="accent1">
                  <a:lumMod val="20000"/>
                  <a:lumOff val="8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DE4-4E56-9290-FAEFB38EAB22}"/>
              </c:ext>
            </c:extLst>
          </c:dPt>
          <c:dPt>
            <c:idx val="2"/>
            <c:bubble3D val="0"/>
            <c:spPr>
              <a:solidFill>
                <a:srgbClr val="FD5B5B"/>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2DE4-4E56-9290-FAEFB38EAB22}"/>
              </c:ext>
            </c:extLst>
          </c:dPt>
          <c:dLbls>
            <c:dLbl>
              <c:idx val="0"/>
              <c:layout>
                <c:manualLayout>
                  <c:x val="-0.1015071581273337"/>
                  <c:y val="0.14735495783367855"/>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DE4-4E56-9290-FAEFB38EAB22}"/>
                </c:ext>
              </c:extLst>
            </c:dLbl>
            <c:dLbl>
              <c:idx val="1"/>
              <c:layout>
                <c:manualLayout>
                  <c:x val="-0.1412476286822173"/>
                  <c:y val="-1.861792152656286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DE4-4E56-9290-FAEFB38EAB22}"/>
                </c:ext>
              </c:extLst>
            </c:dLbl>
            <c:dLbl>
              <c:idx val="2"/>
              <c:layout>
                <c:manualLayout>
                  <c:x val="0.16883821447780525"/>
                  <c:y val="-0.10292047597770854"/>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DE4-4E56-9290-FAEFB38EAB2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Positive</c:v>
                </c:pt>
                <c:pt idx="1">
                  <c:v>Neutral</c:v>
                </c:pt>
                <c:pt idx="2">
                  <c:v>Negative</c:v>
                </c:pt>
              </c:strCache>
            </c:strRef>
          </c:cat>
          <c:val>
            <c:numRef>
              <c:f>Sheet1!$B$2:$B$4</c:f>
              <c:numCache>
                <c:formatCode>General</c:formatCode>
                <c:ptCount val="3"/>
                <c:pt idx="0">
                  <c:v>19.399999999999999</c:v>
                </c:pt>
                <c:pt idx="1">
                  <c:v>16.2</c:v>
                </c:pt>
                <c:pt idx="2">
                  <c:v>64.3</c:v>
                </c:pt>
              </c:numCache>
            </c:numRef>
          </c:val>
          <c:extLst>
            <c:ext xmlns:c16="http://schemas.microsoft.com/office/drawing/2014/chart" uri="{C3380CC4-5D6E-409C-BE32-E72D297353CC}">
              <c16:uniqueId val="{00000006-2DE4-4E56-9290-FAEFB38EAB22}"/>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Sentiment Analysis of </a:t>
            </a:r>
            <a:br>
              <a:rPr lang="en-US" dirty="0"/>
            </a:br>
            <a:r>
              <a:rPr lang="en-US" dirty="0"/>
              <a:t>Time.mk Teasers</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Sentiment Analysis of Time.mk Teasers</c:v>
                </c:pt>
              </c:strCache>
            </c:strRef>
          </c:tx>
          <c:dPt>
            <c:idx val="0"/>
            <c:bubble3D val="0"/>
            <c:spPr>
              <a:solidFill>
                <a:srgbClr val="FD8F8E"/>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940-4570-AEA2-937A79A00ECB}"/>
              </c:ext>
            </c:extLst>
          </c:dPt>
          <c:dPt>
            <c:idx val="1"/>
            <c:bubble3D val="0"/>
            <c:spPr>
              <a:solidFill>
                <a:schemeClr val="accent1">
                  <a:lumMod val="20000"/>
                  <a:lumOff val="8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940-4570-AEA2-937A79A00ECB}"/>
              </c:ext>
            </c:extLst>
          </c:dPt>
          <c:dPt>
            <c:idx val="2"/>
            <c:bubble3D val="0"/>
            <c:spPr>
              <a:solidFill>
                <a:srgbClr val="FE504F"/>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940-4570-AEA2-937A79A00ECB}"/>
              </c:ext>
            </c:extLst>
          </c:dPt>
          <c:dLbls>
            <c:dLbl>
              <c:idx val="0"/>
              <c:layout>
                <c:manualLayout>
                  <c:x val="-0.13075540727948973"/>
                  <c:y val="6.562813116604777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940-4570-AEA2-937A79A00ECB}"/>
                </c:ext>
              </c:extLst>
            </c:dLbl>
            <c:dLbl>
              <c:idx val="1"/>
              <c:layout>
                <c:manualLayout>
                  <c:x val="-4.3474571342967346E-2"/>
                  <c:y val="-9.3884020069041368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940-4570-AEA2-937A79A00ECB}"/>
                </c:ext>
              </c:extLst>
            </c:dLbl>
            <c:dLbl>
              <c:idx val="2"/>
              <c:layout>
                <c:manualLayout>
                  <c:x val="0.13346694824510724"/>
                  <c:y val="-4.7190593037457644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940-4570-AEA2-937A79A00ECB}"/>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Positive</c:v>
                </c:pt>
                <c:pt idx="1">
                  <c:v>Neutral</c:v>
                </c:pt>
                <c:pt idx="2">
                  <c:v>Negative</c:v>
                </c:pt>
              </c:strCache>
            </c:strRef>
          </c:cat>
          <c:val>
            <c:numRef>
              <c:f>Sheet1!$B$2:$B$4</c:f>
              <c:numCache>
                <c:formatCode>General</c:formatCode>
                <c:ptCount val="3"/>
                <c:pt idx="0">
                  <c:v>39.799999999999997</c:v>
                </c:pt>
                <c:pt idx="1">
                  <c:v>4.9000000000000004</c:v>
                </c:pt>
                <c:pt idx="2">
                  <c:v>55.2</c:v>
                </c:pt>
              </c:numCache>
            </c:numRef>
          </c:val>
          <c:extLst>
            <c:ext xmlns:c16="http://schemas.microsoft.com/office/drawing/2014/chart" uri="{C3380CC4-5D6E-409C-BE32-E72D297353CC}">
              <c16:uniqueId val="{00000006-F940-4570-AEA2-937A79A00EC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r>
              <a:rPr lang="en-US" b="1" dirty="0"/>
              <a:t>Sentiment Analysis of </a:t>
            </a:r>
            <a:br>
              <a:rPr lang="en-US" b="1" dirty="0"/>
            </a:br>
            <a:r>
              <a:rPr lang="en-US" b="1" dirty="0"/>
              <a:t>Time.rs Teasers</a:t>
            </a:r>
          </a:p>
        </c:rich>
      </c:tx>
      <c:layout>
        <c:manualLayout>
          <c:xMode val="edge"/>
          <c:yMode val="edge"/>
          <c:x val="0.323918110758114"/>
          <c:y val="1.6545679363536459E-2"/>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Sentiment Analysis of Time.rs Teasers</c:v>
                </c:pt>
              </c:strCache>
            </c:strRef>
          </c:tx>
          <c:spPr>
            <a:solidFill>
              <a:srgbClr val="FC4808"/>
            </a:solidFill>
          </c:spPr>
          <c:dPt>
            <c:idx val="0"/>
            <c:bubble3D val="0"/>
            <c:spPr>
              <a:solidFill>
                <a:srgbClr val="FD8F8E"/>
              </a:solidFill>
              <a:ln w="19050">
                <a:solidFill>
                  <a:schemeClr val="lt1"/>
                </a:solidFill>
              </a:ln>
              <a:effectLst/>
            </c:spPr>
            <c:extLst>
              <c:ext xmlns:c16="http://schemas.microsoft.com/office/drawing/2014/chart" uri="{C3380CC4-5D6E-409C-BE32-E72D297353CC}">
                <c16:uniqueId val="{00000001-B843-49B9-AB0F-A65F1BF0B24B}"/>
              </c:ext>
            </c:extLst>
          </c:dPt>
          <c:dPt>
            <c:idx val="1"/>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3-B843-49B9-AB0F-A65F1BF0B24B}"/>
              </c:ext>
            </c:extLst>
          </c:dPt>
          <c:dPt>
            <c:idx val="2"/>
            <c:bubble3D val="0"/>
            <c:spPr>
              <a:solidFill>
                <a:srgbClr val="FD504F"/>
              </a:solidFill>
              <a:ln w="19050">
                <a:solidFill>
                  <a:schemeClr val="lt1"/>
                </a:solidFill>
              </a:ln>
              <a:effectLst/>
            </c:spPr>
            <c:extLst>
              <c:ext xmlns:c16="http://schemas.microsoft.com/office/drawing/2014/chart" uri="{C3380CC4-5D6E-409C-BE32-E72D297353CC}">
                <c16:uniqueId val="{00000005-B843-49B9-AB0F-A65F1BF0B24B}"/>
              </c:ext>
            </c:extLst>
          </c:dPt>
          <c:cat>
            <c:strRef>
              <c:f>Sheet1!$A$2:$A$4</c:f>
              <c:strCache>
                <c:ptCount val="3"/>
                <c:pt idx="0">
                  <c:v>Positive</c:v>
                </c:pt>
                <c:pt idx="1">
                  <c:v>Neutral</c:v>
                </c:pt>
                <c:pt idx="2">
                  <c:v>Negative</c:v>
                </c:pt>
              </c:strCache>
            </c:strRef>
          </c:cat>
          <c:val>
            <c:numRef>
              <c:f>Sheet1!$B$2:$B$4</c:f>
              <c:numCache>
                <c:formatCode>General</c:formatCode>
                <c:ptCount val="3"/>
                <c:pt idx="0">
                  <c:v>27.5</c:v>
                </c:pt>
                <c:pt idx="1">
                  <c:v>8.3000000000000007</c:v>
                </c:pt>
                <c:pt idx="2">
                  <c:v>64.2</c:v>
                </c:pt>
              </c:numCache>
            </c:numRef>
          </c:val>
          <c:extLst>
            <c:ext xmlns:c16="http://schemas.microsoft.com/office/drawing/2014/chart" uri="{C3380CC4-5D6E-409C-BE32-E72D297353CC}">
              <c16:uniqueId val="{00000006-B843-49B9-AB0F-A65F1BF0B24B}"/>
            </c:ext>
          </c:extLst>
        </c:ser>
        <c:dLbls>
          <c:showLegendKey val="0"/>
          <c:showVal val="0"/>
          <c:showCatName val="0"/>
          <c:showSerName val="0"/>
          <c:showPercent val="0"/>
          <c:showBubbleSize val="0"/>
          <c:showLeaderLines val="1"/>
        </c:dLbls>
        <c:firstSliceAng val="0"/>
        <c:holeSize val="67"/>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Sentiment Analysis of </a:t>
            </a:r>
            <a:br>
              <a:rPr lang="en-US" b="1" dirty="0"/>
            </a:br>
            <a:r>
              <a:rPr lang="en-US" b="1" dirty="0"/>
              <a:t>Western Balkan Tweets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Sentiment Analysis of Western Balkan Tweets</c:v>
                </c:pt>
              </c:strCache>
            </c:strRef>
          </c:tx>
          <c:dPt>
            <c:idx val="0"/>
            <c:bubble3D val="0"/>
            <c:spPr>
              <a:solidFill>
                <a:srgbClr val="FD8F8E"/>
              </a:solidFill>
              <a:ln w="19050">
                <a:solidFill>
                  <a:schemeClr val="lt1"/>
                </a:solidFill>
              </a:ln>
              <a:effectLst/>
            </c:spPr>
            <c:extLst>
              <c:ext xmlns:c16="http://schemas.microsoft.com/office/drawing/2014/chart" uri="{C3380CC4-5D6E-409C-BE32-E72D297353CC}">
                <c16:uniqueId val="{00000001-B002-4EA5-A9E7-023EA179B63A}"/>
              </c:ext>
            </c:extLst>
          </c:dPt>
          <c:dPt>
            <c:idx val="1"/>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3-B002-4EA5-A9E7-023EA179B63A}"/>
              </c:ext>
            </c:extLst>
          </c:dPt>
          <c:dPt>
            <c:idx val="2"/>
            <c:bubble3D val="0"/>
            <c:spPr>
              <a:solidFill>
                <a:srgbClr val="FE504F"/>
              </a:solidFill>
              <a:ln w="19050">
                <a:solidFill>
                  <a:schemeClr val="lt1"/>
                </a:solidFill>
              </a:ln>
              <a:effectLst/>
            </c:spPr>
            <c:extLst>
              <c:ext xmlns:c16="http://schemas.microsoft.com/office/drawing/2014/chart" uri="{C3380CC4-5D6E-409C-BE32-E72D297353CC}">
                <c16:uniqueId val="{00000005-B002-4EA5-A9E7-023EA179B63A}"/>
              </c:ext>
            </c:extLst>
          </c:dPt>
          <c:cat>
            <c:strRef>
              <c:f>Sheet1!$A$2:$A$4</c:f>
              <c:strCache>
                <c:ptCount val="3"/>
                <c:pt idx="0">
                  <c:v>Positive</c:v>
                </c:pt>
                <c:pt idx="1">
                  <c:v>Neutral</c:v>
                </c:pt>
                <c:pt idx="2">
                  <c:v>Negative</c:v>
                </c:pt>
              </c:strCache>
            </c:strRef>
          </c:cat>
          <c:val>
            <c:numRef>
              <c:f>Sheet1!$B$2:$B$4</c:f>
              <c:numCache>
                <c:formatCode>General</c:formatCode>
                <c:ptCount val="3"/>
                <c:pt idx="0">
                  <c:v>29.09</c:v>
                </c:pt>
                <c:pt idx="1">
                  <c:v>3.2</c:v>
                </c:pt>
                <c:pt idx="2">
                  <c:v>54.3</c:v>
                </c:pt>
              </c:numCache>
            </c:numRef>
          </c:val>
          <c:extLst>
            <c:ext xmlns:c16="http://schemas.microsoft.com/office/drawing/2014/chart" uri="{C3380CC4-5D6E-409C-BE32-E72D297353CC}">
              <c16:uniqueId val="{00000006-B002-4EA5-A9E7-023EA179B63A}"/>
            </c:ext>
          </c:extLst>
        </c:ser>
        <c:dLbls>
          <c:showLegendKey val="0"/>
          <c:showVal val="0"/>
          <c:showCatName val="0"/>
          <c:showSerName val="0"/>
          <c:showPercent val="0"/>
          <c:showBubbleSize val="0"/>
          <c:showLeaderLines val="1"/>
        </c:dLbls>
        <c:firstSliceAng val="0"/>
        <c:holeSize val="67"/>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0:44.749"/>
    </inkml:context>
    <inkml:brush xml:id="br0">
      <inkml:brushProperty name="width" value="0.2" units="cm"/>
      <inkml:brushProperty name="height" value="0.2" units="cm"/>
      <inkml:brushProperty name="color" value="#FFFFFF"/>
    </inkml:brush>
  </inkml:definitions>
  <inkml:trace contextRef="#ctx0" brushRef="#br0">0 1 24575,'0'369'0,"5"-307"0,-1-1 0,-4-56 0,0 4 0,0-1 0,1 0 0,0 0 0,0 0 0,3 10 0,-1-3 0,0 0 0,-1 0 0,0 1 0,-1-1 0,-2 17 0,4 37 0,3 66 0,-6-127 0,1-1 0,0 1 0,0-1 0,4 9 0,-3-7 0,0-1 0,2 15 0,-4 29 0,0-34 0,2 32 0,-1-46 0,0 0 0,0 0 0,0 0 0,1 0 0,3 6 0,-3-6 0,0-1 0,0 1 0,-1 0 0,1 0 0,1 7 0,1 27 0,-3-23 0,1-1 0,0 0 0,8 27 0,10 33 0,-15-53 0,5 13 0,-6-23 0,-1 1 0,3 18 0,-5-24 0,1 0 0,0 1 0,0-1 0,0 0 0,1 0 0,0 0 0,0 0 0,4 5 0,2 4 0,-5-8 0,-1 0 0,-1 1 0,0-1 0,0 1 0,0 0 0,1 11 0,-2-11 0,0 1 0,1-1 0,0 1 0,0-1 0,5 10 0,1 6 0,-7-20 0,0-1 0,0 1 0,0-1 0,1 1 0,-1-1 0,1 0 0,0 0 0,4 6 0,-6-8-115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3:19.290"/>
    </inkml:context>
    <inkml:brush xml:id="br0">
      <inkml:brushProperty name="width" value="0.2" units="cm"/>
      <inkml:brushProperty name="height" value="0.2" units="cm"/>
      <inkml:brushProperty name="color" value="#FFFFFF"/>
    </inkml:brush>
  </inkml:definitions>
  <inkml:trace contextRef="#ctx0" brushRef="#br0">0 0 24575,'6'141'0,"-7"-113"0,0-12 0,3 24 0,3 2 0,-4-25 0,3 58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4.11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06.23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52.18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01.691"/>
    </inkml:context>
    <inkml:brush xml:id="br0">
      <inkml:brushProperty name="width" value="0.2" units="cm"/>
      <inkml:brushProperty name="height" value="0.2" units="cm"/>
      <inkml:brushProperty name="color" value="#FFFFFF"/>
    </inkml:brush>
  </inkml:definitions>
  <inkml:trace contextRef="#ctx0" brushRef="#br0">1 0 24575,'0'0'0,"0"1"0,0-1 0,0 0 0,1 1 0,-1-1 0,0 0 0,0 1 0,1-1 0,-1 0 0,0 1 0,0-1 0,1 0 0,-1 0 0,0 0 0,1 1 0,-1-1 0,0 0 0,1 0 0,-1 0 0,0 0 0,1 1 0,-1-1 0,1 0 0,-1 0 0,0 0 0,1 0 0,0 0 0,15 1 0,-11 0 0,5 0 0,-1 1 0,1 0 0,-1 1 0,1 0 0,-1 0 0,0 1 0,0 0 0,0 1 0,-1 0 0,0 0 0,9 8 0,-15-11 0,0 0 0,-1 0 0,1 0 0,-1 0 0,1 1 0,-1-1 0,0 0 0,0 1 0,0-1 0,1 6 0,-1-6 0,-1 0 0,1 1 0,0-1 0,0 0 0,0 0 0,0 0 0,0 0 0,0 1 0,1-1 0,-1-1 0,1 1 0,-1 0 0,1 0 0,2 1 0,25 14 0,-14-9 0,-10-5 0,0-1 0,0 0 0,7 1 0,-7-1 0,0-1 0,0 1 0,9 4 0,-6-1 0,0 1 0,0 0 0,-1 1 0,0 0 0,0 0 0,12 15 0,-17-19 0,0-1 0,1 1 0,-1-1 0,1 0 0,0 0 0,-1 0 0,6 2 0,-5-2 0,1 0 0,-1 0 0,0 0 0,0 0 0,0 1 0,3 3 0,7 12 0,-10-12 0,0-1 0,1-1 0,4 6 0,18 18 0,-21-23 0,-1-1 0,1 1 0,-1-1 0,0 1 0,0 1 0,-1-1 0,1 0 0,-1 1 0,0 0 0,-1 0 0,1 0 0,-1 0 0,1 7 0,-1-9 0,-1 0 0,1-1 0,0 1 0,0-1 0,0 1 0,0-1 0,4 4 0,5 9 0,-9-13 0,-1-1 0,1 1 0,0 0 0,0-1 0,0 1 0,0-1 0,0 0 0,0 0 0,0 1 0,1-2 0,-1 1 0,1 0 0,0 0 0,0-1 0,-1 1 0,1-1 0,0 0 0,0 0 0,4 1 0,3 1 0,0 0 0,-1 1 0,16 9 0,-13-7 0,17 7 0,-14-8 0,-8-2 0,0 0 0,0-1 0,13 2 0,-13-3 0,-1 0 0,1 0 0,-1 1 0,1 0 0,-1 0 0,1 0 0,-1 1 0,0 0 0,0 0 0,8 6 0,-8-5 0,0-1 0,0 0 0,1-1 0,-1 1 0,1-1 0,0 0 0,11 1 0,14 4 0,-4 1 0,-1 0 0,41 16 0,-43-10 0,-20-11 0,0 0 0,0 0 0,1 0 0,-1-1 0,1 0 0,0 0 0,-1 0 0,9 0 0,-9-1 0,18 1 0,1 1 0,36 10 0,21 13 0,-68-22 0,1 0 0,26 3 0,-6-1 0,-4-2 0,-21-3 0,-1 1 0,1-1 0,0 1 0,-1 1 0,1 0 0,10 4 0,1 4 0,0 1 0,0 0 0,-1 2 0,-1 0 0,23 22 0,-33-27 0,0-1 0,1-1 0,0 1 0,0-2 0,1 1 0,17 8 0,-19-11 0,-1 1 0,0 0 0,0 0 0,0 1 0,-1 0 0,7 7 0,-9-10 0,0 0 0,0 0 0,0 0 0,0 0 0,1-1 0,-1 0 0,1 0 0,0 0 0,0 0 0,-1-1 0,11 2 0,14 5 0,-18-5 0,-1-1 0,1 0 0,11 0 0,20 5 0,-19-3 0,36 3 0,-13-3 0,35 10 0,-67-12 0,20 6 0,11 2 0,-38-9 0,0 1 0,-1 0 0,11 4 0,14 4 0,-25-9 0,1 1 0,0 0 0,-1 0 0,1 0 0,10 7 0,-10-6 0,0 0 0,-1-1 0,1 1 0,0-1 0,0-1 0,1 1 0,9 0 0,-5-1 0,18 5 0,-21-4 0,9 3 0,-17-5 0,0 0 0,0 1 0,-1-1 0,1 0 0,0 1 0,-1-1 0,1 1 0,0-1 0,-1 1 0,1-1 0,0 1 0,-1-1 0,1 1 0,-1 0 0,1-1 0,-1 1 0,0 0 0,1 1 0,-1-2 0,0 0 0,0 1 0,0-1 0,0 0 0,0 1 0,0-1 0,0 0 0,0 1 0,0-1 0,0 0 0,0 1 0,0-1 0,-1 0 0,1 1 0,0-1 0,0 0 0,0 1 0,-1-1 0,1 0 0,0 0 0,0 1 0,-1-1 0,1 0 0,0 0 0,-1 0 0,1 1 0,0-1 0,0 0 0,-1 0 0,1 0 0,0 0 0,-1 0 0,1 0 0,-1 0 0,1 0 0,0 1 0,-1-1 0,-17 1 0,16 0 0,-262-4 0,104-2 0,125 6 0,15 0 0,1-1 0,0-1 0,0-1 0,-1 0 0,-27-8 0,-10-4 0,45 12 0,0 0 0,0-1 0,0 0 0,1-1 0,-1-1 0,-19-10 0,-85-57 0,110 68 0,1 1 0,-1 1 0,0-1 0,1 1 0,-1 0 0,0 0 0,0 1 0,0-1 0,-1 1 0,1 1 0,-8-1 0,10 1 0,-1 0 0,1-1 0,0 1 0,-1-1 0,1 0 0,0 0 0,-1 0 0,1-1 0,-4-2 0,1 1 0,1-1 0,0 0 0,1-1 0,-11-9 0,9 8 0,-1-1 0,0 2 0,0-1 0,0 1 0,-1 0 0,1 1 0,-1 0 0,0 1 0,-1-1 0,1 2 0,-1-1 0,-17-1 0,19 3 0,0-1 0,0 1 0,0-2 0,0 1 0,1-1 0,-1 0 0,-11-7 0,14 7 0,-1 1 0,1-1 0,0 1 0,-10-2 0,9 3 0,0-1 0,0 0 0,-7-3 0,12 5 0,0-1 0,1 1 0,-1 0 0,0-1 0,1 1 0,-1 0 0,0-1 0,1 1 0,-1-1 0,1 1 0,-1-1 0,1 1 0,-1-1 0,1 1 0,-1-1 0,1 0 0,0 1 0,-1-1 0,1 0 0,0 0 0,0 1 0,0 0 0,0-1 0,0 1 0,1 0 0,-1-1 0,0 1 0,0 0 0,0 0 0,1-1 0,-1 1 0,0 0 0,0 0 0,1-1 0,-1 1 0,0 0 0,0 0 0,1-1 0,-1 1 0,0 0 0,1 0 0,-1 0 0,0 0 0,1 0 0,0-1 0,3 0 0,1 0 0,-1 0 0,1 1 0,6-1 0,-8 1 0,1 0 0,0 0 0,-1 0 0,1 1 0,0-1 0,-1 1 0,1 0 0,-1 0 0,1 0 0,-1 0 0,1 1 0,-1 0 0,0-1 0,0 1 0,0 0 0,0 1 0,0-1 0,5 5 0,1 1 0,1 0 0,0 0 0,1-2 0,12 7 0,47 19 0,-16-8 0,25 14 0,103 48 0,-78-38 0,28 13 0,-30-14 0,-92-42 0,4 0 0,0 0 0,0 0 0,0-1 0,1-1 0,0 0 0,28 1 0,-3 2 0,-27-4 0,23 3 0,58 2 0,-42-1 0,-22-2 0,32 0 0,-27-4 0,-3-1 0,55 6 0,-68-3 0,35-2 0,7 1 0,-46 2 0,0 0 0,26 10 0,-40-13 0,4 2 0,0 0 0,0 1 0,0 0 0,-1-1 0,8 7 0,-9-6 0,1 0 0,-1-1 0,1 1 0,0-1 0,0 0 0,0 0 0,1 0 0,7 2 0,73 17 0,18 4 0,-84-21 0,-1 0 0,26 11 0,-24-5 0,-17-8 0,1 0 0,0 0 0,-1-1 0,1 1 0,5 1 0,63 15 0,-42-7 0,0-2 0,40 10 0,53 5 0,-103-20 0,1-2 0,0-1 0,38-2 0,-13 0 0,-28 0 0,-13 1 0,1-1 0,-1 1 0,1 0 0,-1 1 0,0-1 0,1 1 0,-1 0 0,0 0 0,0 1 0,7 2 0,-4 0 0,1 0 0,-1-1 0,0 0 0,15 4 0,6 2 0,-22-7 0,0 1 0,0-1 0,0-1 0,12 2 0,-10-2 0,0 1 0,-1-1 0,11 5 0,8 1 0,-14-3 0,20 8 0,2 0 0,-32-11 0,-1 1 0,1-1 0,0 0 0,0 1 0,2 2 0,-3-3 0,1 1 0,0 0 0,-1-1 0,1 1 0,3 0 0,9 2 0,35 13 0,4-2 0,-38-7 0,-1 0 0,0 1 0,0 1 0,-1 0 0,22 21 0,-15-10 0,-16-15 0,1 0 0,-1 0 0,1-1 0,7 5 0,-1-2 0,-4-4 0,0 2 0,-1-1 0,0 1 0,0 0 0,8 9 0,-11-10 0,1 0 0,0-1 0,0 1 0,0-1 0,1 0 0,0 0 0,10 5 0,-1-3 0,32 10 0,-42-14 0,0 0 0,-1 0 0,1 1 0,0 0 0,7 5 0,-8-5 0,1 1 0,0-1 0,0-1 0,8 5 0,17 3 0,54 28 0,-53-26 0,-27-10 0,1-1 0,0 1 0,-1 0 0,1 0 0,-1 0 0,1 1 0,6 5 0,-2 1 0,2 1 0,21 15 0,-28-23 0,0 1 0,1 0 0,-1-1 0,1 0 0,0 0 0,-1-1 0,1 1 0,10 1 0,-1-1 0,0 1 0,0 1 0,0 0 0,0 1 0,0 0 0,-1 1 0,0 1 0,16 11 0,-14-11 0,-13-6 0,-1-1 0,1 1 0,-1 0 0,1-1 0,-1 1 0,0 0 0,1 0 0,-1 0 0,0 0 0,1 0 0,-1 0 0,0 0 0,0 1 0,0-1 0,1 3 0,0-1 0,0 0 0,0-1 0,0 1 0,1 0 0,-1-1 0,0 1 0,1-1 0,0 0 0,-1 0 0,1 0 0,6 3 0,3 0 0,22 8 0,-19-8 0,-10-3 0,-1 1 0,0-1 0,1 1 0,-1 0 0,0 0 0,4 5 0,4 2 0,-10-8 0,0 0 0,0 1 0,0-1 0,0 1 0,-1-1 0,1 1 0,-1 0 0,0 0 0,1-1 0,0 6 0,7 12 0,22 38 0,-29-55-89,1 0-1,-1 0 1,1-1-1,0 1 1,0-1-1,0 1 0,0-1 1,1 0-1,-1-1 1,0 1-1,1 0 1,0-1-1,-1 0 1,6 1-1,-9-1 68</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2.773"/>
    </inkml:context>
    <inkml:brush xml:id="br0">
      <inkml:brushProperty name="width" value="0.2" units="cm"/>
      <inkml:brushProperty name="height" value="0.2" units="cm"/>
      <inkml:brushProperty name="color" value="#FFFFFF"/>
    </inkml:brush>
  </inkml:definitions>
  <inkml:trace contextRef="#ctx0" brushRef="#br0">2 645 24575,'-1'-27'0,"0"17"0,1-1 0,0 0 0,1 1 0,0-1 0,3-13 0,-2 20 0,-1 0 0,1 0 0,0 0 0,4-4 0,4-10 0,22-60 0,-30 75 0,0 0 0,1 0 0,-1 0 0,1 0 0,0 0 0,0 1 0,0-1 0,0 1 0,0 0 0,0 0 0,0 0 0,1 0 0,5-2 0,-3 1 0,1-1 0,10-7 0,-6 2 0,1 0 0,20-11 0,-27 18 0,1-1 0,0 1 0,0 0 0,-1 0 0,1 1 0,0-1 0,0 1 0,1 1 0,5-1 0,-6 1 0,8 0 0,25-3 0,-34 2 0,0 0 0,0 0 0,0-1 0,0 0 0,0 0 0,-1 0 0,1 0 0,5-5 0,-4 3 0,-1 0 0,10-11 0,-14 14 0,1-1 0,1 0 0,0 0 0,-1 0 0,7-2 0,7-7 0,10-14 0,-18 16 0,15-12 0,-20 19 0,1-1 0,-1 1 0,1 0 0,0 0 0,-1 1 0,1-1 0,0 1 0,6-2 0,8 0 0,-15 3 0,0 0 0,0 0 0,0-1 0,0 1 0,-1-1 0,1 0 0,0 0 0,0 0 0,-1 0 0,1 0 0,0-1 0,-1 1 0,1-1 0,-1 0 0,0 1 0,0-1 0,3-3 0,2-3 0,-1 0 0,1 1 0,1 0 0,-1 1 0,1-1 0,9-4 0,-15 9 0,1 0 0,-1 0 0,0 0 0,1 0 0,-1-1 0,-1 1 0,1-1 0,0 1 0,0-1 0,-1 1 0,0-1 0,1 0 0,-1 0 0,0 0 0,0 0 0,-1 0 0,2-3 0,4-16 0,-5 21-4,-1 0 0,1-1 0,-1 1-1,1 1 1,0-1 0,-1 0 0,1 0-1,0 0 1,0 0 0,-1 0 0,1 1-1,0-1 1,0 0 0,0 1 0,0-1 0,0 0-1,0 1 1,2-1 0,-1 0 24,0 1 0,0-1 0,0 1 0,0 0 0,1 0 0,-1 0 0,0 0 0,0 0 0,3 1 0,-2-1-134,1 1 0,-1 0-1,0 0 1,1 0 0,-1 0 0,0 0-1,0 1 1,0 0 0,0-1 0,0 1-1,-1 0 1,5 4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4.11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06.23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52.18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01.691"/>
    </inkml:context>
    <inkml:brush xml:id="br0">
      <inkml:brushProperty name="width" value="0.2" units="cm"/>
      <inkml:brushProperty name="height" value="0.2" units="cm"/>
      <inkml:brushProperty name="color" value="#FFFFFF"/>
    </inkml:brush>
  </inkml:definitions>
  <inkml:trace contextRef="#ctx0" brushRef="#br0">1 0 24575,'0'0'0,"0"1"0,0-1 0,0 0 0,1 1 0,-1-1 0,0 0 0,0 1 0,1-1 0,-1 0 0,0 1 0,0-1 0,1 0 0,-1 0 0,0 0 0,1 1 0,-1-1 0,0 0 0,1 0 0,-1 0 0,0 0 0,1 1 0,-1-1 0,1 0 0,-1 0 0,0 0 0,1 0 0,0 0 0,15 1 0,-11 0 0,5 0 0,-1 1 0,1 0 0,-1 1 0,1 0 0,-1 0 0,0 1 0,0 0 0,0 1 0,-1 0 0,0 0 0,9 8 0,-15-11 0,0 0 0,-1 0 0,1 0 0,-1 0 0,1 1 0,-1-1 0,0 0 0,0 1 0,0-1 0,1 6 0,-1-6 0,-1 0 0,1 1 0,0-1 0,0 0 0,0 0 0,0 0 0,0 0 0,0 1 0,1-1 0,-1-1 0,1 1 0,-1 0 0,1 0 0,2 1 0,25 14 0,-14-9 0,-10-5 0,0-1 0,0 0 0,7 1 0,-7-1 0,0-1 0,0 1 0,9 4 0,-6-1 0,0 1 0,0 0 0,-1 1 0,0 0 0,0 0 0,12 15 0,-17-19 0,0-1 0,1 1 0,-1-1 0,1 0 0,0 0 0,-1 0 0,6 2 0,-5-2 0,1 0 0,-1 0 0,0 0 0,0 0 0,0 1 0,3 3 0,7 12 0,-10-12 0,0-1 0,1-1 0,4 6 0,18 18 0,-21-23 0,-1-1 0,1 1 0,-1-1 0,0 1 0,0 1 0,-1-1 0,1 0 0,-1 1 0,0 0 0,-1 0 0,1 0 0,-1 0 0,1 7 0,-1-9 0,-1 0 0,1-1 0,0 1 0,0-1 0,0 1 0,0-1 0,4 4 0,5 9 0,-9-13 0,-1-1 0,1 1 0,0 0 0,0-1 0,0 1 0,0-1 0,0 0 0,0 0 0,0 1 0,1-2 0,-1 1 0,1 0 0,0 0 0,0-1 0,-1 1 0,1-1 0,0 0 0,0 0 0,4 1 0,3 1 0,0 0 0,-1 1 0,16 9 0,-13-7 0,17 7 0,-14-8 0,-8-2 0,0 0 0,0-1 0,13 2 0,-13-3 0,-1 0 0,1 0 0,-1 1 0,1 0 0,-1 0 0,1 0 0,-1 1 0,0 0 0,0 0 0,8 6 0,-8-5 0,0-1 0,0 0 0,1-1 0,-1 1 0,1-1 0,0 0 0,11 1 0,14 4 0,-4 1 0,-1 0 0,41 16 0,-43-10 0,-20-11 0,0 0 0,0 0 0,1 0 0,-1-1 0,1 0 0,0 0 0,-1 0 0,9 0 0,-9-1 0,18 1 0,1 1 0,36 10 0,21 13 0,-68-22 0,1 0 0,26 3 0,-6-1 0,-4-2 0,-21-3 0,-1 1 0,1-1 0,0 1 0,-1 1 0,1 0 0,10 4 0,1 4 0,0 1 0,0 0 0,-1 2 0,-1 0 0,23 22 0,-33-27 0,0-1 0,1-1 0,0 1 0,0-2 0,1 1 0,17 8 0,-19-11 0,-1 1 0,0 0 0,0 0 0,0 1 0,-1 0 0,7 7 0,-9-10 0,0 0 0,0 0 0,0 0 0,0 0 0,1-1 0,-1 0 0,1 0 0,0 0 0,0 0 0,-1-1 0,11 2 0,14 5 0,-18-5 0,-1-1 0,1 0 0,11 0 0,20 5 0,-19-3 0,36 3 0,-13-3 0,35 10 0,-67-12 0,20 6 0,11 2 0,-38-9 0,0 1 0,-1 0 0,11 4 0,14 4 0,-25-9 0,1 1 0,0 0 0,-1 0 0,1 0 0,10 7 0,-10-6 0,0 0 0,-1-1 0,1 1 0,0-1 0,0-1 0,1 1 0,9 0 0,-5-1 0,18 5 0,-21-4 0,9 3 0,-17-5 0,0 0 0,0 1 0,-1-1 0,1 0 0,0 1 0,-1-1 0,1 1 0,0-1 0,-1 1 0,1-1 0,0 1 0,-1-1 0,1 1 0,-1 0 0,1-1 0,-1 1 0,0 0 0,1 1 0,-1-2 0,0 0 0,0 1 0,0-1 0,0 0 0,0 1 0,0-1 0,0 0 0,0 1 0,0-1 0,0 0 0,0 1 0,0-1 0,-1 0 0,1 1 0,0-1 0,0 0 0,0 1 0,-1-1 0,1 0 0,0 0 0,0 1 0,-1-1 0,1 0 0,0 0 0,-1 0 0,1 1 0,0-1 0,0 0 0,-1 0 0,1 0 0,0 0 0,-1 0 0,1 0 0,-1 0 0,1 0 0,0 1 0,-1-1 0,-17 1 0,16 0 0,-262-4 0,104-2 0,125 6 0,15 0 0,1-1 0,0-1 0,0-1 0,-1 0 0,-27-8 0,-10-4 0,45 12 0,0 0 0,0-1 0,0 0 0,1-1 0,-1-1 0,-19-10 0,-85-57 0,110 68 0,1 1 0,-1 1 0,0-1 0,1 1 0,-1 0 0,0 0 0,0 1 0,0-1 0,-1 1 0,1 1 0,-8-1 0,10 1 0,-1 0 0,1-1 0,0 1 0,-1-1 0,1 0 0,0 0 0,-1 0 0,1-1 0,-4-2 0,1 1 0,1-1 0,0 0 0,1-1 0,-11-9 0,9 8 0,-1-1 0,0 2 0,0-1 0,0 1 0,-1 0 0,1 1 0,-1 0 0,0 1 0,-1-1 0,1 2 0,-1-1 0,-17-1 0,19 3 0,0-1 0,0 1 0,0-2 0,0 1 0,1-1 0,-1 0 0,-11-7 0,14 7 0,-1 1 0,1-1 0,0 1 0,-10-2 0,9 3 0,0-1 0,0 0 0,-7-3 0,12 5 0,0-1 0,1 1 0,-1 0 0,0-1 0,1 1 0,-1 0 0,0-1 0,1 1 0,-1-1 0,1 1 0,-1-1 0,1 1 0,-1-1 0,1 1 0,-1-1 0,1 0 0,0 1 0,-1-1 0,1 0 0,0 0 0,0 1 0,0 0 0,0-1 0,0 1 0,1 0 0,-1-1 0,0 1 0,0 0 0,0 0 0,1-1 0,-1 1 0,0 0 0,0 0 0,1-1 0,-1 1 0,0 0 0,0 0 0,1-1 0,-1 1 0,0 0 0,1 0 0,-1 0 0,0 0 0,1 0 0,0-1 0,3 0 0,1 0 0,-1 0 0,1 1 0,6-1 0,-8 1 0,1 0 0,0 0 0,-1 0 0,1 1 0,0-1 0,-1 1 0,1 0 0,-1 0 0,1 0 0,-1 0 0,1 1 0,-1 0 0,0-1 0,0 1 0,0 0 0,0 1 0,0-1 0,5 5 0,1 1 0,1 0 0,0 0 0,1-2 0,12 7 0,47 19 0,-16-8 0,25 14 0,103 48 0,-78-38 0,28 13 0,-30-14 0,-92-42 0,4 0 0,0 0 0,0 0 0,0-1 0,1-1 0,0 0 0,28 1 0,-3 2 0,-27-4 0,23 3 0,58 2 0,-42-1 0,-22-2 0,32 0 0,-27-4 0,-3-1 0,55 6 0,-68-3 0,35-2 0,7 1 0,-46 2 0,0 0 0,26 10 0,-40-13 0,4 2 0,0 0 0,0 1 0,0 0 0,-1-1 0,8 7 0,-9-6 0,1 0 0,-1-1 0,1 1 0,0-1 0,0 0 0,0 0 0,1 0 0,7 2 0,73 17 0,18 4 0,-84-21 0,-1 0 0,26 11 0,-24-5 0,-17-8 0,1 0 0,0 0 0,-1-1 0,1 1 0,5 1 0,63 15 0,-42-7 0,0-2 0,40 10 0,53 5 0,-103-20 0,1-2 0,0-1 0,38-2 0,-13 0 0,-28 0 0,-13 1 0,1-1 0,-1 1 0,1 0 0,-1 1 0,0-1 0,1 1 0,-1 0 0,0 0 0,0 1 0,7 2 0,-4 0 0,1 0 0,-1-1 0,0 0 0,15 4 0,6 2 0,-22-7 0,0 1 0,0-1 0,0-1 0,12 2 0,-10-2 0,0 1 0,-1-1 0,11 5 0,8 1 0,-14-3 0,20 8 0,2 0 0,-32-11 0,-1 1 0,1-1 0,0 0 0,0 1 0,2 2 0,-3-3 0,1 1 0,0 0 0,-1-1 0,1 1 0,3 0 0,9 2 0,35 13 0,4-2 0,-38-7 0,-1 0 0,0 1 0,0 1 0,-1 0 0,22 21 0,-15-10 0,-16-15 0,1 0 0,-1 0 0,1-1 0,7 5 0,-1-2 0,-4-4 0,0 2 0,-1-1 0,0 1 0,0 0 0,8 9 0,-11-10 0,1 0 0,0-1 0,0 1 0,0-1 0,1 0 0,0 0 0,10 5 0,-1-3 0,32 10 0,-42-14 0,0 0 0,-1 0 0,1 1 0,0 0 0,7 5 0,-8-5 0,1 1 0,0-1 0,0-1 0,8 5 0,17 3 0,54 28 0,-53-26 0,-27-10 0,1-1 0,0 1 0,-1 0 0,1 0 0,-1 0 0,1 1 0,6 5 0,-2 1 0,2 1 0,21 15 0,-28-23 0,0 1 0,1 0 0,-1-1 0,1 0 0,0 0 0,-1-1 0,1 1 0,10 1 0,-1-1 0,0 1 0,0 1 0,0 0 0,0 1 0,0 0 0,-1 1 0,0 1 0,16 11 0,-14-11 0,-13-6 0,-1-1 0,1 1 0,-1 0 0,1-1 0,-1 1 0,0 0 0,1 0 0,-1 0 0,0 0 0,1 0 0,-1 0 0,0 0 0,0 1 0,0-1 0,1 3 0,0-1 0,0 0 0,0-1 0,0 1 0,1 0 0,-1-1 0,0 1 0,1-1 0,0 0 0,-1 0 0,1 0 0,6 3 0,3 0 0,22 8 0,-19-8 0,-10-3 0,-1 1 0,0-1 0,1 1 0,-1 0 0,0 0 0,4 5 0,4 2 0,-10-8 0,0 0 0,0 1 0,0-1 0,0 1 0,-1-1 0,1 1 0,-1 0 0,0 0 0,1-1 0,0 6 0,7 12 0,22 38 0,-29-55-89,1 0-1,-1 0 1,1-1-1,0 1 1,0-1-1,0 1 0,0-1 1,1 0-1,-1-1 1,0 1-1,1 0 1,0-1-1,-1 0 1,6 1-1,-9-1 68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2.773"/>
    </inkml:context>
    <inkml:brush xml:id="br0">
      <inkml:brushProperty name="width" value="0.2" units="cm"/>
      <inkml:brushProperty name="height" value="0.2" units="cm"/>
      <inkml:brushProperty name="color" value="#FFFFFF"/>
    </inkml:brush>
  </inkml:definitions>
  <inkml:trace contextRef="#ctx0" brushRef="#br0">2 645 24575,'-1'-27'0,"0"17"0,1-1 0,0 0 0,1 1 0,0-1 0,3-13 0,-2 20 0,-1 0 0,1 0 0,0 0 0,4-4 0,4-10 0,22-60 0,-30 75 0,0 0 0,1 0 0,-1 0 0,1 0 0,0 0 0,0 1 0,0-1 0,0 1 0,0 0 0,0 0 0,0 0 0,1 0 0,5-2 0,-3 1 0,1-1 0,10-7 0,-6 2 0,1 0 0,20-11 0,-27 18 0,1-1 0,0 1 0,0 0 0,-1 0 0,1 1 0,0-1 0,0 1 0,1 1 0,5-1 0,-6 1 0,8 0 0,25-3 0,-34 2 0,0 0 0,0 0 0,0-1 0,0 0 0,0 0 0,-1 0 0,1 0 0,5-5 0,-4 3 0,-1 0 0,10-11 0,-14 14 0,1-1 0,1 0 0,0 0 0,-1 0 0,7-2 0,7-7 0,10-14 0,-18 16 0,15-12 0,-20 19 0,1-1 0,-1 1 0,1 0 0,0 0 0,-1 1 0,1-1 0,0 1 0,6-2 0,8 0 0,-15 3 0,0 0 0,0 0 0,0-1 0,0 1 0,-1-1 0,1 0 0,0 0 0,0 0 0,-1 0 0,1 0 0,0-1 0,-1 1 0,1-1 0,-1 0 0,0 1 0,0-1 0,3-3 0,2-3 0,-1 0 0,1 1 0,1 0 0,-1 1 0,1-1 0,9-4 0,-15 9 0,1 0 0,-1 0 0,0 0 0,1 0 0,-1-1 0,-1 1 0,1-1 0,0 1 0,0-1 0,-1 1 0,0-1 0,1 0 0,-1 0 0,0 0 0,0 0 0,-1 0 0,2-3 0,4-16 0,-5 21-4,-1 0 0,1-1 0,-1 1-1,1 1 1,0-1 0,-1 0 0,1 0-1,0 0 1,0 0 0,-1 0 0,1 1-1,0-1 1,0 0 0,0 1 0,0-1 0,0 0-1,0 1 1,2-1 0,-1 0 24,0 1 0,0-1 0,0 1 0,0 0 0,1 0 0,-1 0 0,0 0 0,0 0 0,3 1 0,-2-1-134,1 1 0,-1 0-1,0 0 1,1 0 0,-1 0 0,0 0-1,0 1 1,0 0 0,0-1 0,0 1-1,-1 0 1,5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3:23.977"/>
    </inkml:context>
    <inkml:brush xml:id="br0">
      <inkml:brushProperty name="width" value="0.2" units="cm"/>
      <inkml:brushProperty name="height" value="0.2" units="cm"/>
      <inkml:brushProperty name="color" value="#FFFFFF"/>
    </inkml:brush>
  </inkml:definitions>
  <inkml:trace contextRef="#ctx0" brushRef="#br0">286 781 24575,'-39'-64'0,"32"42"0,2 4 0,-1-1 0,-7-15 0,7 23 0,1-1 0,-6-22 0,8 27 0,0 0 0,0-1 0,-1 1 0,0 0 0,-6-6 0,-5-10 0,-7-8 0,17 25 0,1 0 0,-1 0 0,1-1 0,0 0 0,-3-7 0,6 12 0,0 0 0,0 0 0,0 0 0,-1 0 0,1 0 0,-3-2 0,2 2 0,1 0 0,-1 1 0,1-1 0,0 0 0,-1 0 0,-1-4 0,-15-40 0,1 10 0,-3-26 0,19 57 0,1 0 0,-1 1 0,1-9 0,0 9 0,0 1 0,-1-1 0,1 0 0,-1 1 0,1-1 0,-1 0 0,-2-4 0,2 3 0,-1 0 0,1 0 0,0 0 0,0 0 0,1-1 0,-1 1 0,1 0 0,1-8 0,0 7 0,-1 0 0,0 0 0,0 0 0,-1 0 0,0 1 0,-2-12 0,1 11 0,1 0 0,0 0 0,1-1 0,-1 1 0,1-1 0,2-10 0,-1-2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4.11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06.23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52.18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01.691"/>
    </inkml:context>
    <inkml:brush xml:id="br0">
      <inkml:brushProperty name="width" value="0.2" units="cm"/>
      <inkml:brushProperty name="height" value="0.2" units="cm"/>
      <inkml:brushProperty name="color" value="#FFFFFF"/>
    </inkml:brush>
  </inkml:definitions>
  <inkml:trace contextRef="#ctx0" brushRef="#br0">1 0 24575,'0'0'0,"0"1"0,0-1 0,0 0 0,1 1 0,-1-1 0,0 0 0,0 1 0,1-1 0,-1 0 0,0 1 0,0-1 0,1 0 0,-1 0 0,0 0 0,1 1 0,-1-1 0,0 0 0,1 0 0,-1 0 0,0 0 0,1 1 0,-1-1 0,1 0 0,-1 0 0,0 0 0,1 0 0,0 0 0,15 1 0,-11 0 0,5 0 0,-1 1 0,1 0 0,-1 1 0,1 0 0,-1 0 0,0 1 0,0 0 0,0 1 0,-1 0 0,0 0 0,9 8 0,-15-11 0,0 0 0,-1 0 0,1 0 0,-1 0 0,1 1 0,-1-1 0,0 0 0,0 1 0,0-1 0,1 6 0,-1-6 0,-1 0 0,1 1 0,0-1 0,0 0 0,0 0 0,0 0 0,0 0 0,0 1 0,1-1 0,-1-1 0,1 1 0,-1 0 0,1 0 0,2 1 0,25 14 0,-14-9 0,-10-5 0,0-1 0,0 0 0,7 1 0,-7-1 0,0-1 0,0 1 0,9 4 0,-6-1 0,0 1 0,0 0 0,-1 1 0,0 0 0,0 0 0,12 15 0,-17-19 0,0-1 0,1 1 0,-1-1 0,1 0 0,0 0 0,-1 0 0,6 2 0,-5-2 0,1 0 0,-1 0 0,0 0 0,0 0 0,0 1 0,3 3 0,7 12 0,-10-12 0,0-1 0,1-1 0,4 6 0,18 18 0,-21-23 0,-1-1 0,1 1 0,-1-1 0,0 1 0,0 1 0,-1-1 0,1 0 0,-1 1 0,0 0 0,-1 0 0,1 0 0,-1 0 0,1 7 0,-1-9 0,-1 0 0,1-1 0,0 1 0,0-1 0,0 1 0,0-1 0,4 4 0,5 9 0,-9-13 0,-1-1 0,1 1 0,0 0 0,0-1 0,0 1 0,0-1 0,0 0 0,0 0 0,0 1 0,1-2 0,-1 1 0,1 0 0,0 0 0,0-1 0,-1 1 0,1-1 0,0 0 0,0 0 0,4 1 0,3 1 0,0 0 0,-1 1 0,16 9 0,-13-7 0,17 7 0,-14-8 0,-8-2 0,0 0 0,0-1 0,13 2 0,-13-3 0,-1 0 0,1 0 0,-1 1 0,1 0 0,-1 0 0,1 0 0,-1 1 0,0 0 0,0 0 0,8 6 0,-8-5 0,0-1 0,0 0 0,1-1 0,-1 1 0,1-1 0,0 0 0,11 1 0,14 4 0,-4 1 0,-1 0 0,41 16 0,-43-10 0,-20-11 0,0 0 0,0 0 0,1 0 0,-1-1 0,1 0 0,0 0 0,-1 0 0,9 0 0,-9-1 0,18 1 0,1 1 0,36 10 0,21 13 0,-68-22 0,1 0 0,26 3 0,-6-1 0,-4-2 0,-21-3 0,-1 1 0,1-1 0,0 1 0,-1 1 0,1 0 0,10 4 0,1 4 0,0 1 0,0 0 0,-1 2 0,-1 0 0,23 22 0,-33-27 0,0-1 0,1-1 0,0 1 0,0-2 0,1 1 0,17 8 0,-19-11 0,-1 1 0,0 0 0,0 0 0,0 1 0,-1 0 0,7 7 0,-9-10 0,0 0 0,0 0 0,0 0 0,0 0 0,1-1 0,-1 0 0,1 0 0,0 0 0,0 0 0,-1-1 0,11 2 0,14 5 0,-18-5 0,-1-1 0,1 0 0,11 0 0,20 5 0,-19-3 0,36 3 0,-13-3 0,35 10 0,-67-12 0,20 6 0,11 2 0,-38-9 0,0 1 0,-1 0 0,11 4 0,14 4 0,-25-9 0,1 1 0,0 0 0,-1 0 0,1 0 0,10 7 0,-10-6 0,0 0 0,-1-1 0,1 1 0,0-1 0,0-1 0,1 1 0,9 0 0,-5-1 0,18 5 0,-21-4 0,9 3 0,-17-5 0,0 0 0,0 1 0,-1-1 0,1 0 0,0 1 0,-1-1 0,1 1 0,0-1 0,-1 1 0,1-1 0,0 1 0,-1-1 0,1 1 0,-1 0 0,1-1 0,-1 1 0,0 0 0,1 1 0,-1-2 0,0 0 0,0 1 0,0-1 0,0 0 0,0 1 0,0-1 0,0 0 0,0 1 0,0-1 0,0 0 0,0 1 0,0-1 0,-1 0 0,1 1 0,0-1 0,0 0 0,0 1 0,-1-1 0,1 0 0,0 0 0,0 1 0,-1-1 0,1 0 0,0 0 0,-1 0 0,1 1 0,0-1 0,0 0 0,-1 0 0,1 0 0,0 0 0,-1 0 0,1 0 0,-1 0 0,1 0 0,0 1 0,-1-1 0,-17 1 0,16 0 0,-262-4 0,104-2 0,125 6 0,15 0 0,1-1 0,0-1 0,0-1 0,-1 0 0,-27-8 0,-10-4 0,45 12 0,0 0 0,0-1 0,0 0 0,1-1 0,-1-1 0,-19-10 0,-85-57 0,110 68 0,1 1 0,-1 1 0,0-1 0,1 1 0,-1 0 0,0 0 0,0 1 0,0-1 0,-1 1 0,1 1 0,-8-1 0,10 1 0,-1 0 0,1-1 0,0 1 0,-1-1 0,1 0 0,0 0 0,-1 0 0,1-1 0,-4-2 0,1 1 0,1-1 0,0 0 0,1-1 0,-11-9 0,9 8 0,-1-1 0,0 2 0,0-1 0,0 1 0,-1 0 0,1 1 0,-1 0 0,0 1 0,-1-1 0,1 2 0,-1-1 0,-17-1 0,19 3 0,0-1 0,0 1 0,0-2 0,0 1 0,1-1 0,-1 0 0,-11-7 0,14 7 0,-1 1 0,1-1 0,0 1 0,-10-2 0,9 3 0,0-1 0,0 0 0,-7-3 0,12 5 0,0-1 0,1 1 0,-1 0 0,0-1 0,1 1 0,-1 0 0,0-1 0,1 1 0,-1-1 0,1 1 0,-1-1 0,1 1 0,-1-1 0,1 1 0,-1-1 0,1 0 0,0 1 0,-1-1 0,1 0 0,0 0 0,0 1 0,0 0 0,0-1 0,0 1 0,1 0 0,-1-1 0,0 1 0,0 0 0,0 0 0,1-1 0,-1 1 0,0 0 0,0 0 0,1-1 0,-1 1 0,0 0 0,0 0 0,1-1 0,-1 1 0,0 0 0,1 0 0,-1 0 0,0 0 0,1 0 0,0-1 0,3 0 0,1 0 0,-1 0 0,1 1 0,6-1 0,-8 1 0,1 0 0,0 0 0,-1 0 0,1 1 0,0-1 0,-1 1 0,1 0 0,-1 0 0,1 0 0,-1 0 0,1 1 0,-1 0 0,0-1 0,0 1 0,0 0 0,0 1 0,0-1 0,5 5 0,1 1 0,1 0 0,0 0 0,1-2 0,12 7 0,47 19 0,-16-8 0,25 14 0,103 48 0,-78-38 0,28 13 0,-30-14 0,-92-42 0,4 0 0,0 0 0,0 0 0,0-1 0,1-1 0,0 0 0,28 1 0,-3 2 0,-27-4 0,23 3 0,58 2 0,-42-1 0,-22-2 0,32 0 0,-27-4 0,-3-1 0,55 6 0,-68-3 0,35-2 0,7 1 0,-46 2 0,0 0 0,26 10 0,-40-13 0,4 2 0,0 0 0,0 1 0,0 0 0,-1-1 0,8 7 0,-9-6 0,1 0 0,-1-1 0,1 1 0,0-1 0,0 0 0,0 0 0,1 0 0,7 2 0,73 17 0,18 4 0,-84-21 0,-1 0 0,26 11 0,-24-5 0,-17-8 0,1 0 0,0 0 0,-1-1 0,1 1 0,5 1 0,63 15 0,-42-7 0,0-2 0,40 10 0,53 5 0,-103-20 0,1-2 0,0-1 0,38-2 0,-13 0 0,-28 0 0,-13 1 0,1-1 0,-1 1 0,1 0 0,-1 1 0,0-1 0,1 1 0,-1 0 0,0 0 0,0 1 0,7 2 0,-4 0 0,1 0 0,-1-1 0,0 0 0,15 4 0,6 2 0,-22-7 0,0 1 0,0-1 0,0-1 0,12 2 0,-10-2 0,0 1 0,-1-1 0,11 5 0,8 1 0,-14-3 0,20 8 0,2 0 0,-32-11 0,-1 1 0,1-1 0,0 0 0,0 1 0,2 2 0,-3-3 0,1 1 0,0 0 0,-1-1 0,1 1 0,3 0 0,9 2 0,35 13 0,4-2 0,-38-7 0,-1 0 0,0 1 0,0 1 0,-1 0 0,22 21 0,-15-10 0,-16-15 0,1 0 0,-1 0 0,1-1 0,7 5 0,-1-2 0,-4-4 0,0 2 0,-1-1 0,0 1 0,0 0 0,8 9 0,-11-10 0,1 0 0,0-1 0,0 1 0,0-1 0,1 0 0,0 0 0,10 5 0,-1-3 0,32 10 0,-42-14 0,0 0 0,-1 0 0,1 1 0,0 0 0,7 5 0,-8-5 0,1 1 0,0-1 0,0-1 0,8 5 0,17 3 0,54 28 0,-53-26 0,-27-10 0,1-1 0,0 1 0,-1 0 0,1 0 0,-1 0 0,1 1 0,6 5 0,-2 1 0,2 1 0,21 15 0,-28-23 0,0 1 0,1 0 0,-1-1 0,1 0 0,0 0 0,-1-1 0,1 1 0,10 1 0,-1-1 0,0 1 0,0 1 0,0 0 0,0 1 0,0 0 0,-1 1 0,0 1 0,16 11 0,-14-11 0,-13-6 0,-1-1 0,1 1 0,-1 0 0,1-1 0,-1 1 0,0 0 0,1 0 0,-1 0 0,0 0 0,1 0 0,-1 0 0,0 0 0,0 1 0,0-1 0,1 3 0,0-1 0,0 0 0,0-1 0,0 1 0,1 0 0,-1-1 0,0 1 0,1-1 0,0 0 0,-1 0 0,1 0 0,6 3 0,3 0 0,22 8 0,-19-8 0,-10-3 0,-1 1 0,0-1 0,1 1 0,-1 0 0,0 0 0,4 5 0,4 2 0,-10-8 0,0 0 0,0 1 0,0-1 0,0 1 0,-1-1 0,1 1 0,-1 0 0,0 0 0,1-1 0,0 6 0,7 12 0,22 38 0,-29-55-89,1 0-1,-1 0 1,1-1-1,0 1 1,0-1-1,0 1 0,0-1 1,1 0-1,-1-1 1,0 1-1,1 0 1,0-1-1,-1 0 1,6 1-1,-9-1 68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2.773"/>
    </inkml:context>
    <inkml:brush xml:id="br0">
      <inkml:brushProperty name="width" value="0.2" units="cm"/>
      <inkml:brushProperty name="height" value="0.2" units="cm"/>
      <inkml:brushProperty name="color" value="#FFFFFF"/>
    </inkml:brush>
  </inkml:definitions>
  <inkml:trace contextRef="#ctx0" brushRef="#br0">2 645 24575,'-1'-27'0,"0"17"0,1-1 0,0 0 0,1 1 0,0-1 0,3-13 0,-2 20 0,-1 0 0,1 0 0,0 0 0,4-4 0,4-10 0,22-60 0,-30 75 0,0 0 0,1 0 0,-1 0 0,1 0 0,0 0 0,0 1 0,0-1 0,0 1 0,0 0 0,0 0 0,0 0 0,1 0 0,5-2 0,-3 1 0,1-1 0,10-7 0,-6 2 0,1 0 0,20-11 0,-27 18 0,1-1 0,0 1 0,0 0 0,-1 0 0,1 1 0,0-1 0,0 1 0,1 1 0,5-1 0,-6 1 0,8 0 0,25-3 0,-34 2 0,0 0 0,0 0 0,0-1 0,0 0 0,0 0 0,-1 0 0,1 0 0,5-5 0,-4 3 0,-1 0 0,10-11 0,-14 14 0,1-1 0,1 0 0,0 0 0,-1 0 0,7-2 0,7-7 0,10-14 0,-18 16 0,15-12 0,-20 19 0,1-1 0,-1 1 0,1 0 0,0 0 0,-1 1 0,1-1 0,0 1 0,6-2 0,8 0 0,-15 3 0,0 0 0,0 0 0,0-1 0,0 1 0,-1-1 0,1 0 0,0 0 0,0 0 0,-1 0 0,1 0 0,0-1 0,-1 1 0,1-1 0,-1 0 0,0 1 0,0-1 0,3-3 0,2-3 0,-1 0 0,1 1 0,1 0 0,-1 1 0,1-1 0,9-4 0,-15 9 0,1 0 0,-1 0 0,0 0 0,1 0 0,-1-1 0,-1 1 0,1-1 0,0 1 0,0-1 0,-1 1 0,0-1 0,1 0 0,-1 0 0,0 0 0,0 0 0,-1 0 0,2-3 0,4-16 0,-5 21-4,-1 0 0,1-1 0,-1 1-1,1 1 1,0-1 0,-1 0 0,1 0-1,0 0 1,0 0 0,-1 0 0,1 1-1,0-1 1,0 0 0,0 1 0,0-1 0,0 0-1,0 1 1,2-1 0,-1 0 24,0 1 0,0-1 0,0 1 0,0 0 0,1 0 0,-1 0 0,0 0 0,0 0 0,3 1 0,-2-1-134,1 1 0,-1 0-1,0 0 1,1 0 0,-1 0 0,0 0-1,0 1 1,0 0 0,0-1 0,0 1-1,-1 0 1,5 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4.11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06.23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01.691"/>
    </inkml:context>
    <inkml:brush xml:id="br0">
      <inkml:brushProperty name="width" value="0.2" units="cm"/>
      <inkml:brushProperty name="height" value="0.2" units="cm"/>
      <inkml:brushProperty name="color" value="#FFFFFF"/>
    </inkml:brush>
  </inkml:definitions>
  <inkml:trace contextRef="#ctx0" brushRef="#br0">1 0 24575,'0'0'0,"0"1"0,0-1 0,0 0 0,1 1 0,-1-1 0,0 0 0,0 1 0,1-1 0,-1 0 0,0 1 0,0-1 0,1 0 0,-1 0 0,0 0 0,1 1 0,-1-1 0,0 0 0,1 0 0,-1 0 0,0 0 0,1 1 0,-1-1 0,1 0 0,-1 0 0,0 0 0,1 0 0,0 0 0,15 1 0,-11 0 0,5 0 0,-1 1 0,1 0 0,-1 1 0,1 0 0,-1 0 0,0 1 0,0 0 0,0 1 0,-1 0 0,0 0 0,9 8 0,-15-11 0,0 0 0,-1 0 0,1 0 0,-1 0 0,1 1 0,-1-1 0,0 0 0,0 1 0,0-1 0,1 6 0,-1-6 0,-1 0 0,1 1 0,0-1 0,0 0 0,0 0 0,0 0 0,0 0 0,0 1 0,1-1 0,-1-1 0,1 1 0,-1 0 0,1 0 0,2 1 0,25 14 0,-14-9 0,-10-5 0,0-1 0,0 0 0,7 1 0,-7-1 0,0-1 0,0 1 0,9 4 0,-6-1 0,0 1 0,0 0 0,-1 1 0,0 0 0,0 0 0,12 15 0,-17-19 0,0-1 0,1 1 0,-1-1 0,1 0 0,0 0 0,-1 0 0,6 2 0,-5-2 0,1 0 0,-1 0 0,0 0 0,0 0 0,0 1 0,3 3 0,7 12 0,-10-12 0,0-1 0,1-1 0,4 6 0,18 18 0,-21-23 0,-1-1 0,1 1 0,-1-1 0,0 1 0,0 1 0,-1-1 0,1 0 0,-1 1 0,0 0 0,-1 0 0,1 0 0,-1 0 0,1 7 0,-1-9 0,-1 0 0,1-1 0,0 1 0,0-1 0,0 1 0,0-1 0,4 4 0,5 9 0,-9-13 0,-1-1 0,1 1 0,0 0 0,0-1 0,0 1 0,0-1 0,0 0 0,0 0 0,0 1 0,1-2 0,-1 1 0,1 0 0,0 0 0,0-1 0,-1 1 0,1-1 0,0 0 0,0 0 0,4 1 0,3 1 0,0 0 0,-1 1 0,16 9 0,-13-7 0,17 7 0,-14-8 0,-8-2 0,0 0 0,0-1 0,13 2 0,-13-3 0,-1 0 0,1 0 0,-1 1 0,1 0 0,-1 0 0,1 0 0,-1 1 0,0 0 0,0 0 0,8 6 0,-8-5 0,0-1 0,0 0 0,1-1 0,-1 1 0,1-1 0,0 0 0,11 1 0,14 4 0,-4 1 0,-1 0 0,41 16 0,-43-10 0,-20-11 0,0 0 0,0 0 0,1 0 0,-1-1 0,1 0 0,0 0 0,-1 0 0,9 0 0,-9-1 0,18 1 0,1 1 0,36 10 0,21 13 0,-68-22 0,1 0 0,26 3 0,-6-1 0,-4-2 0,-21-3 0,-1 1 0,1-1 0,0 1 0,-1 1 0,1 0 0,10 4 0,1 4 0,0 1 0,0 0 0,-1 2 0,-1 0 0,23 22 0,-33-27 0,0-1 0,1-1 0,0 1 0,0-2 0,1 1 0,17 8 0,-19-11 0,-1 1 0,0 0 0,0 0 0,0 1 0,-1 0 0,7 7 0,-9-10 0,0 0 0,0 0 0,0 0 0,0 0 0,1-1 0,-1 0 0,1 0 0,0 0 0,0 0 0,-1-1 0,11 2 0,14 5 0,-18-5 0,-1-1 0,1 0 0,11 0 0,20 5 0,-19-3 0,36 3 0,-13-3 0,35 10 0,-67-12 0,20 6 0,11 2 0,-38-9 0,0 1 0,-1 0 0,11 4 0,14 4 0,-25-9 0,1 1 0,0 0 0,-1 0 0,1 0 0,10 7 0,-10-6 0,0 0 0,-1-1 0,1 1 0,0-1 0,0-1 0,1 1 0,9 0 0,-5-1 0,18 5 0,-21-4 0,9 3 0,-17-5 0,0 0 0,0 1 0,-1-1 0,1 0 0,0 1 0,-1-1 0,1 1 0,0-1 0,-1 1 0,1-1 0,0 1 0,-1-1 0,1 1 0,-1 0 0,1-1 0,-1 1 0,0 0 0,1 1 0,-1-2 0,0 0 0,0 1 0,0-1 0,0 0 0,0 1 0,0-1 0,0 0 0,0 1 0,0-1 0,0 0 0,0 1 0,0-1 0,-1 0 0,1 1 0,0-1 0,0 0 0,0 1 0,-1-1 0,1 0 0,0 0 0,0 1 0,-1-1 0,1 0 0,0 0 0,-1 0 0,1 1 0,0-1 0,0 0 0,-1 0 0,1 0 0,0 0 0,-1 0 0,1 0 0,-1 0 0,1 0 0,0 1 0,-1-1 0,-17 1 0,16 0 0,-262-4 0,104-2 0,125 6 0,15 0 0,1-1 0,0-1 0,0-1 0,-1 0 0,-27-8 0,-10-4 0,45 12 0,0 0 0,0-1 0,0 0 0,1-1 0,-1-1 0,-19-10 0,-85-57 0,110 68 0,1 1 0,-1 1 0,0-1 0,1 1 0,-1 0 0,0 0 0,0 1 0,0-1 0,-1 1 0,1 1 0,-8-1 0,10 1 0,-1 0 0,1-1 0,0 1 0,-1-1 0,1 0 0,0 0 0,-1 0 0,1-1 0,-4-2 0,1 1 0,1-1 0,0 0 0,1-1 0,-11-9 0,9 8 0,-1-1 0,0 2 0,0-1 0,0 1 0,-1 0 0,1 1 0,-1 0 0,0 1 0,-1-1 0,1 2 0,-1-1 0,-17-1 0,19 3 0,0-1 0,0 1 0,0-2 0,0 1 0,1-1 0,-1 0 0,-11-7 0,14 7 0,-1 1 0,1-1 0,0 1 0,-10-2 0,9 3 0,0-1 0,0 0 0,-7-3 0,12 5 0,0-1 0,1 1 0,-1 0 0,0-1 0,1 1 0,-1 0 0,0-1 0,1 1 0,-1-1 0,1 1 0,-1-1 0,1 1 0,-1-1 0,1 1 0,-1-1 0,1 0 0,0 1 0,-1-1 0,1 0 0,0 0 0,0 1 0,0 0 0,0-1 0,0 1 0,1 0 0,-1-1 0,0 1 0,0 0 0,0 0 0,1-1 0,-1 1 0,0 0 0,0 0 0,1-1 0,-1 1 0,0 0 0,0 0 0,1-1 0,-1 1 0,0 0 0,1 0 0,-1 0 0,0 0 0,1 0 0,0-1 0,3 0 0,1 0 0,-1 0 0,1 1 0,6-1 0,-8 1 0,1 0 0,0 0 0,-1 0 0,1 1 0,0-1 0,-1 1 0,1 0 0,-1 0 0,1 0 0,-1 0 0,1 1 0,-1 0 0,0-1 0,0 1 0,0 0 0,0 1 0,0-1 0,5 5 0,1 1 0,1 0 0,0 0 0,1-2 0,12 7 0,47 19 0,-16-8 0,25 14 0,103 48 0,-78-38 0,28 13 0,-30-14 0,-92-42 0,4 0 0,0 0 0,0 0 0,0-1 0,1-1 0,0 0 0,28 1 0,-3 2 0,-27-4 0,23 3 0,58 2 0,-42-1 0,-22-2 0,32 0 0,-27-4 0,-3-1 0,55 6 0,-68-3 0,35-2 0,7 1 0,-46 2 0,0 0 0,26 10 0,-40-13 0,4 2 0,0 0 0,0 1 0,0 0 0,-1-1 0,8 7 0,-9-6 0,1 0 0,-1-1 0,1 1 0,0-1 0,0 0 0,0 0 0,1 0 0,7 2 0,73 17 0,18 4 0,-84-21 0,-1 0 0,26 11 0,-24-5 0,-17-8 0,1 0 0,0 0 0,-1-1 0,1 1 0,5 1 0,63 15 0,-42-7 0,0-2 0,40 10 0,53 5 0,-103-20 0,1-2 0,0-1 0,38-2 0,-13 0 0,-28 0 0,-13 1 0,1-1 0,-1 1 0,1 0 0,-1 1 0,0-1 0,1 1 0,-1 0 0,0 0 0,0 1 0,7 2 0,-4 0 0,1 0 0,-1-1 0,0 0 0,15 4 0,6 2 0,-22-7 0,0 1 0,0-1 0,0-1 0,12 2 0,-10-2 0,0 1 0,-1-1 0,11 5 0,8 1 0,-14-3 0,20 8 0,2 0 0,-32-11 0,-1 1 0,1-1 0,0 0 0,0 1 0,2 2 0,-3-3 0,1 1 0,0 0 0,-1-1 0,1 1 0,3 0 0,9 2 0,35 13 0,4-2 0,-38-7 0,-1 0 0,0 1 0,0 1 0,-1 0 0,22 21 0,-15-10 0,-16-15 0,1 0 0,-1 0 0,1-1 0,7 5 0,-1-2 0,-4-4 0,0 2 0,-1-1 0,0 1 0,0 0 0,8 9 0,-11-10 0,1 0 0,0-1 0,0 1 0,0-1 0,1 0 0,0 0 0,10 5 0,-1-3 0,32 10 0,-42-14 0,0 0 0,-1 0 0,1 1 0,0 0 0,7 5 0,-8-5 0,1 1 0,0-1 0,0-1 0,8 5 0,17 3 0,54 28 0,-53-26 0,-27-10 0,1-1 0,0 1 0,-1 0 0,1 0 0,-1 0 0,1 1 0,6 5 0,-2 1 0,2 1 0,21 15 0,-28-23 0,0 1 0,1 0 0,-1-1 0,1 0 0,0 0 0,-1-1 0,1 1 0,10 1 0,-1-1 0,0 1 0,0 1 0,0 0 0,0 1 0,0 0 0,-1 1 0,0 1 0,16 11 0,-14-11 0,-13-6 0,-1-1 0,1 1 0,-1 0 0,1-1 0,-1 1 0,0 0 0,1 0 0,-1 0 0,0 0 0,1 0 0,-1 0 0,0 0 0,0 1 0,0-1 0,1 3 0,0-1 0,0 0 0,0-1 0,0 1 0,1 0 0,-1-1 0,0 1 0,1-1 0,0 0 0,-1 0 0,1 0 0,6 3 0,3 0 0,22 8 0,-19-8 0,-10-3 0,-1 1 0,0-1 0,1 1 0,-1 0 0,0 0 0,4 5 0,4 2 0,-10-8 0,0 0 0,0 1 0,0-1 0,0 1 0,-1-1 0,1 1 0,-1 0 0,0 0 0,1-1 0,0 6 0,7 12 0,22 38 0,-29-55-89,1 0-1,-1 0 1,1-1-1,0 1 1,0-1-1,0 1 0,0-1 1,1 0-1,-1-1 1,0 1-1,1 0 1,0-1-1,-1 0 1,6 1-1,-9-1 68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2.773"/>
    </inkml:context>
    <inkml:brush xml:id="br0">
      <inkml:brushProperty name="width" value="0.2" units="cm"/>
      <inkml:brushProperty name="height" value="0.2" units="cm"/>
      <inkml:brushProperty name="color" value="#FFFFFF"/>
    </inkml:brush>
  </inkml:definitions>
  <inkml:trace contextRef="#ctx0" brushRef="#br0">2 645 24575,'-1'-27'0,"0"17"0,1-1 0,0 0 0,1 1 0,0-1 0,3-13 0,-2 20 0,-1 0 0,1 0 0,0 0 0,4-4 0,4-10 0,22-60 0,-30 75 0,0 0 0,1 0 0,-1 0 0,1 0 0,0 0 0,0 1 0,0-1 0,0 1 0,0 0 0,0 0 0,0 0 0,1 0 0,5-2 0,-3 1 0,1-1 0,10-7 0,-6 2 0,1 0 0,20-11 0,-27 18 0,1-1 0,0 1 0,0 0 0,-1 0 0,1 1 0,0-1 0,0 1 0,1 1 0,5-1 0,-6 1 0,8 0 0,25-3 0,-34 2 0,0 0 0,0 0 0,0-1 0,0 0 0,0 0 0,-1 0 0,1 0 0,5-5 0,-4 3 0,-1 0 0,10-11 0,-14 14 0,1-1 0,1 0 0,0 0 0,-1 0 0,7-2 0,7-7 0,10-14 0,-18 16 0,15-12 0,-20 19 0,1-1 0,-1 1 0,1 0 0,0 0 0,-1 1 0,1-1 0,0 1 0,6-2 0,8 0 0,-15 3 0,0 0 0,0 0 0,0-1 0,0 1 0,-1-1 0,1 0 0,0 0 0,0 0 0,-1 0 0,1 0 0,0-1 0,-1 1 0,1-1 0,-1 0 0,0 1 0,0-1 0,3-3 0,2-3 0,-1 0 0,1 1 0,1 0 0,-1 1 0,1-1 0,9-4 0,-15 9 0,1 0 0,-1 0 0,0 0 0,1 0 0,-1-1 0,-1 1 0,1-1 0,0 1 0,0-1 0,-1 1 0,0-1 0,1 0 0,-1 0 0,0 0 0,0 0 0,-1 0 0,2-3 0,4-16 0,-5 21-4,-1 0 0,1-1 0,-1 1-1,1 1 1,0-1 0,-1 0 0,1 0-1,0 0 1,0 0 0,-1 0 0,1 1-1,0-1 1,0 0 0,0 1 0,0-1 0,0 0-1,0 1 1,2-1 0,-1 0 24,0 1 0,0-1 0,0 1 0,0 0 0,1 0 0,-1 0 0,0 0 0,0 0 0,3 1 0,-2-1-134,1 1 0,-1 0-1,0 0 1,1 0 0,-1 0 0,0 0-1,0 1 1,0 0 0,0-1 0,0 1-1,-1 0 1,5 4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4.11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3:26.075"/>
    </inkml:context>
    <inkml:brush xml:id="br0">
      <inkml:brushProperty name="width" value="0.2" units="cm"/>
      <inkml:brushProperty name="height" value="0.2" units="cm"/>
      <inkml:brushProperty name="color" value="#FFFFFF"/>
    </inkml:brush>
  </inkml:definitions>
  <inkml:trace contextRef="#ctx0" brushRef="#br0">1 114 24575,'0'-113'-1365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06.23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01.691"/>
    </inkml:context>
    <inkml:brush xml:id="br0">
      <inkml:brushProperty name="width" value="0.2" units="cm"/>
      <inkml:brushProperty name="height" value="0.2" units="cm"/>
      <inkml:brushProperty name="color" value="#FFFFFF"/>
    </inkml:brush>
  </inkml:definitions>
  <inkml:trace contextRef="#ctx0" brushRef="#br0">1 0 24575,'0'0'0,"0"1"0,0-1 0,0 0 0,1 1 0,-1-1 0,0 0 0,0 1 0,1-1 0,-1 0 0,0 1 0,0-1 0,1 0 0,-1 0 0,0 0 0,1 1 0,-1-1 0,0 0 0,1 0 0,-1 0 0,0 0 0,1 1 0,-1-1 0,1 0 0,-1 0 0,0 0 0,1 0 0,0 0 0,15 1 0,-11 0 0,5 0 0,-1 1 0,1 0 0,-1 1 0,1 0 0,-1 0 0,0 1 0,0 0 0,0 1 0,-1 0 0,0 0 0,9 8 0,-15-11 0,0 0 0,-1 0 0,1 0 0,-1 0 0,1 1 0,-1-1 0,0 0 0,0 1 0,0-1 0,1 6 0,-1-6 0,-1 0 0,1 1 0,0-1 0,0 0 0,0 0 0,0 0 0,0 0 0,0 1 0,1-1 0,-1-1 0,1 1 0,-1 0 0,1 0 0,2 1 0,25 14 0,-14-9 0,-10-5 0,0-1 0,0 0 0,7 1 0,-7-1 0,0-1 0,0 1 0,9 4 0,-6-1 0,0 1 0,0 0 0,-1 1 0,0 0 0,0 0 0,12 15 0,-17-19 0,0-1 0,1 1 0,-1-1 0,1 0 0,0 0 0,-1 0 0,6 2 0,-5-2 0,1 0 0,-1 0 0,0 0 0,0 0 0,0 1 0,3 3 0,7 12 0,-10-12 0,0-1 0,1-1 0,4 6 0,18 18 0,-21-23 0,-1-1 0,1 1 0,-1-1 0,0 1 0,0 1 0,-1-1 0,1 0 0,-1 1 0,0 0 0,-1 0 0,1 0 0,-1 0 0,1 7 0,-1-9 0,-1 0 0,1-1 0,0 1 0,0-1 0,0 1 0,0-1 0,4 4 0,5 9 0,-9-13 0,-1-1 0,1 1 0,0 0 0,0-1 0,0 1 0,0-1 0,0 0 0,0 0 0,0 1 0,1-2 0,-1 1 0,1 0 0,0 0 0,0-1 0,-1 1 0,1-1 0,0 0 0,0 0 0,4 1 0,3 1 0,0 0 0,-1 1 0,16 9 0,-13-7 0,17 7 0,-14-8 0,-8-2 0,0 0 0,0-1 0,13 2 0,-13-3 0,-1 0 0,1 0 0,-1 1 0,1 0 0,-1 0 0,1 0 0,-1 1 0,0 0 0,0 0 0,8 6 0,-8-5 0,0-1 0,0 0 0,1-1 0,-1 1 0,1-1 0,0 0 0,11 1 0,14 4 0,-4 1 0,-1 0 0,41 16 0,-43-10 0,-20-11 0,0 0 0,0 0 0,1 0 0,-1-1 0,1 0 0,0 0 0,-1 0 0,9 0 0,-9-1 0,18 1 0,1 1 0,36 10 0,21 13 0,-68-22 0,1 0 0,26 3 0,-6-1 0,-4-2 0,-21-3 0,-1 1 0,1-1 0,0 1 0,-1 1 0,1 0 0,10 4 0,1 4 0,0 1 0,0 0 0,-1 2 0,-1 0 0,23 22 0,-33-27 0,0-1 0,1-1 0,0 1 0,0-2 0,1 1 0,17 8 0,-19-11 0,-1 1 0,0 0 0,0 0 0,0 1 0,-1 0 0,7 7 0,-9-10 0,0 0 0,0 0 0,0 0 0,0 0 0,1-1 0,-1 0 0,1 0 0,0 0 0,0 0 0,-1-1 0,11 2 0,14 5 0,-18-5 0,-1-1 0,1 0 0,11 0 0,20 5 0,-19-3 0,36 3 0,-13-3 0,35 10 0,-67-12 0,20 6 0,11 2 0,-38-9 0,0 1 0,-1 0 0,11 4 0,14 4 0,-25-9 0,1 1 0,0 0 0,-1 0 0,1 0 0,10 7 0,-10-6 0,0 0 0,-1-1 0,1 1 0,0-1 0,0-1 0,1 1 0,9 0 0,-5-1 0,18 5 0,-21-4 0,9 3 0,-17-5 0,0 0 0,0 1 0,-1-1 0,1 0 0,0 1 0,-1-1 0,1 1 0,0-1 0,-1 1 0,1-1 0,0 1 0,-1-1 0,1 1 0,-1 0 0,1-1 0,-1 1 0,0 0 0,1 1 0,-1-2 0,0 0 0,0 1 0,0-1 0,0 0 0,0 1 0,0-1 0,0 0 0,0 1 0,0-1 0,0 0 0,0 1 0,0-1 0,-1 0 0,1 1 0,0-1 0,0 0 0,0 1 0,-1-1 0,1 0 0,0 0 0,0 1 0,-1-1 0,1 0 0,0 0 0,-1 0 0,1 1 0,0-1 0,0 0 0,-1 0 0,1 0 0,0 0 0,-1 0 0,1 0 0,-1 0 0,1 0 0,0 1 0,-1-1 0,-17 1 0,16 0 0,-262-4 0,104-2 0,125 6 0,15 0 0,1-1 0,0-1 0,0-1 0,-1 0 0,-27-8 0,-10-4 0,45 12 0,0 0 0,0-1 0,0 0 0,1-1 0,-1-1 0,-19-10 0,-85-57 0,110 68 0,1 1 0,-1 1 0,0-1 0,1 1 0,-1 0 0,0 0 0,0 1 0,0-1 0,-1 1 0,1 1 0,-8-1 0,10 1 0,-1 0 0,1-1 0,0 1 0,-1-1 0,1 0 0,0 0 0,-1 0 0,1-1 0,-4-2 0,1 1 0,1-1 0,0 0 0,1-1 0,-11-9 0,9 8 0,-1-1 0,0 2 0,0-1 0,0 1 0,-1 0 0,1 1 0,-1 0 0,0 1 0,-1-1 0,1 2 0,-1-1 0,-17-1 0,19 3 0,0-1 0,0 1 0,0-2 0,0 1 0,1-1 0,-1 0 0,-11-7 0,14 7 0,-1 1 0,1-1 0,0 1 0,-10-2 0,9 3 0,0-1 0,0 0 0,-7-3 0,12 5 0,0-1 0,1 1 0,-1 0 0,0-1 0,1 1 0,-1 0 0,0-1 0,1 1 0,-1-1 0,1 1 0,-1-1 0,1 1 0,-1-1 0,1 1 0,-1-1 0,1 0 0,0 1 0,-1-1 0,1 0 0,0 0 0,0 1 0,0 0 0,0-1 0,0 1 0,1 0 0,-1-1 0,0 1 0,0 0 0,0 0 0,1-1 0,-1 1 0,0 0 0,0 0 0,1-1 0,-1 1 0,0 0 0,0 0 0,1-1 0,-1 1 0,0 0 0,1 0 0,-1 0 0,0 0 0,1 0 0,0-1 0,3 0 0,1 0 0,-1 0 0,1 1 0,6-1 0,-8 1 0,1 0 0,0 0 0,-1 0 0,1 1 0,0-1 0,-1 1 0,1 0 0,-1 0 0,1 0 0,-1 0 0,1 1 0,-1 0 0,0-1 0,0 1 0,0 0 0,0 1 0,0-1 0,5 5 0,1 1 0,1 0 0,0 0 0,1-2 0,12 7 0,47 19 0,-16-8 0,25 14 0,103 48 0,-78-38 0,28 13 0,-30-14 0,-92-42 0,4 0 0,0 0 0,0 0 0,0-1 0,1-1 0,0 0 0,28 1 0,-3 2 0,-27-4 0,23 3 0,58 2 0,-42-1 0,-22-2 0,32 0 0,-27-4 0,-3-1 0,55 6 0,-68-3 0,35-2 0,7 1 0,-46 2 0,0 0 0,26 10 0,-40-13 0,4 2 0,0 0 0,0 1 0,0 0 0,-1-1 0,8 7 0,-9-6 0,1 0 0,-1-1 0,1 1 0,0-1 0,0 0 0,0 0 0,1 0 0,7 2 0,73 17 0,18 4 0,-84-21 0,-1 0 0,26 11 0,-24-5 0,-17-8 0,1 0 0,0 0 0,-1-1 0,1 1 0,5 1 0,63 15 0,-42-7 0,0-2 0,40 10 0,53 5 0,-103-20 0,1-2 0,0-1 0,38-2 0,-13 0 0,-28 0 0,-13 1 0,1-1 0,-1 1 0,1 0 0,-1 1 0,0-1 0,1 1 0,-1 0 0,0 0 0,0 1 0,7 2 0,-4 0 0,1 0 0,-1-1 0,0 0 0,15 4 0,6 2 0,-22-7 0,0 1 0,0-1 0,0-1 0,12 2 0,-10-2 0,0 1 0,-1-1 0,11 5 0,8 1 0,-14-3 0,20 8 0,2 0 0,-32-11 0,-1 1 0,1-1 0,0 0 0,0 1 0,2 2 0,-3-3 0,1 1 0,0 0 0,-1-1 0,1 1 0,3 0 0,9 2 0,35 13 0,4-2 0,-38-7 0,-1 0 0,0 1 0,0 1 0,-1 0 0,22 21 0,-15-10 0,-16-15 0,1 0 0,-1 0 0,1-1 0,7 5 0,-1-2 0,-4-4 0,0 2 0,-1-1 0,0 1 0,0 0 0,8 9 0,-11-10 0,1 0 0,0-1 0,0 1 0,0-1 0,1 0 0,0 0 0,10 5 0,-1-3 0,32 10 0,-42-14 0,0 0 0,-1 0 0,1 1 0,0 0 0,7 5 0,-8-5 0,1 1 0,0-1 0,0-1 0,8 5 0,17 3 0,54 28 0,-53-26 0,-27-10 0,1-1 0,0 1 0,-1 0 0,1 0 0,-1 0 0,1 1 0,6 5 0,-2 1 0,2 1 0,21 15 0,-28-23 0,0 1 0,1 0 0,-1-1 0,1 0 0,0 0 0,-1-1 0,1 1 0,10 1 0,-1-1 0,0 1 0,0 1 0,0 0 0,0 1 0,0 0 0,-1 1 0,0 1 0,16 11 0,-14-11 0,-13-6 0,-1-1 0,1 1 0,-1 0 0,1-1 0,-1 1 0,0 0 0,1 0 0,-1 0 0,0 0 0,1 0 0,-1 0 0,0 0 0,0 1 0,0-1 0,1 3 0,0-1 0,0 0 0,0-1 0,0 1 0,1 0 0,-1-1 0,0 1 0,1-1 0,0 0 0,-1 0 0,1 0 0,6 3 0,3 0 0,22 8 0,-19-8 0,-10-3 0,-1 1 0,0-1 0,1 1 0,-1 0 0,0 0 0,4 5 0,4 2 0,-10-8 0,0 0 0,0 1 0,0-1 0,0 1 0,-1-1 0,1 1 0,-1 0 0,0 0 0,1-1 0,0 6 0,7 12 0,22 38 0,-29-55-89,1 0-1,-1 0 1,1-1-1,0 1 1,0-1-1,0 1 0,0-1 1,1 0-1,-1-1 1,0 1-1,1 0 1,0-1-1,-1 0 1,6 1-1,-9-1 68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2.773"/>
    </inkml:context>
    <inkml:brush xml:id="br0">
      <inkml:brushProperty name="width" value="0.2" units="cm"/>
      <inkml:brushProperty name="height" value="0.2" units="cm"/>
      <inkml:brushProperty name="color" value="#FFFFFF"/>
    </inkml:brush>
  </inkml:definitions>
  <inkml:trace contextRef="#ctx0" brushRef="#br0">2 645 24575,'-1'-27'0,"0"17"0,1-1 0,0 0 0,1 1 0,0-1 0,3-13 0,-2 20 0,-1 0 0,1 0 0,0 0 0,4-4 0,4-10 0,22-60 0,-30 75 0,0 0 0,1 0 0,-1 0 0,1 0 0,0 0 0,0 1 0,0-1 0,0 1 0,0 0 0,0 0 0,0 0 0,1 0 0,5-2 0,-3 1 0,1-1 0,10-7 0,-6 2 0,1 0 0,20-11 0,-27 18 0,1-1 0,0 1 0,0 0 0,-1 0 0,1 1 0,0-1 0,0 1 0,1 1 0,5-1 0,-6 1 0,8 0 0,25-3 0,-34 2 0,0 0 0,0 0 0,0-1 0,0 0 0,0 0 0,-1 0 0,1 0 0,5-5 0,-4 3 0,-1 0 0,10-11 0,-14 14 0,1-1 0,1 0 0,0 0 0,-1 0 0,7-2 0,7-7 0,10-14 0,-18 16 0,15-12 0,-20 19 0,1-1 0,-1 1 0,1 0 0,0 0 0,-1 1 0,1-1 0,0 1 0,6-2 0,8 0 0,-15 3 0,0 0 0,0 0 0,0-1 0,0 1 0,-1-1 0,1 0 0,0 0 0,0 0 0,-1 0 0,1 0 0,0-1 0,-1 1 0,1-1 0,-1 0 0,0 1 0,0-1 0,3-3 0,2-3 0,-1 0 0,1 1 0,1 0 0,-1 1 0,1-1 0,9-4 0,-15 9 0,1 0 0,-1 0 0,0 0 0,1 0 0,-1-1 0,-1 1 0,1-1 0,0 1 0,0-1 0,-1 1 0,0-1 0,1 0 0,-1 0 0,0 0 0,0 0 0,-1 0 0,2-3 0,4-16 0,-5 21-4,-1 0 0,1-1 0,-1 1-1,1 1 1,0-1 0,-1 0 0,1 0-1,0 0 1,0 0 0,-1 0 0,1 1-1,0-1 1,0 0 0,0 1 0,0-1 0,0 0-1,0 1 1,2-1 0,-1 0 24,0 1 0,0-1 0,0 1 0,0 0 0,1 0 0,-1 0 0,0 0 0,0 0 0,3 1 0,-2-1-134,1 1 0,-1 0-1,0 0 1,1 0 0,-1 0 0,0 0-1,0 1 1,0 0 0,0-1 0,0 1-1,-1 0 1,5 4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4.11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3:36.230"/>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3:56.438"/>
    </inkml:context>
    <inkml:brush xml:id="br0">
      <inkml:brushProperty name="width" value="0.2" units="cm"/>
      <inkml:brushProperty name="height" value="0.2" units="cm"/>
      <inkml:brushProperty name="color" value="#FFFFFF"/>
    </inkml:brush>
  </inkml:definitions>
  <inkml:trace contextRef="#ctx0" brushRef="#br0">208 2416 24575,'0'-20'0,"-1"1"0,0 0 0,-5-21 0,6 39 0,0 1 0,-1-1 0,1 1 0,0 0 0,0-1 0,0 1 0,-1-1 0,1 1 0,0 0 0,0-1 0,-1 1 0,1 0 0,0 0 0,-1-1 0,1 1 0,0 0 0,-1-1 0,-5-4 0,4-2 0,0 0 0,0 0 0,1 0 0,0-1 0,0 1 0,0 0 0,2-9 0,-3-14 0,2 26 0,-1 0 0,-1 0 0,1 0 0,0 0 0,-1 0 0,0 0 0,0 1 0,-3-5 0,3 4 0,-1 0 0,1 0 0,0 0 0,0 0 0,1 0 0,-1 0 0,-1-8 0,2-2 0,1-17 0,0-9 0,-1 37 0,0 1 0,-1-1 0,1 0 0,-1 1 0,1-1 0,-1 1 0,0 0 0,0 0 0,0-1 0,0 1 0,0 0 0,0 1 0,-5-4 0,7 5 0,-1 0 0,1-1 0,0 1 0,0 0 0,0 0 0,-1 0 0,1 0 0,0 0 0,0 0 0,0 0 0,-1 0 0,1 0 0,0 0 0,0 0 0,0-1 0,-1 1 0,1 0 0,0 1 0,0-1 0,0 0 0,-1 0 0,1 0 0,0 0 0,0 0 0,-1 0 0,1 0 0,0 0 0,0 0 0,0 0 0,-1 1 0,-1 6 0,3 14 0,-1-16 0,0 18 0,-1-16 0,1 1 0,1 11 0,1-19 0,0-5 0,1-6 0,3-5 0,-5 14 0,0 0 0,0 0 0,-1 0 0,1 0 0,0-1 0,-1 1 0,1-3 0,0-156 0,-2 78 0,1 64 0,0-26 0,-8-62 0,1 24 0,6 60 0,1-57 0,0 494 0,5-356 0,-5-52 0,1 0 0,-1-1 0,1 1 0,3 10 0,-2-9 0,-1 0 0,-1 0 0,1 9 0,0 8 0,3 59 0,-3-45 0,-2-7 0,1-18 0,1 19 0,1-27 0,0-11 0,1-11 0,-1-191 0,-3 115 0,0 84 0,0-1 0,-2-12 0,1 13 0,0-1 0,0-11 0,-5-57 0,3 41 0,4 32 0,-5-61 0,5-189 0,0 251 0,-1 0 0,0 0 0,0 0 0,0 0 0,-1 0 0,1 0 0,-4-6 0,-3-7 0,5 6 0,1 1 0,0-1 0,1 1 0,0-1 0,1 0 0,2-21 0,-1-2 0,2-29 0,-3 73 0,0-1 0,1 1 0,1 0 0,0-1 0,0 0 0,0 1 0,7 12 0,-5-9 0,0 1 0,0 0 0,-1 0 0,-1 0 0,-1 0 0,0 0 0,-1 19 0,2 329 0,-3-379 0,-1 0 0,-1-1 0,-7-24 0,0 0 0,7 28 0,-6-31 0,-3-49 0,13-8 0,1 25 0,-2 101 0,0-3 0,0 0 0,2 0 0,6 32 0,0-25 0,-2 0 0,-1 0 0,-1 1 0,0 41 0,-5 337 0,2-213 0,-2-199 0,1 0 0,-1 0 0,0 0 0,-1 1 0,1-1 0,-5-8 0,3 6 0,1 0 0,-4-12 0,-5-33 0,5 29 0,2 1 0,-3-31 0,6 43 0,1 4 0,0-1 0,-4-14 0,0-6 0,1 0 0,1-1 0,2-48 0,1 26 0,-1 28 0,-4-32 0,2 28 0,1 1 0,2-29 0,0 5 0,-1-693 0,0 738 0,-1 1 0,1-1 0,-1 1 0,-1-6 0,-2-13 0,1-173 0,3 192 0,0 0 0,-1 0 0,1 0 0,-1 0 0,-1-3 0,-2-13 0,4-74 0,0-8 0,0 91 0,-1-12 0,-7-42 0,7 61 0,0 0 0,0-1 0,-1 1 0,-2-5 0,3 6 0,-1 0 0,1-1 0,0 0 0,0 1 0,0-1 0,0 1 0,0-1 0,0-5 0,0-83-911,1 85 457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4:00.484"/>
    </inkml:context>
    <inkml:brush xml:id="br0">
      <inkml:brushProperty name="width" value="0.2" units="cm"/>
      <inkml:brushProperty name="height" value="0.2" units="cm"/>
      <inkml:brushProperty name="color" value="#FFFFFF"/>
    </inkml:brush>
  </inkml:definitions>
  <inkml:trace contextRef="#ctx0" brushRef="#br0">24 0 24575,'0'254'0,"0"-238"0,-4 16 0,0 3 0,-1 42 0,0-41 0,3-16 0,-2 27 0,4 572 0,6-558 0,-2-11 0,0-1 0,0 13 0,-2-43 0,8 53 0,-9-66 0,0 0 0,1 0 0,0 0 0,3 8 0,-2-8 0,-1 0 0,0 0 0,0 0 0,1 7 0,-3-1 0,0 19 0,-1-23 0,1 1 0,0 0 0,1 0 0,2 11 0,3 0 0,-5-17 0,1 1 0,-1 0 0,0 0 0,0-1 0,0 1 0,-1 0 0,1 5 0,1 91 0,0-78 0,6 28 0,-1-8 0,-6-36 0,1 0 0,-1 0 0,1 0 0,0 0 0,4 5 0,-4-6 0,1 1 0,-1-1 0,0 0 0,-1 0 0,1 1 0,0 10 0,-1-9 0,0 0 0,0 0 0,3 8 0,3 15 0,-4-12 0,0 0 0,7 17 0,0 2 0,-5-15-119,0-6-130,-1 1 0,-1 0-1,-1 0 1,1 34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39.813"/>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0.344"/>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0.912"/>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1.445"/>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1:15.565"/>
    </inkml:context>
    <inkml:brush xml:id="br0">
      <inkml:brushProperty name="width" value="0.05" units="cm"/>
      <inkml:brushProperty name="height" value="0.05" units="cm"/>
      <inkml:brushProperty name="color" value="#FFFFFF"/>
    </inkml:brush>
  </inkml:definitions>
  <inkml:trace contextRef="#ctx0" brushRef="#br0">16 117 24575,'0'-2'0,"0"-3"0,0-2 0,0-1 0,0-1 0,0-1 0,0-2 0,0-1 0,0 0 0,-1 2 0,-1 1 0,-2 3 0,0 2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1.897"/>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2.345"/>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2.798"/>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3.281"/>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3.887"/>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4.355"/>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5.180"/>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5.774"/>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6.149"/>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6.488"/>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1:21.817"/>
    </inkml:context>
    <inkml:brush xml:id="br0">
      <inkml:brushProperty name="width" value="0.05" units="cm"/>
      <inkml:brushProperty name="height" value="0.05" units="cm"/>
      <inkml:brushProperty name="color" value="#FFFFFF"/>
    </inkml:brush>
  </inkml:definitions>
  <inkml:trace contextRef="#ctx0" brushRef="#br0">184 720 24575,'0'-5'0,"-1"-1"0,0 1 0,0-1 0,-1 1 0,0 0 0,0 0 0,0 0 0,0 0 0,-1 0 0,-3-6 0,1 3 0,1 0 0,0 0 0,-3-9 0,-1-10 0,-9-25 0,8 34 0,7 15 0,0-1 0,0 1 0,0 0 0,1-1 0,-1 1 0,-1-7 0,3 2 0,-1 1 0,1-13 0,1 15 0,-1 0 0,0 0 0,0-1 0,0 1 0,-1 0 0,0 0 0,-1-5 0,-6-5 0,-1-4 0,1-6 0,4 15 0,1 0 0,1 0 0,0-1 0,0 1 0,0-15 0,2 16 0,-1-1 0,0 1 0,0 0 0,0-1 0,-1 1 0,-1 0 0,1 0 0,-6-10 0,5 9 0,0 1 0,0-1 0,-1-16 0,-1 1 0,1 4-455,0 1 0,0-27 0,4 36-6371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7.425"/>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7.988"/>
    </inkml:context>
    <inkml:brush xml:id="br0">
      <inkml:brushProperty name="width" value="0.2" units="cm"/>
      <inkml:brushProperty name="height" value="0.2" units="cm"/>
      <inkml:brushProperty name="color" value="#FFFFFF"/>
    </inkml:brush>
  </inkml:definitions>
  <inkml:trace contextRef="#ctx0" brushRef="#br0">1 50 24575,'0'-1'0,"0"-3"0,0-2 0,0-2 0,0-1 0,0-2 0,0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8.33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49.427"/>
    </inkml:context>
    <inkml:brush xml:id="br0">
      <inkml:brushProperty name="width" value="0.2" units="cm"/>
      <inkml:brushProperty name="height" value="0.2" units="cm"/>
      <inkml:brushProperty name="color" value="#FFFFFF"/>
    </inkml:brush>
  </inkml:definitions>
  <inkml:trace contextRef="#ctx0" brushRef="#br0">22 254 24575,'-1'-2'0,"1"-1"0,0 1 0,-1-1 0,0 1 0,1 0 0,-1-1 0,-2-2 0,-3-13 0,1-31-207,1-83 0,4 99-744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56.347"/>
    </inkml:context>
    <inkml:brush xml:id="br0">
      <inkml:brushProperty name="width" value="0.2" units="cm"/>
      <inkml:brushProperty name="height" value="0.2" units="cm"/>
      <inkml:brushProperty name="color" value="#FFFFFF"/>
    </inkml:brush>
  </inkml:definitions>
  <inkml:trace contextRef="#ctx0" brushRef="#br0">1 1 24575,'5'104'0,"4"42"0,-9-131 0,-1-9 0,1 0 0,0 1 0,0-1 0,1 0 0,0 0 0,0 0 0,3 8 0,2 5-455,-1 0 0,5 28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57.206"/>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24:58.571"/>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06.23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52.18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01.691"/>
    </inkml:context>
    <inkml:brush xml:id="br0">
      <inkml:brushProperty name="width" value="0.2" units="cm"/>
      <inkml:brushProperty name="height" value="0.2" units="cm"/>
      <inkml:brushProperty name="color" value="#FFFFFF"/>
    </inkml:brush>
  </inkml:definitions>
  <inkml:trace contextRef="#ctx0" brushRef="#br0">1 0 24575,'0'0'0,"0"1"0,0-1 0,0 0 0,1 1 0,-1-1 0,0 0 0,0 1 0,1-1 0,-1 0 0,0 1 0,0-1 0,1 0 0,-1 0 0,0 0 0,1 1 0,-1-1 0,0 0 0,1 0 0,-1 0 0,0 0 0,1 1 0,-1-1 0,1 0 0,-1 0 0,0 0 0,1 0 0,0 0 0,15 1 0,-11 0 0,5 0 0,-1 1 0,1 0 0,-1 1 0,1 0 0,-1 0 0,0 1 0,0 0 0,0 1 0,-1 0 0,0 0 0,9 8 0,-15-11 0,0 0 0,-1 0 0,1 0 0,-1 0 0,1 1 0,-1-1 0,0 0 0,0 1 0,0-1 0,1 6 0,-1-6 0,-1 0 0,1 1 0,0-1 0,0 0 0,0 0 0,0 0 0,0 0 0,0 1 0,1-1 0,-1-1 0,1 1 0,-1 0 0,1 0 0,2 1 0,25 14 0,-14-9 0,-10-5 0,0-1 0,0 0 0,7 1 0,-7-1 0,0-1 0,0 1 0,9 4 0,-6-1 0,0 1 0,0 0 0,-1 1 0,0 0 0,0 0 0,12 15 0,-17-19 0,0-1 0,1 1 0,-1-1 0,1 0 0,0 0 0,-1 0 0,6 2 0,-5-2 0,1 0 0,-1 0 0,0 0 0,0 0 0,0 1 0,3 3 0,7 12 0,-10-12 0,0-1 0,1-1 0,4 6 0,18 18 0,-21-23 0,-1-1 0,1 1 0,-1-1 0,0 1 0,0 1 0,-1-1 0,1 0 0,-1 1 0,0 0 0,-1 0 0,1 0 0,-1 0 0,1 7 0,-1-9 0,-1 0 0,1-1 0,0 1 0,0-1 0,0 1 0,0-1 0,4 4 0,5 9 0,-9-13 0,-1-1 0,1 1 0,0 0 0,0-1 0,0 1 0,0-1 0,0 0 0,0 0 0,0 1 0,1-2 0,-1 1 0,1 0 0,0 0 0,0-1 0,-1 1 0,1-1 0,0 0 0,0 0 0,4 1 0,3 1 0,0 0 0,-1 1 0,16 9 0,-13-7 0,17 7 0,-14-8 0,-8-2 0,0 0 0,0-1 0,13 2 0,-13-3 0,-1 0 0,1 0 0,-1 1 0,1 0 0,-1 0 0,1 0 0,-1 1 0,0 0 0,0 0 0,8 6 0,-8-5 0,0-1 0,0 0 0,1-1 0,-1 1 0,1-1 0,0 0 0,11 1 0,14 4 0,-4 1 0,-1 0 0,41 16 0,-43-10 0,-20-11 0,0 0 0,0 0 0,1 0 0,-1-1 0,1 0 0,0 0 0,-1 0 0,9 0 0,-9-1 0,18 1 0,1 1 0,36 10 0,21 13 0,-68-22 0,1 0 0,26 3 0,-6-1 0,-4-2 0,-21-3 0,-1 1 0,1-1 0,0 1 0,-1 1 0,1 0 0,10 4 0,1 4 0,0 1 0,0 0 0,-1 2 0,-1 0 0,23 22 0,-33-27 0,0-1 0,1-1 0,0 1 0,0-2 0,1 1 0,17 8 0,-19-11 0,-1 1 0,0 0 0,0 0 0,0 1 0,-1 0 0,7 7 0,-9-10 0,0 0 0,0 0 0,0 0 0,0 0 0,1-1 0,-1 0 0,1 0 0,0 0 0,0 0 0,-1-1 0,11 2 0,14 5 0,-18-5 0,-1-1 0,1 0 0,11 0 0,20 5 0,-19-3 0,36 3 0,-13-3 0,35 10 0,-67-12 0,20 6 0,11 2 0,-38-9 0,0 1 0,-1 0 0,11 4 0,14 4 0,-25-9 0,1 1 0,0 0 0,-1 0 0,1 0 0,10 7 0,-10-6 0,0 0 0,-1-1 0,1 1 0,0-1 0,0-1 0,1 1 0,9 0 0,-5-1 0,18 5 0,-21-4 0,9 3 0,-17-5 0,0 0 0,0 1 0,-1-1 0,1 0 0,0 1 0,-1-1 0,1 1 0,0-1 0,-1 1 0,1-1 0,0 1 0,-1-1 0,1 1 0,-1 0 0,1-1 0,-1 1 0,0 0 0,1 1 0,-1-2 0,0 0 0,0 1 0,0-1 0,0 0 0,0 1 0,0-1 0,0 0 0,0 1 0,0-1 0,0 0 0,0 1 0,0-1 0,-1 0 0,1 1 0,0-1 0,0 0 0,0 1 0,-1-1 0,1 0 0,0 0 0,0 1 0,-1-1 0,1 0 0,0 0 0,-1 0 0,1 1 0,0-1 0,0 0 0,-1 0 0,1 0 0,0 0 0,-1 0 0,1 0 0,-1 0 0,1 0 0,0 1 0,-1-1 0,-17 1 0,16 0 0,-262-4 0,104-2 0,125 6 0,15 0 0,1-1 0,0-1 0,0-1 0,-1 0 0,-27-8 0,-10-4 0,45 12 0,0 0 0,0-1 0,0 0 0,1-1 0,-1-1 0,-19-10 0,-85-57 0,110 68 0,1 1 0,-1 1 0,0-1 0,1 1 0,-1 0 0,0 0 0,0 1 0,0-1 0,-1 1 0,1 1 0,-8-1 0,10 1 0,-1 0 0,1-1 0,0 1 0,-1-1 0,1 0 0,0 0 0,-1 0 0,1-1 0,-4-2 0,1 1 0,1-1 0,0 0 0,1-1 0,-11-9 0,9 8 0,-1-1 0,0 2 0,0-1 0,0 1 0,-1 0 0,1 1 0,-1 0 0,0 1 0,-1-1 0,1 2 0,-1-1 0,-17-1 0,19 3 0,0-1 0,0 1 0,0-2 0,0 1 0,1-1 0,-1 0 0,-11-7 0,14 7 0,-1 1 0,1-1 0,0 1 0,-10-2 0,9 3 0,0-1 0,0 0 0,-7-3 0,12 5 0,0-1 0,1 1 0,-1 0 0,0-1 0,1 1 0,-1 0 0,0-1 0,1 1 0,-1-1 0,1 1 0,-1-1 0,1 1 0,-1-1 0,1 1 0,-1-1 0,1 0 0,0 1 0,-1-1 0,1 0 0,0 0 0,0 1 0,0 0 0,0-1 0,0 1 0,1 0 0,-1-1 0,0 1 0,0 0 0,0 0 0,1-1 0,-1 1 0,0 0 0,0 0 0,1-1 0,-1 1 0,0 0 0,0 0 0,1-1 0,-1 1 0,0 0 0,1 0 0,-1 0 0,0 0 0,1 0 0,0-1 0,3 0 0,1 0 0,-1 0 0,1 1 0,6-1 0,-8 1 0,1 0 0,0 0 0,-1 0 0,1 1 0,0-1 0,-1 1 0,1 0 0,-1 0 0,1 0 0,-1 0 0,1 1 0,-1 0 0,0-1 0,0 1 0,0 0 0,0 1 0,0-1 0,5 5 0,1 1 0,1 0 0,0 0 0,1-2 0,12 7 0,47 19 0,-16-8 0,25 14 0,103 48 0,-78-38 0,28 13 0,-30-14 0,-92-42 0,4 0 0,0 0 0,0 0 0,0-1 0,1-1 0,0 0 0,28 1 0,-3 2 0,-27-4 0,23 3 0,58 2 0,-42-1 0,-22-2 0,32 0 0,-27-4 0,-3-1 0,55 6 0,-68-3 0,35-2 0,7 1 0,-46 2 0,0 0 0,26 10 0,-40-13 0,4 2 0,0 0 0,0 1 0,0 0 0,-1-1 0,8 7 0,-9-6 0,1 0 0,-1-1 0,1 1 0,0-1 0,0 0 0,0 0 0,1 0 0,7 2 0,73 17 0,18 4 0,-84-21 0,-1 0 0,26 11 0,-24-5 0,-17-8 0,1 0 0,0 0 0,-1-1 0,1 1 0,5 1 0,63 15 0,-42-7 0,0-2 0,40 10 0,53 5 0,-103-20 0,1-2 0,0-1 0,38-2 0,-13 0 0,-28 0 0,-13 1 0,1-1 0,-1 1 0,1 0 0,-1 1 0,0-1 0,1 1 0,-1 0 0,0 0 0,0 1 0,7 2 0,-4 0 0,1 0 0,-1-1 0,0 0 0,15 4 0,6 2 0,-22-7 0,0 1 0,0-1 0,0-1 0,12 2 0,-10-2 0,0 1 0,-1-1 0,11 5 0,8 1 0,-14-3 0,20 8 0,2 0 0,-32-11 0,-1 1 0,1-1 0,0 0 0,0 1 0,2 2 0,-3-3 0,1 1 0,0 0 0,-1-1 0,1 1 0,3 0 0,9 2 0,35 13 0,4-2 0,-38-7 0,-1 0 0,0 1 0,0 1 0,-1 0 0,22 21 0,-15-10 0,-16-15 0,1 0 0,-1 0 0,1-1 0,7 5 0,-1-2 0,-4-4 0,0 2 0,-1-1 0,0 1 0,0 0 0,8 9 0,-11-10 0,1 0 0,0-1 0,0 1 0,0-1 0,1 0 0,0 0 0,10 5 0,-1-3 0,32 10 0,-42-14 0,0 0 0,-1 0 0,1 1 0,0 0 0,7 5 0,-8-5 0,1 1 0,0-1 0,0-1 0,8 5 0,17 3 0,54 28 0,-53-26 0,-27-10 0,1-1 0,0 1 0,-1 0 0,1 0 0,-1 0 0,1 1 0,6 5 0,-2 1 0,2 1 0,21 15 0,-28-23 0,0 1 0,1 0 0,-1-1 0,1 0 0,0 0 0,-1-1 0,1 1 0,10 1 0,-1-1 0,0 1 0,0 1 0,0 0 0,0 1 0,0 0 0,-1 1 0,0 1 0,16 11 0,-14-11 0,-13-6 0,-1-1 0,1 1 0,-1 0 0,1-1 0,-1 1 0,0 0 0,1 0 0,-1 0 0,0 0 0,1 0 0,-1 0 0,0 0 0,0 1 0,0-1 0,1 3 0,0-1 0,0 0 0,0-1 0,0 1 0,1 0 0,-1-1 0,0 1 0,1-1 0,0 0 0,-1 0 0,1 0 0,6 3 0,3 0 0,22 8 0,-19-8 0,-10-3 0,-1 1 0,0-1 0,1 1 0,-1 0 0,0 0 0,4 5 0,4 2 0,-10-8 0,0 0 0,0 1 0,0-1 0,0 1 0,-1-1 0,1 1 0,-1 0 0,0 0 0,1-1 0,0 6 0,7 12 0,22 38 0,-29-55-89,1 0-1,-1 0 1,1-1-1,0 1 1,0-1-1,0 1 0,0-1 1,1 0-1,-1-1 1,0 1-1,1 0 1,0-1-1,-1 0 1,6 1-1,-9-1 68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1:30.202"/>
    </inkml:context>
    <inkml:brush xml:id="br0">
      <inkml:brushProperty name="width" value="0.05" units="cm"/>
      <inkml:brushProperty name="height" value="0.05" units="cm"/>
      <inkml:brushProperty name="color" value="#FFFFFF"/>
    </inkml:brush>
  </inkml:definitions>
  <inkml:trace contextRef="#ctx0" brushRef="#br0">377 0 24575,'0'3'0,"-1"1"0,0-1 0,0 1 0,0-1 0,0 0 0,-3 6 0,-3 7 0,6-8 0,-1 0 0,1 0 0,-1 9 0,2-10 0,-1 0 0,1-1 0,-1 1 0,-1-1 0,-4 13 0,-3 1 0,-16 40 0,24-54 0,0 0 0,0 0 0,0 0 0,0 11 0,1-13 0,0 0 0,0 1 0,0-1 0,-1 0 0,0 0 0,0 0 0,0 1 0,0-1 0,0 0 0,-4 5 0,0-1 0,1-1 0,0 1 0,0 0 0,1 0 0,0 1 0,0-1 0,-2 13 0,-17 67 0,18-42 0,2-11 0,1-34 0,1 0 0,0 0 0,0 0 0,-1 0 0,1 0 0,0 0 0,-1 0 0,1 0 0,-1-1 0,1 1 0,-1 0 0,1 0 0,-1 0 0,-1 0 0,2 0 0,0-1 0,0 0 0,0 0 0,-1 0 0,1 0 0,0 0 0,0 0 0,0 0 0,-1 0 0,1 1 0,0-1 0,0 0 0,0 0 0,-1 0 0,1 0 0,0 0 0,0 0 0,0 0 0,-1 0 0,1 0 0,0 0 0,0-1 0,-1 1 0,1 0 0,0 0 0,-1 0 0,1-1 0,0 1 0,-1 0 0,1-1 0,-1 1 0,1-1 0,0 1 0,-1-1 0,1 1 0,0 0 0,0-1 0,-1 0 0,1 1 0,0-2 0,-2-7 0,0-1 0,1 0 0,0 0 0,1 0 0,2-19 0,-1 2 0,-2-11 0,0 16 0,3-30 0,-1 49 0,0 1 0,0-1 0,0 1 0,0-1 0,0 1 0,0 0 0,0 0 0,1-1 0,-1 1 0,1 0 0,0 0 0,-1 0 0,1 1 0,0-1 0,4-2 0,2-2 0,1 0 0,14-6 0,-18 9 0,-3 2 0,0 0 0,0 0 0,0 0 0,0 1 0,0-1 0,4-1 0,-5 2 0,-1 0 0,0 0 0,1 1 0,-1-1 0,1 0 0,-1 0 0,1 0 0,-1 0 0,1 0 0,-1 1 0,0-1 0,1 0 0,-1 0 0,1 0 0,-1 1 0,0-1 0,1 0 0,-1 1 0,0-1 0,1 0 0,-1 1 0,0-1 0,0 1 0,1-1 0,-1 0 0,0 1 0,0-1 0,0 1 0,0-1 0,1 1 0,-1-1 0,0 0 0,0 1 0,0-1 0,0 1 0,0-1 0,0 1 0,0 0 0,1 24 0,-2 37 0,0-13 0,1-1 0,-1 53 0,0-88 0,0-1 0,-1 0 0,-1 0 0,0 0 0,-1 0 0,0-1 0,-1 1 0,-9 16 0,9-19 0,1 1 0,0 1 0,-2 11 0,3-11 0,0-1 0,-10 21 0,10-21 0,-1 0 0,1 0 0,1 0 0,-1 1 0,2 0 0,-1 19 0,-1-4 0,2 8 0,1-25 0,-1 1 0,1-1 0,-2 0 0,-2 12 0,-1-2 0,2-6 0,-1-1 0,-1 1 0,-11 22 0,12-27 0,0 0 0,1 1 0,0-1 0,0 1 0,1 0 0,0 0 0,1 0 0,-1 9 0,1-3 0,-9 31 0,1-7 0,-1 3 0,6-31 0,1 0 0,1-1 0,-2 15 0,4-18 0,-1 1 0,-1 0 0,1-1 0,-1 1 0,0-1 0,-1 1 0,0-1 0,0 0 0,-5 7 0,6-8 0,-1 1 0,1-1 0,0 1 0,1-1 0,0 1 0,0 0 0,0 0 0,1-1 0,-1 1 0,2 7 0,-1-1 0,-1 18 0,-2-12 0,-6 37 0,4-29 0,4-20 0,0 1 0,0-1 0,-1 0 0,0 0 0,0 0 0,-5 10 0,7-16 0,-1-1 0,1 1 0,0-1 0,-1 1 0,1 0 0,0-1 0,-1 1 0,1-1 0,-1 1 0,1-1 0,-1 1 0,1-1 0,-1 1 0,1-1 0,-1 0 0,0 1 0,1-1 0,-1 0 0,1 1 0,-1-1 0,0 0 0,1 0 0,-1 0 0,0 1 0,1-1 0,-1 0 0,0 0 0,0 0 0,1 0 0,-1 0 0,0 0 0,1-1 0,-1 1 0,0 0 0,1 0 0,-2-1 0,1 1 0,0-1 0,0 0 0,0 0 0,0 0 0,0 0 0,1 0 0,-1 0 0,0 0 0,0 0 0,1 0 0,-1 0 0,1 0 0,-1-1 0,1 1 0,-1 0 0,1 0 0,0-1 0,-1-1 0,0-25 0,2-39 0,0 16 0,-1 28-1365,0 12-5461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18.316"/>
    </inkml:context>
    <inkml:brush xml:id="br0">
      <inkml:brushProperty name="width" value="0.2" units="cm"/>
      <inkml:brushProperty name="height" value="0.2" units="cm"/>
      <inkml:brushProperty name="color" value="#FFFFFF"/>
    </inkml:brush>
  </inkml:definitions>
  <inkml:trace contextRef="#ctx0" brushRef="#br0">3483 0 24575,'-2'1'0,"1"1"0,0-1 0,0 0 0,-1 1 0,1-1 0,0 0 0,0 1 0,0-1 0,0 1 0,1 0 0,-2 2 0,0-1 0,-3 7 0,-7 21 0,1-4 0,8-21 0,-1 0 0,0 0 0,0-1 0,0 0 0,-1 0 0,0 0 0,0 0 0,-7 4 0,-16 17 0,25-22 0,-62 63 0,55-58 0,0 2 0,-13 18 0,16-19 0,-2 1 0,1-2 0,-14 13 0,8-10 0,1 0 0,1 1 0,0 1 0,1 0 0,0 0 0,1 1 0,-8 17 0,-31 48 0,33-53 0,-28 37 0,36-53 0,1 1 0,-9 21 0,10-22 0,1 0 0,-2 0 0,-9 14 0,11-18 0,0 0 0,0 1 0,1 0 0,0-1 0,-3 12 0,-2 4 0,5-17 0,0 1 0,0-1 0,-9 11 0,8-11 0,0 1 0,-7 13 0,11-19 0,0 1 0,0 0 0,-1 0 0,1-1 0,0 1 0,0 0 0,-1-1 0,1 0 0,-1 1 0,0-1 0,1 0 0,-3 2 0,3-3 0,1 0 0,-1 1 0,0-1 0,1 0 0,-1 0 0,1 0 0,-1 0 0,1 0 0,-1 0 0,1 0 0,-1 0 0,1 0 0,-1 0 0,0 0 0,1 0 0,-1 0 0,1 0 0,-1 0 0,0-1 0,0 1 0,1-1 0,-1 0 0,0 1 0,1-1 0,-1 0 0,0 1 0,1-1 0,-1 0 0,1 0 0,-1 1 0,1-1 0,-1 0 0,1 0 0,0 0 0,-1-1 0,0-3 0,0 0 0,1 0 0,-1 0 0,1 0 0,0 0 0,0 0 0,1 0 0,-1 0 0,1 1 0,0-1 0,0 0 0,3-6 0,-1 3 0,1 0 0,-1 0 0,2 0 0,-1 0 0,1 0 0,6-7 0,-2 7 0,-1-1 0,19-13 0,-17 14 0,0 0 0,12-13 0,-10 6 0,0-1 0,11-19 0,-21 32 0,1-1 0,0 1 0,0 0 0,0 0 0,5-4 0,10-9 0,-8 5 0,22-18 0,-21 19 0,18-18 0,-26 24 0,0-1 0,-1 1 0,1-1 0,-1 0 0,3-8 0,8-15 0,-2 11 0,0 1 0,2 1 0,23-24 0,47-35 0,-56 51 0,194-141 0,-130 103 0,-224 149 0,37-26 0,48-32 0,26-16 0,0 1 0,-32 27 0,20-11 0,16-16 0,1 1 0,0 0 0,-25 34 0,22-22 0,-40 41 0,27-31 0,-16 16 0,3-5 0,30-31 0,-25 23 0,-16 16 0,1-1 0,27-28 0,22-21 0,0 0 0,-1 0 0,1-1 0,-1 0 0,0 0 0,-11 5 0,19-11 0,-7 3 0,-1 1 0,-11 8 0,17-11 0,0 1 0,0-1 0,1 1 0,-1 0 0,0 0 0,1 0 0,-1 0 0,1 0 0,0 0 0,-1 0 0,1 1 0,0-1 0,0 3 0,-2 4 0,2-3 0,-1 0 0,0 0 0,0 0 0,0 0 0,-1 0 0,1-1 0,-1 0 0,-1 1 0,1-1 0,-8 9 0,4-8 0,1 1 0,0 0 0,1 0 0,0 1 0,-8 15 0,-14 44 0,25-62 0,-1 1 0,1 0 0,-1-1 0,0 1 0,-1-1 0,1 0 0,-1 0 0,0 0 0,0 0 0,-1-1 0,1 0 0,-1 0 0,0 0 0,0 0 0,0-1 0,-7 3 0,6-2 0,0 0 0,0 0 0,1 1 0,-9 8 0,9-8 0,-1 1 0,0-1 0,-12 7 0,7-6 0,0 0 0,1 1 0,0 0 0,0 1 0,0 0 0,-9 12 0,-8 4 0,22-20 0,1 0 0,-1 1 0,0-1 0,1 1 0,0 0 0,-5 8 0,3-4 0,-1 0 0,-11 14 0,0-3 0,-1 2 0,11-12 0,0-1 0,1 1 0,-1 0 0,2 1 0,-6 11 0,-21 45 0,1-20 0,5-1 0,16-30 0,-12 26 0,20-35 0,-1 0 0,0-1 0,-1 0 0,-7 8 0,7-7 0,-1 0 0,-7 13 0,12-19 0,-52 88 0,49-84 0,-1 0 0,1-1 0,-1 0 0,0 0 0,1 0 0,-10 4 0,6-3 0,1 0 0,-9 8 0,9-7 0,0-1 0,-9 6 0,-4 3 0,9-6 0,7-5 0,0 0 0,1 0 0,-1 0 0,0 0 0,1 1 0,0-1 0,0 1 0,0 0 0,0 0 0,-3 7 0,1-2 0,-9 15 0,9-18 0,1 1 0,0 0 0,-5 12 0,5-10 0,0-1 0,0 1 0,-1-1 0,-1 0 0,-6 8 0,3-5 0,-10 18 0,17-25 0,-3 7 0,2-11 0,2-6 0,1-6 0,0 0 0,2-18 0,-1 26 0,-1 0 0,1 1 0,0-1 0,1 0 0,-1 1 0,1-1 0,-1 1 0,1-1 0,0 1 0,0 0 0,5-6 0,3 0 0,-1 1 0,1 0 0,20-12 0,-19 12 0,-5 4 0,-1-1 0,0 0 0,0 0 0,-1 0 0,1-1 0,-1 0 0,0 0 0,5-11 0,6-8 0,-7 11 0,-1 0 0,0-1 0,6-16 0,-6 12 0,13-23 0,8-4 0,2 1 0,62-68 0,6-11 0,-15 17 0,-18 20 0,-32 39 0,-13 22 0,-9 12 0,0-1 0,11-20 0,-20 30 0,6-10 0,0 0 0,1 0 0,1 0 0,11-13 0,157-155 0,-166 172 0,16-11 0,-16 13 0,19-18 0,-30 26 0,11-11 0,0 0 0,1 0 0,18-12 0,-23 18 0,0 0 0,9-9 0,-11 9 0,1 0 0,-1 0 0,14-7 0,47-19 0,-44 22 0,-15 6 0,-1 0 0,1-1 0,-1 0 0,0 0 0,0 0 0,8-10 0,33-42 0,-5 6 0,58-44 0,7-6 0,0-2 0,-20 20 0,75-69 0,-162 151 0,1 0 0,-1 0 0,0 1 0,0-1 0,0 0 0,1 1 0,-1-1 0,0 0 0,2 0 0,-3 1 0,1 0 0,-1 0 0,0 0 0,0 0 0,0 0 0,0 0 0,0 0 0,0 0 0,0 0 0,0 0 0,1 0 0,-1 0 0,0 1 0,0-1 0,0 0 0,0 0 0,0 0 0,0 0 0,0 0 0,0 0 0,0 0 0,1 0 0,-1 0 0,0 0 0,0 0 0,0 0 0,0 0 0,0 1 0,0-1 0,0 0 0,0 0 0,0 0 0,0 0 0,0 0 0,0 0 0,0 0 0,0 0 0,0 1 0,-2 7 0,-3 1 0,0 0 0,-1-1 0,0 0 0,0 0 0,-1 0 0,-11 9 0,-50 39 0,54-46 0,-43 27 0,35-24 0,-24 20 0,18-11 0,-1-1 0,-59 32 0,67-41 0,0 2 0,-22 18 0,-17 11 0,41-30 0,-32 29 0,19-14 0,24-23 0,0 0 0,0 0 0,0-1 0,-1 0 0,-14 5 0,15-6 0,-1 1 0,0-1 0,1 2 0,-1-1 0,-10 8 0,-12 16 0,15-14 0,-28 19 0,21-18 0,14-11 0,0 1 0,1 1 0,0 0 0,0 0 0,1 0 0,-13 15 0,-44 60 0,57-71 0,-2-1 0,1-1 0,-18 15 0,-2 0 0,26-20 0,-3 1 0,1 0 0,0 0 0,1 0 0,-1 0 0,1 0 0,0 1 0,-4 7 0,3-6 0,1 1 0,-2-1 0,1 0 0,-1 0 0,0-1 0,-7 7 0,5-5 0,0 0 0,-10 15 0,0 7 0,11-18 0,-1 0 0,-12 16 0,14-21 0,0 1 0,0 0 0,1-1 0,0 1 0,0 1 0,1-1 0,-1 0 0,2 1 0,-1 0 0,1-1 0,0 1 0,1 0 0,-1 13 0,1-11 0,0-1 0,-1 1 0,0-1 0,-1 1 0,-6 13 0,5-13 0,1-1 0,0 1 0,1 0 0,-3 18 0,5 8 0,0-21 0,-2 22 0,2-33 0,-1 1 0,0-1 0,0 0 0,0 0 0,-1 1 0,0-1 0,0 0 0,0 0 0,-3 5 0,-8 10 0,-12 25 0,16-26 0,-2 0 0,-14 19 0,9-14 0,-28 47 0,-4 30 0,25-51 0,3-13 0,0-1 0,-44 54 0,56-80 0,-1 0 0,0 0 0,-10 7 0,7-6 0,-12 13 0,-14 17 0,15-18 0,-22 31 0,41-46 0,1-1 0,-1 1 0,2 0 0,-1 0 0,1 0 0,0 0 0,0 0 0,1 0 0,-1 1 0,1 8 0,0-4 0,-1 1 0,-4 15 0,3-21 0,0 1 0,-1-1 0,0 0 0,0 0 0,-9 10 0,-7 13 0,19-29 0,-1 4 0,0-1 0,-1 1 0,0-1 0,0 0 0,0 0 0,0 0 0,-1 0 0,-6 5 0,7-6 0,0-1 0,1 1 0,-1 0 0,1 0 0,0 0 0,-2 4 0,1-2 0,1-1 0,-1 0 0,-5 6 0,7-9 0,0-1 0,0 1 0,0 0 0,0 0 0,0-1 0,0 1 0,0-1 0,0 1 0,0-1 0,0 1 0,0-1 0,-1 1 0,1-1 0,0 0 0,0 0 0,0 0 0,0 0 0,-3 0 0,3 0 0,0 0 0,0 0 0,0-1 0,0 1 0,0 0 0,0-1 0,1 1 0,-1-1 0,0 1 0,0-1 0,0 0 0,1 1 0,-1-1 0,0 0 0,1 0 0,-1 1 0,0-1 0,1 0 0,-1 0 0,1 0 0,-1 0 0,1 0 0,0 1 0,-1-1 0,1 0 0,0 0 0,0 0 0,0 0 0,-1-2 0,1-3 0,-1-1 0,1 1 0,0-9 0,0 10 0,3-292 0,-4 176 0,2 113 0,0 1 0,0 0 0,1-1 0,0 1 0,0 0 0,0 0 0,1 0 0,1 0 0,7-13 0,8-18 0,14-47 0,-12 28 0,53-100 0,-66 145 0,0 0 0,1 0 0,1 1 0,10-10 0,46-37 0,-4 4 0,-42 36 0,12-14 0,55-41 0,-69 60 0,-6 4 0,-1 1 0,16-9 0,-23 16 0,-1-1 0,1 0 0,0 1 0,-1 0 0,1 0 0,0 0 0,0 0 0,0 1 0,0-1 0,0 1 0,0 0 0,6 1 0,-9-1 0,-1 0 0,1 0 0,0 0 0,-1 0 0,1 0 0,0 0 0,-1 0 0,1 1 0,0-1 0,-1 0 0,1 1 0,-1-1 0,1 0 0,0 1 0,-1-1 0,1 0 0,-1 1 0,1-1 0,-1 1 0,0-1 0,1 1 0,-1-1 0,1 1 0,-1 0 0,1 0 0,-1 0 0,0 0 0,0 0 0,0 0 0,0 0 0,0 0 0,-1 0 0,1 0 0,0-1 0,0 1 0,-1 0 0,1 0 0,0 0 0,-1 0 0,1 0 0,-2 1 0,-2 3 0,0 0 0,0 1 0,-10 7 0,-5 3 0,-1 2 0,-18 20 0,0-1 0,28-27 0,0 0 0,0 0 0,-15 22 0,-25 63 0,7-12 0,30-63 0,0-1 0,-31 34 0,35-43 0,1 0 0,-13 22 0,17-26 0,0 1 0,1-1 0,1 1 0,-1 0 0,1 0 0,-3 12 0,0 61 0,-3-37 0,5-30 0,1-1 0,-2 20 0,4-7 0,1-15 0,-1 0 0,-1 0 0,0 0 0,0-1 0,-1 1 0,0 0 0,0-1 0,-5 12 0,-6 2 0,0-1 0,-1 0 0,-26 30 0,33-43 0,-7 15 0,12-21 0,1 0 0,-1 0 0,0 0 0,1 0 0,-1 0 0,0-1 0,-1 1 0,1-1 0,0 1 0,-1-1 0,-4 3 0,-13 9 0,-15 7 0,11-13 0,3-1 0,4-1 0,13-5 0,1 0 0,-1 1 0,1-1 0,-1 1 0,1-1 0,0 1 0,0 0 0,0 1 0,0-1 0,0 0 0,-5 6 0,3-1 0,-5 5 0,0 0 0,0-1 0,-15 12 0,21-19 0,0 0 0,1 0 0,-1 0 0,1 1 0,-1-1 0,1 1 0,1 0 0,-5 9 0,-4 8 0,4-11 0,5-8 0,0 0 0,0 0 0,0 1 0,0-1 0,0 4 0,-3 5 0,0 0 0,0 0 0,-10 15 0,0-8 0,12-16 0,1 0 0,-1 0 0,1 1 0,0-1 0,0 0 0,0 1 0,0-1 0,-2 8 0,1 0 0,-9 18 0,-3 6 0,8-16 0,-1 0 0,-2-1 0,-20 31 0,16-25 0,2-4 0,6-10 0,-13 19 0,16-26 0,0 0 0,0 1 0,0-1 0,-1 0 0,1-1 0,-1 1 0,0-1 0,-6 4 0,7-4 0,-1-1 0,1 1 0,0 1 0,-1-1 0,1 0 0,0 1 0,1 0 0,-1-1 0,0 1 0,-3 6 0,-2 0 0,0 0 0,-1 0 0,-10 8 0,8-8 0,9-8 0,0 1 0,-1-1 0,1 1 0,-1-1 0,1 0 0,-1 1 0,0-1 0,1-1 0,-1 1 0,0 0 0,0-1 0,-3 1 0,5-1 0,0 0 0,0 0 0,0 0 0,0 0 0,0 0 0,0 0 0,0 0 0,0 0 0,0-1 0,0 1 0,0 0 0,1-1 0,-1 1 0,0 0 0,0-1 0,0 1 0,0-1 0,0 0 0,1 1 0,-1-1 0,0 0 0,0 1 0,1-1 0,-1 0 0,1 0 0,-1 0 0,0 1 0,1-1 0,0 0 0,-1 0 0,1 0 0,-1 0 0,1 0 0,0 0 0,0 0 0,-1-1 0,1-2 0,0 0 0,-1 1 0,1-1 0,1 0 0,-1 0 0,0 0 0,1 1 0,0-1 0,0 0 0,0 1 0,0-1 0,1 1 0,-1-1 0,1 1 0,0 0 0,0-1 0,0 1 0,0 0 0,1 0 0,-1 1 0,1-1 0,5-4 0,10-8 0,-10 9 0,0-1 0,-1 1 0,0-1 0,0-1 0,0 1 0,-1-1 0,7-12 0,-11 16 0,1 1 0,-1-1 0,1 1 0,-1 0 0,1 0 0,0 0 0,0 0 0,0 1 0,5-4 0,-4 4 0,-1-1 0,1 0 0,-1 0 0,0 0 0,0 0 0,0 0 0,0-1 0,2-3 0,27-49 0,-32 56 0,0 0 0,0 0 0,0 0 0,0 0 0,0 0 0,0 0 0,0 0 0,0 0 0,0 0 0,0 0 0,0 0 0,0 0 0,0 0 0,0 0 0,0 0 0,0 0 0,0 0 0,0 0 0,0 0 0,0 0 0,0 0 0,0 0 0,0 0 0,0 0 0,0 0 0,0 0 0,0 0 0,0 0 0,0 0 0,0 0 0,0-1 0,0 1 0,0 0 0,0 0 0,0 0 0,0 0 0,0 0 0,0 0 0,0 0 0,0 0 0,0 0 0,0 0 0,0 0 0,0 0 0,0 0 0,-4 4 0,-5 6 0,0 6 0,4-7 0,0 0 0,-1-1 0,-10 12 0,8-11 0,0 0 0,1 0 0,1 1 0,-1 0 0,-4 11 0,3-8 0,-1 0 0,0 0 0,-1-1 0,0 0 0,-13 11 0,-25 30 0,-12 29 0,53-73 0,0 1 0,1 0 0,0 0 0,0 1 0,-6 17 0,2-3 0,5-15 0,1 1 0,0 0 0,-2 12 0,0-4 0,0-1 0,0 1 0,-2-1 0,-15 26 0,18-34 0,-42 91 0,44-96 0,-1 1 0,1-1 0,-1 0 0,0 0 0,0 0 0,0-1 0,-8 7 0,-9 10 0,10-9 0,-10 14 0,16-20 0,-1 0 0,1 0 0,-1-1 0,1 1 0,-2-1 0,1 0 0,-11 6 0,6-4 0,-16 14 0,24-18 0,0 0 0,0 0 0,0 0 0,0 1 0,1-1 0,0 1 0,-1 0 0,1 0 0,-1 4 0,-1 1 0,-1 0 0,0 0 0,0-1 0,-1 0 0,-10 13 0,6-9 0,-9 15 0,12-13 0,1 0 0,0 0 0,1 1 0,-5 20 0,3-8 0,5-23 0,0 0 0,0 1 0,0-1 0,-1-1 0,1 1 0,-1 0 0,0-1 0,-4 4 0,3-2 0,0 0 0,0 0 0,-5 9 0,-39 68 0,37-62 0,7-12 0,0-1 0,-7 9 0,1-4 0,1 1 0,0 1 0,-10 20 0,13-23 0,0 0 0,-1-1 0,-1 0 0,-8 11 0,-1-3 0,11-12 0,1-1 0,0 1 0,0 0 0,1 0 0,-1 0 0,1 1 0,-5 12 0,3-3 0,3-11 0,1 0 0,0 0 0,1 0 0,-1 0 0,1 0 0,0 8 0,0 3-71,-3 30-1223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23.172"/>
    </inkml:context>
    <inkml:brush xml:id="br0">
      <inkml:brushProperty name="width" value="0.2" units="cm"/>
      <inkml:brushProperty name="height" value="0.2" units="cm"/>
      <inkml:brushProperty name="color" value="#FFFFFF"/>
    </inkml:brush>
  </inkml:definitions>
  <inkml:trace contextRef="#ctx0" brushRef="#br0">455 86 24575,'-45'1'0,"-49"-2"0,92 0 0,-1 1 0,1-1 0,-1 1 0,1-1 0,-1 0 0,1 0 0,0 0 0,0 0 0,-1-1 0,1 1 0,0-1 0,0 1 0,0-1 0,0 0 0,0 1 0,1-1 0,-1 0 0,-2-3 0,3 3 0,0 1 0,0 0 0,0 0 0,0-1 0,0 1 0,-1 0 0,1 0 0,-1 0 0,1 0 0,-1 1 0,1-1 0,-1 0 0,1 1 0,-1-1 0,0 0 0,1 1 0,-4-1 0,-3 1 0,0-1 0,-14 2 0,-3-1 0,12-1 0,1-1 0,-1 0 0,1-1 0,-20-7 0,18 4 0,8 3 0,-1 0 0,0 1 0,1-1 0,-1 1 0,0 1 0,-11-2 0,-9 3-1365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2.773"/>
    </inkml:context>
    <inkml:brush xml:id="br0">
      <inkml:brushProperty name="width" value="0.2" units="cm"/>
      <inkml:brushProperty name="height" value="0.2" units="cm"/>
      <inkml:brushProperty name="color" value="#FFFFFF"/>
    </inkml:brush>
  </inkml:definitions>
  <inkml:trace contextRef="#ctx0" brushRef="#br0">2 645 24575,'-1'-27'0,"0"17"0,1-1 0,0 0 0,1 1 0,0-1 0,3-13 0,-2 20 0,-1 0 0,1 0 0,0 0 0,4-4 0,4-10 0,22-60 0,-30 75 0,0 0 0,1 0 0,-1 0 0,1 0 0,0 0 0,0 1 0,0-1 0,0 1 0,0 0 0,0 0 0,0 0 0,1 0 0,5-2 0,-3 1 0,1-1 0,10-7 0,-6 2 0,1 0 0,20-11 0,-27 18 0,1-1 0,0 1 0,0 0 0,-1 0 0,1 1 0,0-1 0,0 1 0,1 1 0,5-1 0,-6 1 0,8 0 0,25-3 0,-34 2 0,0 0 0,0 0 0,0-1 0,0 0 0,0 0 0,-1 0 0,1 0 0,5-5 0,-4 3 0,-1 0 0,10-11 0,-14 14 0,1-1 0,1 0 0,0 0 0,-1 0 0,7-2 0,7-7 0,10-14 0,-18 16 0,15-12 0,-20 19 0,1-1 0,-1 1 0,1 0 0,0 0 0,-1 1 0,1-1 0,0 1 0,6-2 0,8 0 0,-15 3 0,0 0 0,0 0 0,0-1 0,0 1 0,-1-1 0,1 0 0,0 0 0,0 0 0,-1 0 0,1 0 0,0-1 0,-1 1 0,1-1 0,-1 0 0,0 1 0,0-1 0,3-3 0,2-3 0,-1 0 0,1 1 0,1 0 0,-1 1 0,1-1 0,9-4 0,-15 9 0,1 0 0,-1 0 0,0 0 0,1 0 0,-1-1 0,-1 1 0,1-1 0,0 1 0,0-1 0,-1 1 0,0-1 0,1 0 0,-1 0 0,0 0 0,0 0 0,-1 0 0,2-3 0,4-16 0,-5 21-4,-1 0 0,1-1 0,-1 1-1,1 1 1,0-1 0,-1 0 0,1 0-1,0 0 1,0 0 0,-1 0 0,1 1-1,0-1 1,0 0 0,0 1 0,0-1 0,0 0-1,0 1 1,2-1 0,-1 0 24,0 1 0,0-1 0,0 1 0,0 0 0,1 0 0,-1 0 0,0 0 0,0 0 0,3 1 0,-2-1-134,1 1 0,-1 0-1,0 0 1,1 0 0,-1 0 0,0 0-1,0 1 1,0 0 0,0-1 0,0 1-1,-1 0 1,5 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4.11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09.382"/>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0.591"/>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2.390"/>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4.565"/>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5.404"/>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7.06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1:47.21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32.657"/>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33.45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40.25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41.026"/>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06.23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52.18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01.691"/>
    </inkml:context>
    <inkml:brush xml:id="br0">
      <inkml:brushProperty name="width" value="0.2" units="cm"/>
      <inkml:brushProperty name="height" value="0.2" units="cm"/>
      <inkml:brushProperty name="color" value="#FFFFFF"/>
    </inkml:brush>
  </inkml:definitions>
  <inkml:trace contextRef="#ctx0" brushRef="#br0">1 0 24575,'0'0'0,"0"1"0,0-1 0,0 0 0,1 1 0,-1-1 0,0 0 0,0 1 0,1-1 0,-1 0 0,0 1 0,0-1 0,1 0 0,-1 0 0,0 0 0,1 1 0,-1-1 0,0 0 0,1 0 0,-1 0 0,0 0 0,1 1 0,-1-1 0,1 0 0,-1 0 0,0 0 0,1 0 0,0 0 0,15 1 0,-11 0 0,5 0 0,-1 1 0,1 0 0,-1 1 0,1 0 0,-1 0 0,0 1 0,0 0 0,0 1 0,-1 0 0,0 0 0,9 8 0,-15-11 0,0 0 0,-1 0 0,1 0 0,-1 0 0,1 1 0,-1-1 0,0 0 0,0 1 0,0-1 0,1 6 0,-1-6 0,-1 0 0,1 1 0,0-1 0,0 0 0,0 0 0,0 0 0,0 0 0,0 1 0,1-1 0,-1-1 0,1 1 0,-1 0 0,1 0 0,2 1 0,25 14 0,-14-9 0,-10-5 0,0-1 0,0 0 0,7 1 0,-7-1 0,0-1 0,0 1 0,9 4 0,-6-1 0,0 1 0,0 0 0,-1 1 0,0 0 0,0 0 0,12 15 0,-17-19 0,0-1 0,1 1 0,-1-1 0,1 0 0,0 0 0,-1 0 0,6 2 0,-5-2 0,1 0 0,-1 0 0,0 0 0,0 0 0,0 1 0,3 3 0,7 12 0,-10-12 0,0-1 0,1-1 0,4 6 0,18 18 0,-21-23 0,-1-1 0,1 1 0,-1-1 0,0 1 0,0 1 0,-1-1 0,1 0 0,-1 1 0,0 0 0,-1 0 0,1 0 0,-1 0 0,1 7 0,-1-9 0,-1 0 0,1-1 0,0 1 0,0-1 0,0 1 0,0-1 0,4 4 0,5 9 0,-9-13 0,-1-1 0,1 1 0,0 0 0,0-1 0,0 1 0,0-1 0,0 0 0,0 0 0,0 1 0,1-2 0,-1 1 0,1 0 0,0 0 0,0-1 0,-1 1 0,1-1 0,0 0 0,0 0 0,4 1 0,3 1 0,0 0 0,-1 1 0,16 9 0,-13-7 0,17 7 0,-14-8 0,-8-2 0,0 0 0,0-1 0,13 2 0,-13-3 0,-1 0 0,1 0 0,-1 1 0,1 0 0,-1 0 0,1 0 0,-1 1 0,0 0 0,0 0 0,8 6 0,-8-5 0,0-1 0,0 0 0,1-1 0,-1 1 0,1-1 0,0 0 0,11 1 0,14 4 0,-4 1 0,-1 0 0,41 16 0,-43-10 0,-20-11 0,0 0 0,0 0 0,1 0 0,-1-1 0,1 0 0,0 0 0,-1 0 0,9 0 0,-9-1 0,18 1 0,1 1 0,36 10 0,21 13 0,-68-22 0,1 0 0,26 3 0,-6-1 0,-4-2 0,-21-3 0,-1 1 0,1-1 0,0 1 0,-1 1 0,1 0 0,10 4 0,1 4 0,0 1 0,0 0 0,-1 2 0,-1 0 0,23 22 0,-33-27 0,0-1 0,1-1 0,0 1 0,0-2 0,1 1 0,17 8 0,-19-11 0,-1 1 0,0 0 0,0 0 0,0 1 0,-1 0 0,7 7 0,-9-10 0,0 0 0,0 0 0,0 0 0,0 0 0,1-1 0,-1 0 0,1 0 0,0 0 0,0 0 0,-1-1 0,11 2 0,14 5 0,-18-5 0,-1-1 0,1 0 0,11 0 0,20 5 0,-19-3 0,36 3 0,-13-3 0,35 10 0,-67-12 0,20 6 0,11 2 0,-38-9 0,0 1 0,-1 0 0,11 4 0,14 4 0,-25-9 0,1 1 0,0 0 0,-1 0 0,1 0 0,10 7 0,-10-6 0,0 0 0,-1-1 0,1 1 0,0-1 0,0-1 0,1 1 0,9 0 0,-5-1 0,18 5 0,-21-4 0,9 3 0,-17-5 0,0 0 0,0 1 0,-1-1 0,1 0 0,0 1 0,-1-1 0,1 1 0,0-1 0,-1 1 0,1-1 0,0 1 0,-1-1 0,1 1 0,-1 0 0,1-1 0,-1 1 0,0 0 0,1 1 0,-1-2 0,0 0 0,0 1 0,0-1 0,0 0 0,0 1 0,0-1 0,0 0 0,0 1 0,0-1 0,0 0 0,0 1 0,0-1 0,-1 0 0,1 1 0,0-1 0,0 0 0,0 1 0,-1-1 0,1 0 0,0 0 0,0 1 0,-1-1 0,1 0 0,0 0 0,-1 0 0,1 1 0,0-1 0,0 0 0,-1 0 0,1 0 0,0 0 0,-1 0 0,1 0 0,-1 0 0,1 0 0,0 1 0,-1-1 0,-17 1 0,16 0 0,-262-4 0,104-2 0,125 6 0,15 0 0,1-1 0,0-1 0,0-1 0,-1 0 0,-27-8 0,-10-4 0,45 12 0,0 0 0,0-1 0,0 0 0,1-1 0,-1-1 0,-19-10 0,-85-57 0,110 68 0,1 1 0,-1 1 0,0-1 0,1 1 0,-1 0 0,0 0 0,0 1 0,0-1 0,-1 1 0,1 1 0,-8-1 0,10 1 0,-1 0 0,1-1 0,0 1 0,-1-1 0,1 0 0,0 0 0,-1 0 0,1-1 0,-4-2 0,1 1 0,1-1 0,0 0 0,1-1 0,-11-9 0,9 8 0,-1-1 0,0 2 0,0-1 0,0 1 0,-1 0 0,1 1 0,-1 0 0,0 1 0,-1-1 0,1 2 0,-1-1 0,-17-1 0,19 3 0,0-1 0,0 1 0,0-2 0,0 1 0,1-1 0,-1 0 0,-11-7 0,14 7 0,-1 1 0,1-1 0,0 1 0,-10-2 0,9 3 0,0-1 0,0 0 0,-7-3 0,12 5 0,0-1 0,1 1 0,-1 0 0,0-1 0,1 1 0,-1 0 0,0-1 0,1 1 0,-1-1 0,1 1 0,-1-1 0,1 1 0,-1-1 0,1 1 0,-1-1 0,1 0 0,0 1 0,-1-1 0,1 0 0,0 0 0,0 1 0,0 0 0,0-1 0,0 1 0,1 0 0,-1-1 0,0 1 0,0 0 0,0 0 0,1-1 0,-1 1 0,0 0 0,0 0 0,1-1 0,-1 1 0,0 0 0,0 0 0,1-1 0,-1 1 0,0 0 0,1 0 0,-1 0 0,0 0 0,1 0 0,0-1 0,3 0 0,1 0 0,-1 0 0,1 1 0,6-1 0,-8 1 0,1 0 0,0 0 0,-1 0 0,1 1 0,0-1 0,-1 1 0,1 0 0,-1 0 0,1 0 0,-1 0 0,1 1 0,-1 0 0,0-1 0,0 1 0,0 0 0,0 1 0,0-1 0,5 5 0,1 1 0,1 0 0,0 0 0,1-2 0,12 7 0,47 19 0,-16-8 0,25 14 0,103 48 0,-78-38 0,28 13 0,-30-14 0,-92-42 0,4 0 0,0 0 0,0 0 0,0-1 0,1-1 0,0 0 0,28 1 0,-3 2 0,-27-4 0,23 3 0,58 2 0,-42-1 0,-22-2 0,32 0 0,-27-4 0,-3-1 0,55 6 0,-68-3 0,35-2 0,7 1 0,-46 2 0,0 0 0,26 10 0,-40-13 0,4 2 0,0 0 0,0 1 0,0 0 0,-1-1 0,8 7 0,-9-6 0,1 0 0,-1-1 0,1 1 0,0-1 0,0 0 0,0 0 0,1 0 0,7 2 0,73 17 0,18 4 0,-84-21 0,-1 0 0,26 11 0,-24-5 0,-17-8 0,1 0 0,0 0 0,-1-1 0,1 1 0,5 1 0,63 15 0,-42-7 0,0-2 0,40 10 0,53 5 0,-103-20 0,1-2 0,0-1 0,38-2 0,-13 0 0,-28 0 0,-13 1 0,1-1 0,-1 1 0,1 0 0,-1 1 0,0-1 0,1 1 0,-1 0 0,0 0 0,0 1 0,7 2 0,-4 0 0,1 0 0,-1-1 0,0 0 0,15 4 0,6 2 0,-22-7 0,0 1 0,0-1 0,0-1 0,12 2 0,-10-2 0,0 1 0,-1-1 0,11 5 0,8 1 0,-14-3 0,20 8 0,2 0 0,-32-11 0,-1 1 0,1-1 0,0 0 0,0 1 0,2 2 0,-3-3 0,1 1 0,0 0 0,-1-1 0,1 1 0,3 0 0,9 2 0,35 13 0,4-2 0,-38-7 0,-1 0 0,0 1 0,0 1 0,-1 0 0,22 21 0,-15-10 0,-16-15 0,1 0 0,-1 0 0,1-1 0,7 5 0,-1-2 0,-4-4 0,0 2 0,-1-1 0,0 1 0,0 0 0,8 9 0,-11-10 0,1 0 0,0-1 0,0 1 0,0-1 0,1 0 0,0 0 0,10 5 0,-1-3 0,32 10 0,-42-14 0,0 0 0,-1 0 0,1 1 0,0 0 0,7 5 0,-8-5 0,1 1 0,0-1 0,0-1 0,8 5 0,17 3 0,54 28 0,-53-26 0,-27-10 0,1-1 0,0 1 0,-1 0 0,1 0 0,-1 0 0,1 1 0,6 5 0,-2 1 0,2 1 0,21 15 0,-28-23 0,0 1 0,1 0 0,-1-1 0,1 0 0,0 0 0,-1-1 0,1 1 0,10 1 0,-1-1 0,0 1 0,0 1 0,0 0 0,0 1 0,0 0 0,-1 1 0,0 1 0,16 11 0,-14-11 0,-13-6 0,-1-1 0,1 1 0,-1 0 0,1-1 0,-1 1 0,0 0 0,1 0 0,-1 0 0,0 0 0,1 0 0,-1 0 0,0 0 0,0 1 0,0-1 0,1 3 0,0-1 0,0 0 0,0-1 0,0 1 0,1 0 0,-1-1 0,0 1 0,1-1 0,0 0 0,-1 0 0,1 0 0,6 3 0,3 0 0,22 8 0,-19-8 0,-10-3 0,-1 1 0,0-1 0,1 1 0,-1 0 0,0 0 0,4 5 0,4 2 0,-10-8 0,0 0 0,0 1 0,0-1 0,0 1 0,-1-1 0,1 1 0,-1 0 0,0 0 0,1-1 0,0 6 0,7 12 0,22 38 0,-29-55-89,1 0-1,-1 0 1,1-1-1,0 1 1,0-1-1,0 1 0,0-1 1,1 0-1,-1-1 1,0 1-1,1 0 1,0-1-1,-1 0 1,6 1-1,-9-1 68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23.172"/>
    </inkml:context>
    <inkml:brush xml:id="br0">
      <inkml:brushProperty name="width" value="0.2" units="cm"/>
      <inkml:brushProperty name="height" value="0.2" units="cm"/>
      <inkml:brushProperty name="color" value="#FFFFFF"/>
    </inkml:brush>
  </inkml:definitions>
  <inkml:trace contextRef="#ctx0" brushRef="#br0">455 86 24575,'-45'1'0,"-49"-2"0,92 0 0,-1 1 0,1-1 0,-1 1 0,1-1 0,-1 0 0,1 0 0,0 0 0,0 0 0,-1-1 0,1 1 0,0-1 0,0 1 0,0-1 0,0 0 0,0 1 0,1-1 0,-1 0 0,-2-3 0,3 3 0,0 1 0,0 0 0,0 0 0,0-1 0,0 1 0,-1 0 0,1 0 0,-1 0 0,1 0 0,-1 1 0,1-1 0,-1 0 0,1 1 0,-1-1 0,0 0 0,1 1 0,-4-1 0,-3 1 0,0-1 0,-14 2 0,-3-1 0,12-1 0,1-1 0,-1 0 0,1-1 0,-20-7 0,18 4 0,8 3 0,-1 0 0,0 1 0,1-1 0,-1 1 0,0 1 0,-11-2 0,-9 3-1365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2.773"/>
    </inkml:context>
    <inkml:brush xml:id="br0">
      <inkml:brushProperty name="width" value="0.2" units="cm"/>
      <inkml:brushProperty name="height" value="0.2" units="cm"/>
      <inkml:brushProperty name="color" value="#FFFFFF"/>
    </inkml:brush>
  </inkml:definitions>
  <inkml:trace contextRef="#ctx0" brushRef="#br0">2 645 24575,'-1'-27'0,"0"17"0,1-1 0,0 0 0,1 1 0,0-1 0,3-13 0,-2 20 0,-1 0 0,1 0 0,0 0 0,4-4 0,4-10 0,22-60 0,-30 75 0,0 0 0,1 0 0,-1 0 0,1 0 0,0 0 0,0 1 0,0-1 0,0 1 0,0 0 0,0 0 0,0 0 0,1 0 0,5-2 0,-3 1 0,1-1 0,10-7 0,-6 2 0,1 0 0,20-11 0,-27 18 0,1-1 0,0 1 0,0 0 0,-1 0 0,1 1 0,0-1 0,0 1 0,1 1 0,5-1 0,-6 1 0,8 0 0,25-3 0,-34 2 0,0 0 0,0 0 0,0-1 0,0 0 0,0 0 0,-1 0 0,1 0 0,5-5 0,-4 3 0,-1 0 0,10-11 0,-14 14 0,1-1 0,1 0 0,0 0 0,-1 0 0,7-2 0,7-7 0,10-14 0,-18 16 0,15-12 0,-20 19 0,1-1 0,-1 1 0,1 0 0,0 0 0,-1 1 0,1-1 0,0 1 0,6-2 0,8 0 0,-15 3 0,0 0 0,0 0 0,0-1 0,0 1 0,-1-1 0,1 0 0,0 0 0,0 0 0,-1 0 0,1 0 0,0-1 0,-1 1 0,1-1 0,-1 0 0,0 1 0,0-1 0,3-3 0,2-3 0,-1 0 0,1 1 0,1 0 0,-1 1 0,1-1 0,9-4 0,-15 9 0,1 0 0,-1 0 0,0 0 0,1 0 0,-1-1 0,-1 1 0,1-1 0,0 1 0,0-1 0,-1 1 0,0-1 0,1 0 0,-1 0 0,0 0 0,0 0 0,-1 0 0,2-3 0,4-16 0,-5 21-4,-1 0 0,1-1 0,-1 1-1,1 1 1,0-1 0,-1 0 0,1 0-1,0 0 1,0 0 0,-1 0 0,1 1-1,0-1 1,0 0 0,0 1 0,0-1 0,0 0-1,0 1 1,2-1 0,-1 0 24,0 1 0,0-1 0,0 1 0,0 0 0,1 0 0,-1 0 0,0 0 0,0 0 0,3 1 0,-2-1-134,1 1 0,-1 0-1,0 0 1,1 0 0,-1 0 0,0 0-1,0 1 1,0 0 0,0-1 0,0 1-1,-1 0 1,5 4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4.11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1:51.40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09.382"/>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0.591"/>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2.390"/>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4.565"/>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5.404"/>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7.06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32.657"/>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33.45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40.25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41.026"/>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2:02.152"/>
    </inkml:context>
    <inkml:brush xml:id="br0">
      <inkml:brushProperty name="width" value="0.35" units="cm"/>
      <inkml:brushProperty name="height" value="0.35" units="cm"/>
      <inkml:brushProperty name="color" value="#FFFFFF"/>
    </inkml:brush>
  </inkml:definitions>
  <inkml:trace contextRef="#ctx0" brushRef="#br0">317 0 24575,'-2'3'0,"1"0"0,-1 0 0,1 0 0,-1 0 0,1 0 0,0 0 0,0 1 0,0-1 0,0 5 0,-1 0 0,0 4 0,0-1 0,1 1 0,1 22 0,-1 14 0,-1-32 0,-6 17 0,5-21 0,0 0 0,1 0 0,-1 15 0,3-1 0,1-17 0,-1 0 0,0 0 0,-1-1 0,0 1 0,-3 13 0,-2 0 0,-4 30 0,3-14 0,4-26 0,-1 0 0,0 0 0,-1 0 0,-8 14 0,6-13 0,1 1 0,-8 21 0,10-24 0,0 0 0,-1-1 0,0 0 0,0 0 0,-11 14 0,-3 16 0,13-31 0,1-3 0,0 1 0,1 0 0,0 0 0,0 0 0,1 1 0,0-1 0,-3 11 0,2-6 0,-9 22 0,9-26 0,1 0 0,0 1 0,0-1 0,1 1 0,-3 18 0,5-27 0,-1 32 0,-2 0 0,-8 40 0,7-52 0,-2 31 0,4-29 0,2-3 132,0-15-106,0 1 0,0-1 1,-1 0-1,1 1 0,-3 6 0,3-10-95,-1 0 0,1 0 0,-1 1 1,0-1-1,0 0 0,1 0 0,-1 0 0,0 0 0,0 0 0,0 0 0,0 0 0,0-1 0,0 1 0,0 0 0,0 0 0,0-1 0,0 1 1,-1-1-1,1 1 0,0-1 0,0 1 0,-1-1 0,0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06.23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52.18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01.691"/>
    </inkml:context>
    <inkml:brush xml:id="br0">
      <inkml:brushProperty name="width" value="0.2" units="cm"/>
      <inkml:brushProperty name="height" value="0.2" units="cm"/>
      <inkml:brushProperty name="color" value="#FFFFFF"/>
    </inkml:brush>
  </inkml:definitions>
  <inkml:trace contextRef="#ctx0" brushRef="#br0">1 0 24575,'0'0'0,"0"1"0,0-1 0,0 0 0,1 1 0,-1-1 0,0 0 0,0 1 0,1-1 0,-1 0 0,0 1 0,0-1 0,1 0 0,-1 0 0,0 0 0,1 1 0,-1-1 0,0 0 0,1 0 0,-1 0 0,0 0 0,1 1 0,-1-1 0,1 0 0,-1 0 0,0 0 0,1 0 0,0 0 0,15 1 0,-11 0 0,5 0 0,-1 1 0,1 0 0,-1 1 0,1 0 0,-1 0 0,0 1 0,0 0 0,0 1 0,-1 0 0,0 0 0,9 8 0,-15-11 0,0 0 0,-1 0 0,1 0 0,-1 0 0,1 1 0,-1-1 0,0 0 0,0 1 0,0-1 0,1 6 0,-1-6 0,-1 0 0,1 1 0,0-1 0,0 0 0,0 0 0,0 0 0,0 0 0,0 1 0,1-1 0,-1-1 0,1 1 0,-1 0 0,1 0 0,2 1 0,25 14 0,-14-9 0,-10-5 0,0-1 0,0 0 0,7 1 0,-7-1 0,0-1 0,0 1 0,9 4 0,-6-1 0,0 1 0,0 0 0,-1 1 0,0 0 0,0 0 0,12 15 0,-17-19 0,0-1 0,1 1 0,-1-1 0,1 0 0,0 0 0,-1 0 0,6 2 0,-5-2 0,1 0 0,-1 0 0,0 0 0,0 0 0,0 1 0,3 3 0,7 12 0,-10-12 0,0-1 0,1-1 0,4 6 0,18 18 0,-21-23 0,-1-1 0,1 1 0,-1-1 0,0 1 0,0 1 0,-1-1 0,1 0 0,-1 1 0,0 0 0,-1 0 0,1 0 0,-1 0 0,1 7 0,-1-9 0,-1 0 0,1-1 0,0 1 0,0-1 0,0 1 0,0-1 0,4 4 0,5 9 0,-9-13 0,-1-1 0,1 1 0,0 0 0,0-1 0,0 1 0,0-1 0,0 0 0,0 0 0,0 1 0,1-2 0,-1 1 0,1 0 0,0 0 0,0-1 0,-1 1 0,1-1 0,0 0 0,0 0 0,4 1 0,3 1 0,0 0 0,-1 1 0,16 9 0,-13-7 0,17 7 0,-14-8 0,-8-2 0,0 0 0,0-1 0,13 2 0,-13-3 0,-1 0 0,1 0 0,-1 1 0,1 0 0,-1 0 0,1 0 0,-1 1 0,0 0 0,0 0 0,8 6 0,-8-5 0,0-1 0,0 0 0,1-1 0,-1 1 0,1-1 0,0 0 0,11 1 0,14 4 0,-4 1 0,-1 0 0,41 16 0,-43-10 0,-20-11 0,0 0 0,0 0 0,1 0 0,-1-1 0,1 0 0,0 0 0,-1 0 0,9 0 0,-9-1 0,18 1 0,1 1 0,36 10 0,21 13 0,-68-22 0,1 0 0,26 3 0,-6-1 0,-4-2 0,-21-3 0,-1 1 0,1-1 0,0 1 0,-1 1 0,1 0 0,10 4 0,1 4 0,0 1 0,0 0 0,-1 2 0,-1 0 0,23 22 0,-33-27 0,0-1 0,1-1 0,0 1 0,0-2 0,1 1 0,17 8 0,-19-11 0,-1 1 0,0 0 0,0 0 0,0 1 0,-1 0 0,7 7 0,-9-10 0,0 0 0,0 0 0,0 0 0,0 0 0,1-1 0,-1 0 0,1 0 0,0 0 0,0 0 0,-1-1 0,11 2 0,14 5 0,-18-5 0,-1-1 0,1 0 0,11 0 0,20 5 0,-19-3 0,36 3 0,-13-3 0,35 10 0,-67-12 0,20 6 0,11 2 0,-38-9 0,0 1 0,-1 0 0,11 4 0,14 4 0,-25-9 0,1 1 0,0 0 0,-1 0 0,1 0 0,10 7 0,-10-6 0,0 0 0,-1-1 0,1 1 0,0-1 0,0-1 0,1 1 0,9 0 0,-5-1 0,18 5 0,-21-4 0,9 3 0,-17-5 0,0 0 0,0 1 0,-1-1 0,1 0 0,0 1 0,-1-1 0,1 1 0,0-1 0,-1 1 0,1-1 0,0 1 0,-1-1 0,1 1 0,-1 0 0,1-1 0,-1 1 0,0 0 0,1 1 0,-1-2 0,0 0 0,0 1 0,0-1 0,0 0 0,0 1 0,0-1 0,0 0 0,0 1 0,0-1 0,0 0 0,0 1 0,0-1 0,-1 0 0,1 1 0,0-1 0,0 0 0,0 1 0,-1-1 0,1 0 0,0 0 0,0 1 0,-1-1 0,1 0 0,0 0 0,-1 0 0,1 1 0,0-1 0,0 0 0,-1 0 0,1 0 0,0 0 0,-1 0 0,1 0 0,-1 0 0,1 0 0,0 1 0,-1-1 0,-17 1 0,16 0 0,-262-4 0,104-2 0,125 6 0,15 0 0,1-1 0,0-1 0,0-1 0,-1 0 0,-27-8 0,-10-4 0,45 12 0,0 0 0,0-1 0,0 0 0,1-1 0,-1-1 0,-19-10 0,-85-57 0,110 68 0,1 1 0,-1 1 0,0-1 0,1 1 0,-1 0 0,0 0 0,0 1 0,0-1 0,-1 1 0,1 1 0,-8-1 0,10 1 0,-1 0 0,1-1 0,0 1 0,-1-1 0,1 0 0,0 0 0,-1 0 0,1-1 0,-4-2 0,1 1 0,1-1 0,0 0 0,1-1 0,-11-9 0,9 8 0,-1-1 0,0 2 0,0-1 0,0 1 0,-1 0 0,1 1 0,-1 0 0,0 1 0,-1-1 0,1 2 0,-1-1 0,-17-1 0,19 3 0,0-1 0,0 1 0,0-2 0,0 1 0,1-1 0,-1 0 0,-11-7 0,14 7 0,-1 1 0,1-1 0,0 1 0,-10-2 0,9 3 0,0-1 0,0 0 0,-7-3 0,12 5 0,0-1 0,1 1 0,-1 0 0,0-1 0,1 1 0,-1 0 0,0-1 0,1 1 0,-1-1 0,1 1 0,-1-1 0,1 1 0,-1-1 0,1 1 0,-1-1 0,1 0 0,0 1 0,-1-1 0,1 0 0,0 0 0,0 1 0,0 0 0,0-1 0,0 1 0,1 0 0,-1-1 0,0 1 0,0 0 0,0 0 0,1-1 0,-1 1 0,0 0 0,0 0 0,1-1 0,-1 1 0,0 0 0,0 0 0,1-1 0,-1 1 0,0 0 0,1 0 0,-1 0 0,0 0 0,1 0 0,0-1 0,3 0 0,1 0 0,-1 0 0,1 1 0,6-1 0,-8 1 0,1 0 0,0 0 0,-1 0 0,1 1 0,0-1 0,-1 1 0,1 0 0,-1 0 0,1 0 0,-1 0 0,1 1 0,-1 0 0,0-1 0,0 1 0,0 0 0,0 1 0,0-1 0,5 5 0,1 1 0,1 0 0,0 0 0,1-2 0,12 7 0,47 19 0,-16-8 0,25 14 0,103 48 0,-78-38 0,28 13 0,-30-14 0,-92-42 0,4 0 0,0 0 0,0 0 0,0-1 0,1-1 0,0 0 0,28 1 0,-3 2 0,-27-4 0,23 3 0,58 2 0,-42-1 0,-22-2 0,32 0 0,-27-4 0,-3-1 0,55 6 0,-68-3 0,35-2 0,7 1 0,-46 2 0,0 0 0,26 10 0,-40-13 0,4 2 0,0 0 0,0 1 0,0 0 0,-1-1 0,8 7 0,-9-6 0,1 0 0,-1-1 0,1 1 0,0-1 0,0 0 0,0 0 0,1 0 0,7 2 0,73 17 0,18 4 0,-84-21 0,-1 0 0,26 11 0,-24-5 0,-17-8 0,1 0 0,0 0 0,-1-1 0,1 1 0,5 1 0,63 15 0,-42-7 0,0-2 0,40 10 0,53 5 0,-103-20 0,1-2 0,0-1 0,38-2 0,-13 0 0,-28 0 0,-13 1 0,1-1 0,-1 1 0,1 0 0,-1 1 0,0-1 0,1 1 0,-1 0 0,0 0 0,0 1 0,7 2 0,-4 0 0,1 0 0,-1-1 0,0 0 0,15 4 0,6 2 0,-22-7 0,0 1 0,0-1 0,0-1 0,12 2 0,-10-2 0,0 1 0,-1-1 0,11 5 0,8 1 0,-14-3 0,20 8 0,2 0 0,-32-11 0,-1 1 0,1-1 0,0 0 0,0 1 0,2 2 0,-3-3 0,1 1 0,0 0 0,-1-1 0,1 1 0,3 0 0,9 2 0,35 13 0,4-2 0,-38-7 0,-1 0 0,0 1 0,0 1 0,-1 0 0,22 21 0,-15-10 0,-16-15 0,1 0 0,-1 0 0,1-1 0,7 5 0,-1-2 0,-4-4 0,0 2 0,-1-1 0,0 1 0,0 0 0,8 9 0,-11-10 0,1 0 0,0-1 0,0 1 0,0-1 0,1 0 0,0 0 0,10 5 0,-1-3 0,32 10 0,-42-14 0,0 0 0,-1 0 0,1 1 0,0 0 0,7 5 0,-8-5 0,1 1 0,0-1 0,0-1 0,8 5 0,17 3 0,54 28 0,-53-26 0,-27-10 0,1-1 0,0 1 0,-1 0 0,1 0 0,-1 0 0,1 1 0,6 5 0,-2 1 0,2 1 0,21 15 0,-28-23 0,0 1 0,1 0 0,-1-1 0,1 0 0,0 0 0,-1-1 0,1 1 0,10 1 0,-1-1 0,0 1 0,0 1 0,0 0 0,0 1 0,0 0 0,-1 1 0,0 1 0,16 11 0,-14-11 0,-13-6 0,-1-1 0,1 1 0,-1 0 0,1-1 0,-1 1 0,0 0 0,1 0 0,-1 0 0,0 0 0,1 0 0,-1 0 0,0 0 0,0 1 0,0-1 0,1 3 0,0-1 0,0 0 0,0-1 0,0 1 0,1 0 0,-1-1 0,0 1 0,1-1 0,0 0 0,-1 0 0,1 0 0,6 3 0,3 0 0,22 8 0,-19-8 0,-10-3 0,-1 1 0,0-1 0,1 1 0,-1 0 0,0 0 0,4 5 0,4 2 0,-10-8 0,0 0 0,0 1 0,0-1 0,0 1 0,-1-1 0,1 1 0,-1 0 0,0 0 0,1-1 0,0 6 0,7 12 0,22 38 0,-29-55-89,1 0-1,-1 0 1,1-1-1,0 1 1,0-1-1,0 1 0,0-1 1,1 0-1,-1-1 1,0 1-1,1 0 1,0-1-1,-1 0 1,6 1-1,-9-1 68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23.172"/>
    </inkml:context>
    <inkml:brush xml:id="br0">
      <inkml:brushProperty name="width" value="0.2" units="cm"/>
      <inkml:brushProperty name="height" value="0.2" units="cm"/>
      <inkml:brushProperty name="color" value="#FFFFFF"/>
    </inkml:brush>
  </inkml:definitions>
  <inkml:trace contextRef="#ctx0" brushRef="#br0">455 86 24575,'-45'1'0,"-49"-2"0,92 0 0,-1 1 0,1-1 0,-1 1 0,1-1 0,-1 0 0,1 0 0,0 0 0,0 0 0,-1-1 0,1 1 0,0-1 0,0 1 0,0-1 0,0 0 0,0 1 0,1-1 0,-1 0 0,-2-3 0,3 3 0,0 1 0,0 0 0,0 0 0,0-1 0,0 1 0,-1 0 0,1 0 0,-1 0 0,1 0 0,-1 1 0,1-1 0,-1 0 0,1 1 0,-1-1 0,0 0 0,1 1 0,-4-1 0,-3 1 0,0-1 0,-14 2 0,-3-1 0,12-1 0,1-1 0,-1 0 0,1-1 0,-20-7 0,18 4 0,8 3 0,-1 0 0,0 1 0,1-1 0,-1 1 0,0 1 0,-11-2 0,-9 3-1365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2.773"/>
    </inkml:context>
    <inkml:brush xml:id="br0">
      <inkml:brushProperty name="width" value="0.2" units="cm"/>
      <inkml:brushProperty name="height" value="0.2" units="cm"/>
      <inkml:brushProperty name="color" value="#FFFFFF"/>
    </inkml:brush>
  </inkml:definitions>
  <inkml:trace contextRef="#ctx0" brushRef="#br0">2 645 24575,'-1'-27'0,"0"17"0,1-1 0,0 0 0,1 1 0,0-1 0,3-13 0,-2 20 0,-1 0 0,1 0 0,0 0 0,4-4 0,4-10 0,22-60 0,-30 75 0,0 0 0,1 0 0,-1 0 0,1 0 0,0 0 0,0 1 0,0-1 0,0 1 0,0 0 0,0 0 0,0 0 0,1 0 0,5-2 0,-3 1 0,1-1 0,10-7 0,-6 2 0,1 0 0,20-11 0,-27 18 0,1-1 0,0 1 0,0 0 0,-1 0 0,1 1 0,0-1 0,0 1 0,1 1 0,5-1 0,-6 1 0,8 0 0,25-3 0,-34 2 0,0 0 0,0 0 0,0-1 0,0 0 0,0 0 0,-1 0 0,1 0 0,5-5 0,-4 3 0,-1 0 0,10-11 0,-14 14 0,1-1 0,1 0 0,0 0 0,-1 0 0,7-2 0,7-7 0,10-14 0,-18 16 0,15-12 0,-20 19 0,1-1 0,-1 1 0,1 0 0,0 0 0,-1 1 0,1-1 0,0 1 0,6-2 0,8 0 0,-15 3 0,0 0 0,0 0 0,0-1 0,0 1 0,-1-1 0,1 0 0,0 0 0,0 0 0,-1 0 0,1 0 0,0-1 0,-1 1 0,1-1 0,-1 0 0,0 1 0,0-1 0,3-3 0,2-3 0,-1 0 0,1 1 0,1 0 0,-1 1 0,1-1 0,9-4 0,-15 9 0,1 0 0,-1 0 0,0 0 0,1 0 0,-1-1 0,-1 1 0,1-1 0,0 1 0,0-1 0,-1 1 0,0-1 0,1 0 0,-1 0 0,0 0 0,0 0 0,-1 0 0,2-3 0,4-16 0,-5 21-4,-1 0 0,1-1 0,-1 1-1,1 1 1,0-1 0,-1 0 0,1 0-1,0 0 1,0 0 0,-1 0 0,1 1-1,0-1 1,0 0 0,0 1 0,0-1 0,0 0-1,0 1 1,2-1 0,-1 0 24,0 1 0,0-1 0,0 1 0,0 0 0,1 0 0,-1 0 0,0 0 0,0 0 0,3 1 0,-2-1-134,1 1 0,-1 0-1,0 0 1,1 0 0,-1 0 0,0 0-1,0 1 1,0 0 0,0-1 0,0 1-1,-1 0 1,5 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4.11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09.382"/>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0.591"/>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2.390"/>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4.565"/>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2:17.489"/>
    </inkml:context>
    <inkml:brush xml:id="br0">
      <inkml:brushProperty name="width" value="0.35" units="cm"/>
      <inkml:brushProperty name="height" value="0.35" units="cm"/>
      <inkml:brushProperty name="color" value="#FFFFFF"/>
    </inkml:brush>
  </inkml:definitions>
  <inkml:trace contextRef="#ctx0" brushRef="#br0">192 1 24575,'6'84'0,"-1"-57"0,-3-19 0,-1 0 0,2 15 0,1 79 0,2-43 0,-6-54 0,1 0 0,0 0 0,2 9 0,-1-9 0,-1 0 0,0 0 0,0 8 0,0 250 0,-2-128 0,1 197 0,-1-318 0,-1 0 0,0 0 0,-6 21 0,6-29 0,-3 8 0,0 0 0,-1-1 0,0 0 0,-13 20 0,14-23 0,0 0 0,1 0 0,0 0 0,1 0 0,-2 14 0,2-12 0,1 0 0,-2-1 0,0 1 0,-6 14 0,8-20 0,0 0 0,0 0 0,0 1 0,1-1 0,0 1 0,1-1 0,-1 11 0,1-8 0,-1 0 0,-3 16 0,1-6 0,-3 33 0,3-27 0,-4 9 0,5-27 0,0 1 0,0-1 0,0 13 0,2-12 0,1-6 0,-1-1 0,0 1 0,0-1 0,0 1 0,0 0 0,0-1 0,0 1 0,0 0 0,-1-1 0,1 1 0,-1-1 0,1 1 0,-1-1 0,1 1 0,-2 1 0,2-3 0,0 0 0,-1 0 0,1 0 0,0 0 0,0 1 0,-1-1 0,1 0 0,0 0 0,0 0 0,-1 0 0,1 0 0,0 0 0,0 0 0,-1 0 0,1 0 0,0 0 0,0 0 0,-1 0 0,1 0 0,0 0 0,0-1 0,0 1 0,-1 0 0,1 0 0,0 0 0,0 0 0,-1 0 0,1 0 0,0-1 0,0 1 0,0 0 0,0 0 0,-1 0 0,1-1 0,0 1 0,0 0 0,0 0 0,0 0 0,0-1 0,-1 1 0,1 0 0,0 0 0,0-1 0,0 1 0,0 0 0,0-1 0,-4-12 0,1-11 0,2 17 0,0 0 0,0 0 0,0 0 0,-5-12 0,3 11 0,0 0 0,1 0 0,0 0 0,0-1 0,0-15 0,2-45 0,2 27 0,-2-182 0,0 221 0,0-1 0,1 1 0,-1-1 0,1 1 0,0-1 0,1-3 0,2-3 0,76-279 0,-40 142 0,-36 132 0,0 4 0,0-1 0,-2 0 0,1 0 0,-2 0 0,1 0 0,-2 0 0,0-14 0,-3-16 0,4-50 0,0 34 0,-1 32 0,-1-10 0,2 0 0,8-52 0,-8 146 0,0 106 0,-2 88 0,-4-166 0,0 18 0,4-99 0,1-1 0,-1 1 0,0-1 0,0 0 0,-3 9 0,2-8 0,0-1 0,1 1 0,0 0 0,-2 9 0,2 3 0,-5 24 0,3-25 0,1 24 0,0-11 0,1 108 0,1-77 0,0-52 0,-1 0 0,-1 0 0,-2 12 0,-2 3 0,5-13 0,-2 4 0,1 0 0,-1 16 0,3-20 0,-1 1 0,-5 18 0,3-19 0,1 1 0,-1 19 0,3-20 0,0 1 0,0-1 0,-1 1 0,0-1 0,-3 14 0,2-17 0,1 1 0,0-1 0,1 0 0,-1 0 0,2 8 0,-1-6 0,0 1 0,-1 12 0,1-21 0,0-1 0,0 1 0,0 0 0,-1-1 0,1 1 0,0 0 0,0-1 0,0 1 0,0-1 0,-1 1 0,1 0 0,0-1 0,-1 1 0,1-1 0,0 1 0,-1-1 0,1 1 0,-1-1 0,1 1 0,-1-1 0,1 0 0,-1 1 0,1-1 0,-1 0 0,1 1 0,-2-1 0,1 0 0,1 0 0,-1 0 0,1 0 0,-1 0 0,1 0 0,-1-1 0,1 1 0,0 0 0,-1-1 0,1 1 0,-1 0 0,1-1 0,-1 1 0,1 0 0,0-1 0,-1 1 0,1-1 0,0 1 0,0 0 0,-1-1 0,1 1 0,0-1 0,0 1 0,0-1 0,-1 1 0,1-1 0,0 1 0,0-1 0,0 1 0,0-1 0,0 0 0,0 0 0,-3-21 0,-1 2 0,-1-40 0,6 13 0,1-1 0,-9-77 0,7 124 0,0 0 0,0 0 0,0-1 0,-1 1 0,1 0 0,0 0 0,-1 0 0,1 0 0,-1 0 0,1 0 0,-1-1 0,1 1 0,-1 0 0,0 1 0,1-1 0,-1 0 0,0 0 0,0 0 0,0 0 0,0 0 0,0 1 0,0-1 0,0 1 0,0-1 0,-2 0 0,0 0 0,-1 0 0,0 1 0,1-1 0,-1 1 0,0 0 0,-6 1 0,7-1 0,2 0 0,0 0 0,0 1 0,-1-2 0,1 1 0,0 0 0,-1 0 0,1 0 0,0-1 0,0 1 0,0 0 0,-2-2 0,3 2 0,-1 0 0,1 0 0,0 0 0,0 0 0,0 0 0,0 0 0,0 0 0,0 0 0,0 0 0,0 0 0,0 0 0,0-1 0,0 1 0,0 0 0,0 0 0,0 0 0,0 0 0,0 0 0,-1 0 0,1 0 0,0 0 0,0 0 0,0-1 0,0 1 0,0 0 0,0 0 0,0 0 0,0 0 0,1 0 0,-1 0 0,0 0 0,0 0 0,0-1 0,0 1 0,0 0 0,0 0 0,0 0 0,0 0 0,0 0 0,0 0 0,0 0 0,0 0 0,0 0 0,10-5 0,3 0 0,18-9 0,-12 5 0,-15 7 0,0-1 0,0 1 0,0-1 0,5-5 0,-6 5 0,0 1 0,0 0 0,0 0 0,0 0 0,0 0 0,0 0 0,0 0 0,1 1 0,3-2 0,-1 2 0,0 0 0,12 0 0,5-1 0,-22 1 0,0 1 0,0 0 0,-1 0 0,1-1 0,0 1 0,0-1 0,0 1 0,-1-1 0,1 1 0,0-1 0,-1 1 0,1-1 0,-1 1 0,1-1 0,0 0 0,-1 0 0,1 1 0,-1-1 0,0 0 0,1 0 0,-1 1 0,0-1 0,1 0 0,-1 0 0,0 0 0,0-1 0,1-3 0,0 0 0,-1 0 0,0-7 0,0 6 0,-1-194 0,1 678 0,-1-472 0,1 1 0,-1 0 0,-3 7 0,3-7 0,-1 1 0,0 10 0,0 32 0,-1 34 0,2-78 0,1 0 0,-1 0 0,-3 9 0,3-8 0,-1-1 0,1 0 0,0 9 0,1-11 0,0 1 0,0-1 0,0 1 0,0-1 0,-1 1 0,0 0 0,0-1 0,0 1 0,0-1 0,-3 6 0,1-3 0,1-1 0,0 0 0,0 1 0,-1 12 0,-3 13 0,1-14 0,-4 35 0,7-35 0,-3 4 0,4-16 0,0-1 0,-1 1 0,1 7 0,2 23 0,0-27 0,-1 1 0,0-1 0,-1 1 0,1-1 0,-5 18 0,3-21 0,0 1 0,0 0 0,0 0 0,0 0 0,1 0 0,0 10 0,1-12 0,-1 0 0,1 0 0,-1 0 0,0 0 0,0 0 0,0 0 0,-1 0 0,0-1 0,-4 8 0,2 0 0,0-1 0,0 1 0,1 0 0,-2 15 0,5-25 0,-1 9 0,-1 19 0,2-23 0,0 1 0,-1 0 0,0-1 0,0 1 0,-3 11 0,1-7 0,0-1 0,1 1 0,1 0 0,0 1 0,1-1 0,2 18 0,-1 4 0,-1 3-1365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5.404"/>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17.06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32.657"/>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33.45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40.25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9:41.026"/>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06.23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52.18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01.691"/>
    </inkml:context>
    <inkml:brush xml:id="br0">
      <inkml:brushProperty name="width" value="0.2" units="cm"/>
      <inkml:brushProperty name="height" value="0.2" units="cm"/>
      <inkml:brushProperty name="color" value="#FFFFFF"/>
    </inkml:brush>
  </inkml:definitions>
  <inkml:trace contextRef="#ctx0" brushRef="#br0">1 0 24575,'0'0'0,"0"1"0,0-1 0,0 0 0,1 1 0,-1-1 0,0 0 0,0 1 0,1-1 0,-1 0 0,0 1 0,0-1 0,1 0 0,-1 0 0,0 0 0,1 1 0,-1-1 0,0 0 0,1 0 0,-1 0 0,0 0 0,1 1 0,-1-1 0,1 0 0,-1 0 0,0 0 0,1 0 0,0 0 0,15 1 0,-11 0 0,5 0 0,-1 1 0,1 0 0,-1 1 0,1 0 0,-1 0 0,0 1 0,0 0 0,0 1 0,-1 0 0,0 0 0,9 8 0,-15-11 0,0 0 0,-1 0 0,1 0 0,-1 0 0,1 1 0,-1-1 0,0 0 0,0 1 0,0-1 0,1 6 0,-1-6 0,-1 0 0,1 1 0,0-1 0,0 0 0,0 0 0,0 0 0,0 0 0,0 1 0,1-1 0,-1-1 0,1 1 0,-1 0 0,1 0 0,2 1 0,25 14 0,-14-9 0,-10-5 0,0-1 0,0 0 0,7 1 0,-7-1 0,0-1 0,0 1 0,9 4 0,-6-1 0,0 1 0,0 0 0,-1 1 0,0 0 0,0 0 0,12 15 0,-17-19 0,0-1 0,1 1 0,-1-1 0,1 0 0,0 0 0,-1 0 0,6 2 0,-5-2 0,1 0 0,-1 0 0,0 0 0,0 0 0,0 1 0,3 3 0,7 12 0,-10-12 0,0-1 0,1-1 0,4 6 0,18 18 0,-21-23 0,-1-1 0,1 1 0,-1-1 0,0 1 0,0 1 0,-1-1 0,1 0 0,-1 1 0,0 0 0,-1 0 0,1 0 0,-1 0 0,1 7 0,-1-9 0,-1 0 0,1-1 0,0 1 0,0-1 0,0 1 0,0-1 0,4 4 0,5 9 0,-9-13 0,-1-1 0,1 1 0,0 0 0,0-1 0,0 1 0,0-1 0,0 0 0,0 0 0,0 1 0,1-2 0,-1 1 0,1 0 0,0 0 0,0-1 0,-1 1 0,1-1 0,0 0 0,0 0 0,4 1 0,3 1 0,0 0 0,-1 1 0,16 9 0,-13-7 0,17 7 0,-14-8 0,-8-2 0,0 0 0,0-1 0,13 2 0,-13-3 0,-1 0 0,1 0 0,-1 1 0,1 0 0,-1 0 0,1 0 0,-1 1 0,0 0 0,0 0 0,8 6 0,-8-5 0,0-1 0,0 0 0,1-1 0,-1 1 0,1-1 0,0 0 0,11 1 0,14 4 0,-4 1 0,-1 0 0,41 16 0,-43-10 0,-20-11 0,0 0 0,0 0 0,1 0 0,-1-1 0,1 0 0,0 0 0,-1 0 0,9 0 0,-9-1 0,18 1 0,1 1 0,36 10 0,21 13 0,-68-22 0,1 0 0,26 3 0,-6-1 0,-4-2 0,-21-3 0,-1 1 0,1-1 0,0 1 0,-1 1 0,1 0 0,10 4 0,1 4 0,0 1 0,0 0 0,-1 2 0,-1 0 0,23 22 0,-33-27 0,0-1 0,1-1 0,0 1 0,0-2 0,1 1 0,17 8 0,-19-11 0,-1 1 0,0 0 0,0 0 0,0 1 0,-1 0 0,7 7 0,-9-10 0,0 0 0,0 0 0,0 0 0,0 0 0,1-1 0,-1 0 0,1 0 0,0 0 0,0 0 0,-1-1 0,11 2 0,14 5 0,-18-5 0,-1-1 0,1 0 0,11 0 0,20 5 0,-19-3 0,36 3 0,-13-3 0,35 10 0,-67-12 0,20 6 0,11 2 0,-38-9 0,0 1 0,-1 0 0,11 4 0,14 4 0,-25-9 0,1 1 0,0 0 0,-1 0 0,1 0 0,10 7 0,-10-6 0,0 0 0,-1-1 0,1 1 0,0-1 0,0-1 0,1 1 0,9 0 0,-5-1 0,18 5 0,-21-4 0,9 3 0,-17-5 0,0 0 0,0 1 0,-1-1 0,1 0 0,0 1 0,-1-1 0,1 1 0,0-1 0,-1 1 0,1-1 0,0 1 0,-1-1 0,1 1 0,-1 0 0,1-1 0,-1 1 0,0 0 0,1 1 0,-1-2 0,0 0 0,0 1 0,0-1 0,0 0 0,0 1 0,0-1 0,0 0 0,0 1 0,0-1 0,0 0 0,0 1 0,0-1 0,-1 0 0,1 1 0,0-1 0,0 0 0,0 1 0,-1-1 0,1 0 0,0 0 0,0 1 0,-1-1 0,1 0 0,0 0 0,-1 0 0,1 1 0,0-1 0,0 0 0,-1 0 0,1 0 0,0 0 0,-1 0 0,1 0 0,-1 0 0,1 0 0,0 1 0,-1-1 0,-17 1 0,16 0 0,-262-4 0,104-2 0,125 6 0,15 0 0,1-1 0,0-1 0,0-1 0,-1 0 0,-27-8 0,-10-4 0,45 12 0,0 0 0,0-1 0,0 0 0,1-1 0,-1-1 0,-19-10 0,-85-57 0,110 68 0,1 1 0,-1 1 0,0-1 0,1 1 0,-1 0 0,0 0 0,0 1 0,0-1 0,-1 1 0,1 1 0,-8-1 0,10 1 0,-1 0 0,1-1 0,0 1 0,-1-1 0,1 0 0,0 0 0,-1 0 0,1-1 0,-4-2 0,1 1 0,1-1 0,0 0 0,1-1 0,-11-9 0,9 8 0,-1-1 0,0 2 0,0-1 0,0 1 0,-1 0 0,1 1 0,-1 0 0,0 1 0,-1-1 0,1 2 0,-1-1 0,-17-1 0,19 3 0,0-1 0,0 1 0,0-2 0,0 1 0,1-1 0,-1 0 0,-11-7 0,14 7 0,-1 1 0,1-1 0,0 1 0,-10-2 0,9 3 0,0-1 0,0 0 0,-7-3 0,12 5 0,0-1 0,1 1 0,-1 0 0,0-1 0,1 1 0,-1 0 0,0-1 0,1 1 0,-1-1 0,1 1 0,-1-1 0,1 1 0,-1-1 0,1 1 0,-1-1 0,1 0 0,0 1 0,-1-1 0,1 0 0,0 0 0,0 1 0,0 0 0,0-1 0,0 1 0,1 0 0,-1-1 0,0 1 0,0 0 0,0 0 0,1-1 0,-1 1 0,0 0 0,0 0 0,1-1 0,-1 1 0,0 0 0,0 0 0,1-1 0,-1 1 0,0 0 0,1 0 0,-1 0 0,0 0 0,1 0 0,0-1 0,3 0 0,1 0 0,-1 0 0,1 1 0,6-1 0,-8 1 0,1 0 0,0 0 0,-1 0 0,1 1 0,0-1 0,-1 1 0,1 0 0,-1 0 0,1 0 0,-1 0 0,1 1 0,-1 0 0,0-1 0,0 1 0,0 0 0,0 1 0,0-1 0,5 5 0,1 1 0,1 0 0,0 0 0,1-2 0,12 7 0,47 19 0,-16-8 0,25 14 0,103 48 0,-78-38 0,28 13 0,-30-14 0,-92-42 0,4 0 0,0 0 0,0 0 0,0-1 0,1-1 0,0 0 0,28 1 0,-3 2 0,-27-4 0,23 3 0,58 2 0,-42-1 0,-22-2 0,32 0 0,-27-4 0,-3-1 0,55 6 0,-68-3 0,35-2 0,7 1 0,-46 2 0,0 0 0,26 10 0,-40-13 0,4 2 0,0 0 0,0 1 0,0 0 0,-1-1 0,8 7 0,-9-6 0,1 0 0,-1-1 0,1 1 0,0-1 0,0 0 0,0 0 0,1 0 0,7 2 0,73 17 0,18 4 0,-84-21 0,-1 0 0,26 11 0,-24-5 0,-17-8 0,1 0 0,0 0 0,-1-1 0,1 1 0,5 1 0,63 15 0,-42-7 0,0-2 0,40 10 0,53 5 0,-103-20 0,1-2 0,0-1 0,38-2 0,-13 0 0,-28 0 0,-13 1 0,1-1 0,-1 1 0,1 0 0,-1 1 0,0-1 0,1 1 0,-1 0 0,0 0 0,0 1 0,7 2 0,-4 0 0,1 0 0,-1-1 0,0 0 0,15 4 0,6 2 0,-22-7 0,0 1 0,0-1 0,0-1 0,12 2 0,-10-2 0,0 1 0,-1-1 0,11 5 0,8 1 0,-14-3 0,20 8 0,2 0 0,-32-11 0,-1 1 0,1-1 0,0 0 0,0 1 0,2 2 0,-3-3 0,1 1 0,0 0 0,-1-1 0,1 1 0,3 0 0,9 2 0,35 13 0,4-2 0,-38-7 0,-1 0 0,0 1 0,0 1 0,-1 0 0,22 21 0,-15-10 0,-16-15 0,1 0 0,-1 0 0,1-1 0,7 5 0,-1-2 0,-4-4 0,0 2 0,-1-1 0,0 1 0,0 0 0,8 9 0,-11-10 0,1 0 0,0-1 0,0 1 0,0-1 0,1 0 0,0 0 0,10 5 0,-1-3 0,32 10 0,-42-14 0,0 0 0,-1 0 0,1 1 0,0 0 0,7 5 0,-8-5 0,1 1 0,0-1 0,0-1 0,8 5 0,17 3 0,54 28 0,-53-26 0,-27-10 0,1-1 0,0 1 0,-1 0 0,1 0 0,-1 0 0,1 1 0,6 5 0,-2 1 0,2 1 0,21 15 0,-28-23 0,0 1 0,1 0 0,-1-1 0,1 0 0,0 0 0,-1-1 0,1 1 0,10 1 0,-1-1 0,0 1 0,0 1 0,0 0 0,0 1 0,0 0 0,-1 1 0,0 1 0,16 11 0,-14-11 0,-13-6 0,-1-1 0,1 1 0,-1 0 0,1-1 0,-1 1 0,0 0 0,1 0 0,-1 0 0,0 0 0,1 0 0,-1 0 0,0 0 0,0 1 0,0-1 0,1 3 0,0-1 0,0 0 0,0-1 0,0 1 0,1 0 0,-1-1 0,0 1 0,1-1 0,0 0 0,-1 0 0,1 0 0,6 3 0,3 0 0,22 8 0,-19-8 0,-10-3 0,-1 1 0,0-1 0,1 1 0,-1 0 0,0 0 0,4 5 0,4 2 0,-10-8 0,0 0 0,0 1 0,0-1 0,0 1 0,-1-1 0,1 1 0,-1 0 0,0 0 0,1-1 0,0 6 0,7 12 0,22 38 0,-29-55-89,1 0-1,-1 0 1,1-1-1,0 1 1,0-1-1,0 1 0,0-1 1,1 0-1,-1-1 1,0 1-1,1 0 1,0-1-1,-1 0 1,6 1-1,-9-1 68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2.773"/>
    </inkml:context>
    <inkml:brush xml:id="br0">
      <inkml:brushProperty name="width" value="0.2" units="cm"/>
      <inkml:brushProperty name="height" value="0.2" units="cm"/>
      <inkml:brushProperty name="color" value="#FFFFFF"/>
    </inkml:brush>
  </inkml:definitions>
  <inkml:trace contextRef="#ctx0" brushRef="#br0">2 645 24575,'-1'-27'0,"0"17"0,1-1 0,0 0 0,1 1 0,0-1 0,3-13 0,-2 20 0,-1 0 0,1 0 0,0 0 0,4-4 0,4-10 0,22-60 0,-30 75 0,0 0 0,1 0 0,-1 0 0,1 0 0,0 0 0,0 1 0,0-1 0,0 1 0,0 0 0,0 0 0,0 0 0,1 0 0,5-2 0,-3 1 0,1-1 0,10-7 0,-6 2 0,1 0 0,20-11 0,-27 18 0,1-1 0,0 1 0,0 0 0,-1 0 0,1 1 0,0-1 0,0 1 0,1 1 0,5-1 0,-6 1 0,8 0 0,25-3 0,-34 2 0,0 0 0,0 0 0,0-1 0,0 0 0,0 0 0,-1 0 0,1 0 0,5-5 0,-4 3 0,-1 0 0,10-11 0,-14 14 0,1-1 0,1 0 0,0 0 0,-1 0 0,7-2 0,7-7 0,10-14 0,-18 16 0,15-12 0,-20 19 0,1-1 0,-1 1 0,1 0 0,0 0 0,-1 1 0,1-1 0,0 1 0,6-2 0,8 0 0,-15 3 0,0 0 0,0 0 0,0-1 0,0 1 0,-1-1 0,1 0 0,0 0 0,0 0 0,-1 0 0,1 0 0,0-1 0,-1 1 0,1-1 0,-1 0 0,0 1 0,0-1 0,3-3 0,2-3 0,-1 0 0,1 1 0,1 0 0,-1 1 0,1-1 0,9-4 0,-15 9 0,1 0 0,-1 0 0,0 0 0,1 0 0,-1-1 0,-1 1 0,1-1 0,0 1 0,0-1 0,-1 1 0,0-1 0,1 0 0,-1 0 0,0 0 0,0 0 0,-1 0 0,2-3 0,4-16 0,-5 21-4,-1 0 0,1-1 0,-1 1-1,1 1 1,0-1 0,-1 0 0,1 0-1,0 0 1,0 0 0,-1 0 0,1 1-1,0-1 1,0 0 0,0 1 0,0-1 0,0 0-1,0 1 1,2-1 0,-1 0 24,0 1 0,0-1 0,0 1 0,0 0 0,1 0 0,-1 0 0,0 0 0,0 0 0,3 1 0,-2-1-134,1 1 0,-1 0-1,0 0 1,1 0 0,-1 0 0,0 0-1,0 1 1,0 0 0,0-1 0,0 1-1,-1 0 1,5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8:22:43.770"/>
    </inkml:context>
    <inkml:brush xml:id="br0">
      <inkml:brushProperty name="width" value="0.2" units="cm"/>
      <inkml:brushProperty name="height" value="0.2" units="cm"/>
      <inkml:brushProperty name="color" value="#FFFFFF"/>
    </inkml:brush>
  </inkml:definitions>
  <inkml:trace contextRef="#ctx0" brushRef="#br0">175 673 24575,'-3'-7'0,"1"1"0,-4-14 0,5 12 0,-1 1 0,-4-10 0,0 2 0,1 0 0,-4-18 0,2 4 0,6 27 0,0 0 0,0-1 0,-1 1 0,1 0 0,0 0 0,-1 0 0,-3-4 0,3 4 0,1-1 0,-1 1 0,0 0 0,1-1 0,-1 1 0,-1-5 0,-6-18 0,-9-44 0,14 50 0,-3-20 0,5 22 0,-1 0 0,-11-34 0,7 27 0,-2 1 0,7 18 0,-1-1 0,2 1 0,-1-1 0,-2-9 0,-10-112 0,12 106 0,2 16 0,0 18 0,0 227 0,1-225 0,1 0 0,5 25 0,-1-8 0,-4-26 0,-1 0 0,1 0 0,0-1 0,0 1 0,5 7 0,2 5 0,6 28 0,-13-41 0,-1 0 0,1 0 0,-1 1 0,0-1 0,0 0 0,-1 1 0,0-1 0,0 11 0,0 16 0,10 10 0,-6-9 0,-2 35 0,-2-64-170,0 0-1,1-1 0,-1 1 1,1 0-1,0 0 0,0 0 1,2 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4.11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06.23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52.18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01.691"/>
    </inkml:context>
    <inkml:brush xml:id="br0">
      <inkml:brushProperty name="width" value="0.2" units="cm"/>
      <inkml:brushProperty name="height" value="0.2" units="cm"/>
      <inkml:brushProperty name="color" value="#FFFFFF"/>
    </inkml:brush>
  </inkml:definitions>
  <inkml:trace contextRef="#ctx0" brushRef="#br0">1 0 24575,'0'0'0,"0"1"0,0-1 0,0 0 0,1 1 0,-1-1 0,0 0 0,0 1 0,1-1 0,-1 0 0,0 1 0,0-1 0,1 0 0,-1 0 0,0 0 0,1 1 0,-1-1 0,0 0 0,1 0 0,-1 0 0,0 0 0,1 1 0,-1-1 0,1 0 0,-1 0 0,0 0 0,1 0 0,0 0 0,15 1 0,-11 0 0,5 0 0,-1 1 0,1 0 0,-1 1 0,1 0 0,-1 0 0,0 1 0,0 0 0,0 1 0,-1 0 0,0 0 0,9 8 0,-15-11 0,0 0 0,-1 0 0,1 0 0,-1 0 0,1 1 0,-1-1 0,0 0 0,0 1 0,0-1 0,1 6 0,-1-6 0,-1 0 0,1 1 0,0-1 0,0 0 0,0 0 0,0 0 0,0 0 0,0 1 0,1-1 0,-1-1 0,1 1 0,-1 0 0,1 0 0,2 1 0,25 14 0,-14-9 0,-10-5 0,0-1 0,0 0 0,7 1 0,-7-1 0,0-1 0,0 1 0,9 4 0,-6-1 0,0 1 0,0 0 0,-1 1 0,0 0 0,0 0 0,12 15 0,-17-19 0,0-1 0,1 1 0,-1-1 0,1 0 0,0 0 0,-1 0 0,6 2 0,-5-2 0,1 0 0,-1 0 0,0 0 0,0 0 0,0 1 0,3 3 0,7 12 0,-10-12 0,0-1 0,1-1 0,4 6 0,18 18 0,-21-23 0,-1-1 0,1 1 0,-1-1 0,0 1 0,0 1 0,-1-1 0,1 0 0,-1 1 0,0 0 0,-1 0 0,1 0 0,-1 0 0,1 7 0,-1-9 0,-1 0 0,1-1 0,0 1 0,0-1 0,0 1 0,0-1 0,4 4 0,5 9 0,-9-13 0,-1-1 0,1 1 0,0 0 0,0-1 0,0 1 0,0-1 0,0 0 0,0 0 0,0 1 0,1-2 0,-1 1 0,1 0 0,0 0 0,0-1 0,-1 1 0,1-1 0,0 0 0,0 0 0,4 1 0,3 1 0,0 0 0,-1 1 0,16 9 0,-13-7 0,17 7 0,-14-8 0,-8-2 0,0 0 0,0-1 0,13 2 0,-13-3 0,-1 0 0,1 0 0,-1 1 0,1 0 0,-1 0 0,1 0 0,-1 1 0,0 0 0,0 0 0,8 6 0,-8-5 0,0-1 0,0 0 0,1-1 0,-1 1 0,1-1 0,0 0 0,11 1 0,14 4 0,-4 1 0,-1 0 0,41 16 0,-43-10 0,-20-11 0,0 0 0,0 0 0,1 0 0,-1-1 0,1 0 0,0 0 0,-1 0 0,9 0 0,-9-1 0,18 1 0,1 1 0,36 10 0,21 13 0,-68-22 0,1 0 0,26 3 0,-6-1 0,-4-2 0,-21-3 0,-1 1 0,1-1 0,0 1 0,-1 1 0,1 0 0,10 4 0,1 4 0,0 1 0,0 0 0,-1 2 0,-1 0 0,23 22 0,-33-27 0,0-1 0,1-1 0,0 1 0,0-2 0,1 1 0,17 8 0,-19-11 0,-1 1 0,0 0 0,0 0 0,0 1 0,-1 0 0,7 7 0,-9-10 0,0 0 0,0 0 0,0 0 0,0 0 0,1-1 0,-1 0 0,1 0 0,0 0 0,0 0 0,-1-1 0,11 2 0,14 5 0,-18-5 0,-1-1 0,1 0 0,11 0 0,20 5 0,-19-3 0,36 3 0,-13-3 0,35 10 0,-67-12 0,20 6 0,11 2 0,-38-9 0,0 1 0,-1 0 0,11 4 0,14 4 0,-25-9 0,1 1 0,0 0 0,-1 0 0,1 0 0,10 7 0,-10-6 0,0 0 0,-1-1 0,1 1 0,0-1 0,0-1 0,1 1 0,9 0 0,-5-1 0,18 5 0,-21-4 0,9 3 0,-17-5 0,0 0 0,0 1 0,-1-1 0,1 0 0,0 1 0,-1-1 0,1 1 0,0-1 0,-1 1 0,1-1 0,0 1 0,-1-1 0,1 1 0,-1 0 0,1-1 0,-1 1 0,0 0 0,1 1 0,-1-2 0,0 0 0,0 1 0,0-1 0,0 0 0,0 1 0,0-1 0,0 0 0,0 1 0,0-1 0,0 0 0,0 1 0,0-1 0,-1 0 0,1 1 0,0-1 0,0 0 0,0 1 0,-1-1 0,1 0 0,0 0 0,0 1 0,-1-1 0,1 0 0,0 0 0,-1 0 0,1 1 0,0-1 0,0 0 0,-1 0 0,1 0 0,0 0 0,-1 0 0,1 0 0,-1 0 0,1 0 0,0 1 0,-1-1 0,-17 1 0,16 0 0,-262-4 0,104-2 0,125 6 0,15 0 0,1-1 0,0-1 0,0-1 0,-1 0 0,-27-8 0,-10-4 0,45 12 0,0 0 0,0-1 0,0 0 0,1-1 0,-1-1 0,-19-10 0,-85-57 0,110 68 0,1 1 0,-1 1 0,0-1 0,1 1 0,-1 0 0,0 0 0,0 1 0,0-1 0,-1 1 0,1 1 0,-8-1 0,10 1 0,-1 0 0,1-1 0,0 1 0,-1-1 0,1 0 0,0 0 0,-1 0 0,1-1 0,-4-2 0,1 1 0,1-1 0,0 0 0,1-1 0,-11-9 0,9 8 0,-1-1 0,0 2 0,0-1 0,0 1 0,-1 0 0,1 1 0,-1 0 0,0 1 0,-1-1 0,1 2 0,-1-1 0,-17-1 0,19 3 0,0-1 0,0 1 0,0-2 0,0 1 0,1-1 0,-1 0 0,-11-7 0,14 7 0,-1 1 0,1-1 0,0 1 0,-10-2 0,9 3 0,0-1 0,0 0 0,-7-3 0,12 5 0,0-1 0,1 1 0,-1 0 0,0-1 0,1 1 0,-1 0 0,0-1 0,1 1 0,-1-1 0,1 1 0,-1-1 0,1 1 0,-1-1 0,1 1 0,-1-1 0,1 0 0,0 1 0,-1-1 0,1 0 0,0 0 0,0 1 0,0 0 0,0-1 0,0 1 0,1 0 0,-1-1 0,0 1 0,0 0 0,0 0 0,1-1 0,-1 1 0,0 0 0,0 0 0,1-1 0,-1 1 0,0 0 0,0 0 0,1-1 0,-1 1 0,0 0 0,1 0 0,-1 0 0,0 0 0,1 0 0,0-1 0,3 0 0,1 0 0,-1 0 0,1 1 0,6-1 0,-8 1 0,1 0 0,0 0 0,-1 0 0,1 1 0,0-1 0,-1 1 0,1 0 0,-1 0 0,1 0 0,-1 0 0,1 1 0,-1 0 0,0-1 0,0 1 0,0 0 0,0 1 0,0-1 0,5 5 0,1 1 0,1 0 0,0 0 0,1-2 0,12 7 0,47 19 0,-16-8 0,25 14 0,103 48 0,-78-38 0,28 13 0,-30-14 0,-92-42 0,4 0 0,0 0 0,0 0 0,0-1 0,1-1 0,0 0 0,28 1 0,-3 2 0,-27-4 0,23 3 0,58 2 0,-42-1 0,-22-2 0,32 0 0,-27-4 0,-3-1 0,55 6 0,-68-3 0,35-2 0,7 1 0,-46 2 0,0 0 0,26 10 0,-40-13 0,4 2 0,0 0 0,0 1 0,0 0 0,-1-1 0,8 7 0,-9-6 0,1 0 0,-1-1 0,1 1 0,0-1 0,0 0 0,0 0 0,1 0 0,7 2 0,73 17 0,18 4 0,-84-21 0,-1 0 0,26 11 0,-24-5 0,-17-8 0,1 0 0,0 0 0,-1-1 0,1 1 0,5 1 0,63 15 0,-42-7 0,0-2 0,40 10 0,53 5 0,-103-20 0,1-2 0,0-1 0,38-2 0,-13 0 0,-28 0 0,-13 1 0,1-1 0,-1 1 0,1 0 0,-1 1 0,0-1 0,1 1 0,-1 0 0,0 0 0,0 1 0,7 2 0,-4 0 0,1 0 0,-1-1 0,0 0 0,15 4 0,6 2 0,-22-7 0,0 1 0,0-1 0,0-1 0,12 2 0,-10-2 0,0 1 0,-1-1 0,11 5 0,8 1 0,-14-3 0,20 8 0,2 0 0,-32-11 0,-1 1 0,1-1 0,0 0 0,0 1 0,2 2 0,-3-3 0,1 1 0,0 0 0,-1-1 0,1 1 0,3 0 0,9 2 0,35 13 0,4-2 0,-38-7 0,-1 0 0,0 1 0,0 1 0,-1 0 0,22 21 0,-15-10 0,-16-15 0,1 0 0,-1 0 0,1-1 0,7 5 0,-1-2 0,-4-4 0,0 2 0,-1-1 0,0 1 0,0 0 0,8 9 0,-11-10 0,1 0 0,0-1 0,0 1 0,0-1 0,1 0 0,0 0 0,10 5 0,-1-3 0,32 10 0,-42-14 0,0 0 0,-1 0 0,1 1 0,0 0 0,7 5 0,-8-5 0,1 1 0,0-1 0,0-1 0,8 5 0,17 3 0,54 28 0,-53-26 0,-27-10 0,1-1 0,0 1 0,-1 0 0,1 0 0,-1 0 0,1 1 0,6 5 0,-2 1 0,2 1 0,21 15 0,-28-23 0,0 1 0,1 0 0,-1-1 0,1 0 0,0 0 0,-1-1 0,1 1 0,10 1 0,-1-1 0,0 1 0,0 1 0,0 0 0,0 1 0,0 0 0,-1 1 0,0 1 0,16 11 0,-14-11 0,-13-6 0,-1-1 0,1 1 0,-1 0 0,1-1 0,-1 1 0,0 0 0,1 0 0,-1 0 0,0 0 0,1 0 0,-1 0 0,0 0 0,0 1 0,0-1 0,1 3 0,0-1 0,0 0 0,0-1 0,0 1 0,1 0 0,-1-1 0,0 1 0,1-1 0,0 0 0,-1 0 0,1 0 0,6 3 0,3 0 0,22 8 0,-19-8 0,-10-3 0,-1 1 0,0-1 0,1 1 0,-1 0 0,0 0 0,4 5 0,4 2 0,-10-8 0,0 0 0,0 1 0,0-1 0,0 1 0,-1-1 0,1 1 0,-1 0 0,0 0 0,1-1 0,0 6 0,7 12 0,22 38 0,-29-55-89,1 0-1,-1 0 1,1-1-1,0 1 1,0-1-1,0 1 0,0-1 1,1 0-1,-1-1 1,0 1-1,1 0 1,0-1-1,-1 0 1,6 1-1,-9-1 68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2.773"/>
    </inkml:context>
    <inkml:brush xml:id="br0">
      <inkml:brushProperty name="width" value="0.2" units="cm"/>
      <inkml:brushProperty name="height" value="0.2" units="cm"/>
      <inkml:brushProperty name="color" value="#FFFFFF"/>
    </inkml:brush>
  </inkml:definitions>
  <inkml:trace contextRef="#ctx0" brushRef="#br0">2 645 24575,'-1'-27'0,"0"17"0,1-1 0,0 0 0,1 1 0,0-1 0,3-13 0,-2 20 0,-1 0 0,1 0 0,0 0 0,4-4 0,4-10 0,22-60 0,-30 75 0,0 0 0,1 0 0,-1 0 0,1 0 0,0 0 0,0 1 0,0-1 0,0 1 0,0 0 0,0 0 0,0 0 0,1 0 0,5-2 0,-3 1 0,1-1 0,10-7 0,-6 2 0,1 0 0,20-11 0,-27 18 0,1-1 0,0 1 0,0 0 0,-1 0 0,1 1 0,0-1 0,0 1 0,1 1 0,5-1 0,-6 1 0,8 0 0,25-3 0,-34 2 0,0 0 0,0 0 0,0-1 0,0 0 0,0 0 0,-1 0 0,1 0 0,5-5 0,-4 3 0,-1 0 0,10-11 0,-14 14 0,1-1 0,1 0 0,0 0 0,-1 0 0,7-2 0,7-7 0,10-14 0,-18 16 0,15-12 0,-20 19 0,1-1 0,-1 1 0,1 0 0,0 0 0,-1 1 0,1-1 0,0 1 0,6-2 0,8 0 0,-15 3 0,0 0 0,0 0 0,0-1 0,0 1 0,-1-1 0,1 0 0,0 0 0,0 0 0,-1 0 0,1 0 0,0-1 0,-1 1 0,1-1 0,-1 0 0,0 1 0,0-1 0,3-3 0,2-3 0,-1 0 0,1 1 0,1 0 0,-1 1 0,1-1 0,9-4 0,-15 9 0,1 0 0,-1 0 0,0 0 0,1 0 0,-1-1 0,-1 1 0,1-1 0,0 1 0,0-1 0,-1 1 0,0-1 0,1 0 0,-1 0 0,0 0 0,0 0 0,-1 0 0,2-3 0,4-16 0,-5 21-4,-1 0 0,1-1 0,-1 1-1,1 1 1,0-1 0,-1 0 0,1 0-1,0 0 1,0 0 0,-1 0 0,1 1-1,0-1 1,0 0 0,0 1 0,0-1 0,0 0-1,0 1 1,2-1 0,-1 0 24,0 1 0,0-1 0,0 1 0,0 0 0,1 0 0,-1 0 0,0 0 0,0 0 0,3 1 0,-2-1-134,1 1 0,-1 0-1,0 0 1,1 0 0,-1 0 0,0 0-1,0 1 1,0 0 0,0-1 0,0 1-1,-1 0 1,5 4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4.11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06.23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35:52.18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01.691"/>
    </inkml:context>
    <inkml:brush xml:id="br0">
      <inkml:brushProperty name="width" value="0.2" units="cm"/>
      <inkml:brushProperty name="height" value="0.2" units="cm"/>
      <inkml:brushProperty name="color" value="#FFFFFF"/>
    </inkml:brush>
  </inkml:definitions>
  <inkml:trace contextRef="#ctx0" brushRef="#br0">1 0 24575,'0'0'0,"0"1"0,0-1 0,0 0 0,1 1 0,-1-1 0,0 0 0,0 1 0,1-1 0,-1 0 0,0 1 0,0-1 0,1 0 0,-1 0 0,0 0 0,1 1 0,-1-1 0,0 0 0,1 0 0,-1 0 0,0 0 0,1 1 0,-1-1 0,1 0 0,-1 0 0,0 0 0,1 0 0,0 0 0,15 1 0,-11 0 0,5 0 0,-1 1 0,1 0 0,-1 1 0,1 0 0,-1 0 0,0 1 0,0 0 0,0 1 0,-1 0 0,0 0 0,9 8 0,-15-11 0,0 0 0,-1 0 0,1 0 0,-1 0 0,1 1 0,-1-1 0,0 0 0,0 1 0,0-1 0,1 6 0,-1-6 0,-1 0 0,1 1 0,0-1 0,0 0 0,0 0 0,0 0 0,0 0 0,0 1 0,1-1 0,-1-1 0,1 1 0,-1 0 0,1 0 0,2 1 0,25 14 0,-14-9 0,-10-5 0,0-1 0,0 0 0,7 1 0,-7-1 0,0-1 0,0 1 0,9 4 0,-6-1 0,0 1 0,0 0 0,-1 1 0,0 0 0,0 0 0,12 15 0,-17-19 0,0-1 0,1 1 0,-1-1 0,1 0 0,0 0 0,-1 0 0,6 2 0,-5-2 0,1 0 0,-1 0 0,0 0 0,0 0 0,0 1 0,3 3 0,7 12 0,-10-12 0,0-1 0,1-1 0,4 6 0,18 18 0,-21-23 0,-1-1 0,1 1 0,-1-1 0,0 1 0,0 1 0,-1-1 0,1 0 0,-1 1 0,0 0 0,-1 0 0,1 0 0,-1 0 0,1 7 0,-1-9 0,-1 0 0,1-1 0,0 1 0,0-1 0,0 1 0,0-1 0,4 4 0,5 9 0,-9-13 0,-1-1 0,1 1 0,0 0 0,0-1 0,0 1 0,0-1 0,0 0 0,0 0 0,0 1 0,1-2 0,-1 1 0,1 0 0,0 0 0,0-1 0,-1 1 0,1-1 0,0 0 0,0 0 0,4 1 0,3 1 0,0 0 0,-1 1 0,16 9 0,-13-7 0,17 7 0,-14-8 0,-8-2 0,0 0 0,0-1 0,13 2 0,-13-3 0,-1 0 0,1 0 0,-1 1 0,1 0 0,-1 0 0,1 0 0,-1 1 0,0 0 0,0 0 0,8 6 0,-8-5 0,0-1 0,0 0 0,1-1 0,-1 1 0,1-1 0,0 0 0,11 1 0,14 4 0,-4 1 0,-1 0 0,41 16 0,-43-10 0,-20-11 0,0 0 0,0 0 0,1 0 0,-1-1 0,1 0 0,0 0 0,-1 0 0,9 0 0,-9-1 0,18 1 0,1 1 0,36 10 0,21 13 0,-68-22 0,1 0 0,26 3 0,-6-1 0,-4-2 0,-21-3 0,-1 1 0,1-1 0,0 1 0,-1 1 0,1 0 0,10 4 0,1 4 0,0 1 0,0 0 0,-1 2 0,-1 0 0,23 22 0,-33-27 0,0-1 0,1-1 0,0 1 0,0-2 0,1 1 0,17 8 0,-19-11 0,-1 1 0,0 0 0,0 0 0,0 1 0,-1 0 0,7 7 0,-9-10 0,0 0 0,0 0 0,0 0 0,0 0 0,1-1 0,-1 0 0,1 0 0,0 0 0,0 0 0,-1-1 0,11 2 0,14 5 0,-18-5 0,-1-1 0,1 0 0,11 0 0,20 5 0,-19-3 0,36 3 0,-13-3 0,35 10 0,-67-12 0,20 6 0,11 2 0,-38-9 0,0 1 0,-1 0 0,11 4 0,14 4 0,-25-9 0,1 1 0,0 0 0,-1 0 0,1 0 0,10 7 0,-10-6 0,0 0 0,-1-1 0,1 1 0,0-1 0,0-1 0,1 1 0,9 0 0,-5-1 0,18 5 0,-21-4 0,9 3 0,-17-5 0,0 0 0,0 1 0,-1-1 0,1 0 0,0 1 0,-1-1 0,1 1 0,0-1 0,-1 1 0,1-1 0,0 1 0,-1-1 0,1 1 0,-1 0 0,1-1 0,-1 1 0,0 0 0,1 1 0,-1-2 0,0 0 0,0 1 0,0-1 0,0 0 0,0 1 0,0-1 0,0 0 0,0 1 0,0-1 0,0 0 0,0 1 0,0-1 0,-1 0 0,1 1 0,0-1 0,0 0 0,0 1 0,-1-1 0,1 0 0,0 0 0,0 1 0,-1-1 0,1 0 0,0 0 0,-1 0 0,1 1 0,0-1 0,0 0 0,-1 0 0,1 0 0,0 0 0,-1 0 0,1 0 0,-1 0 0,1 0 0,0 1 0,-1-1 0,-17 1 0,16 0 0,-262-4 0,104-2 0,125 6 0,15 0 0,1-1 0,0-1 0,0-1 0,-1 0 0,-27-8 0,-10-4 0,45 12 0,0 0 0,0-1 0,0 0 0,1-1 0,-1-1 0,-19-10 0,-85-57 0,110 68 0,1 1 0,-1 1 0,0-1 0,1 1 0,-1 0 0,0 0 0,0 1 0,0-1 0,-1 1 0,1 1 0,-8-1 0,10 1 0,-1 0 0,1-1 0,0 1 0,-1-1 0,1 0 0,0 0 0,-1 0 0,1-1 0,-4-2 0,1 1 0,1-1 0,0 0 0,1-1 0,-11-9 0,9 8 0,-1-1 0,0 2 0,0-1 0,0 1 0,-1 0 0,1 1 0,-1 0 0,0 1 0,-1-1 0,1 2 0,-1-1 0,-17-1 0,19 3 0,0-1 0,0 1 0,0-2 0,0 1 0,1-1 0,-1 0 0,-11-7 0,14 7 0,-1 1 0,1-1 0,0 1 0,-10-2 0,9 3 0,0-1 0,0 0 0,-7-3 0,12 5 0,0-1 0,1 1 0,-1 0 0,0-1 0,1 1 0,-1 0 0,0-1 0,1 1 0,-1-1 0,1 1 0,-1-1 0,1 1 0,-1-1 0,1 1 0,-1-1 0,1 0 0,0 1 0,-1-1 0,1 0 0,0 0 0,0 1 0,0 0 0,0-1 0,0 1 0,1 0 0,-1-1 0,0 1 0,0 0 0,0 0 0,1-1 0,-1 1 0,0 0 0,0 0 0,1-1 0,-1 1 0,0 0 0,0 0 0,1-1 0,-1 1 0,0 0 0,1 0 0,-1 0 0,0 0 0,1 0 0,0-1 0,3 0 0,1 0 0,-1 0 0,1 1 0,6-1 0,-8 1 0,1 0 0,0 0 0,-1 0 0,1 1 0,0-1 0,-1 1 0,1 0 0,-1 0 0,1 0 0,-1 0 0,1 1 0,-1 0 0,0-1 0,0 1 0,0 0 0,0 1 0,0-1 0,5 5 0,1 1 0,1 0 0,0 0 0,1-2 0,12 7 0,47 19 0,-16-8 0,25 14 0,103 48 0,-78-38 0,28 13 0,-30-14 0,-92-42 0,4 0 0,0 0 0,0 0 0,0-1 0,1-1 0,0 0 0,28 1 0,-3 2 0,-27-4 0,23 3 0,58 2 0,-42-1 0,-22-2 0,32 0 0,-27-4 0,-3-1 0,55 6 0,-68-3 0,35-2 0,7 1 0,-46 2 0,0 0 0,26 10 0,-40-13 0,4 2 0,0 0 0,0 1 0,0 0 0,-1-1 0,8 7 0,-9-6 0,1 0 0,-1-1 0,1 1 0,0-1 0,0 0 0,0 0 0,1 0 0,7 2 0,73 17 0,18 4 0,-84-21 0,-1 0 0,26 11 0,-24-5 0,-17-8 0,1 0 0,0 0 0,-1-1 0,1 1 0,5 1 0,63 15 0,-42-7 0,0-2 0,40 10 0,53 5 0,-103-20 0,1-2 0,0-1 0,38-2 0,-13 0 0,-28 0 0,-13 1 0,1-1 0,-1 1 0,1 0 0,-1 1 0,0-1 0,1 1 0,-1 0 0,0 0 0,0 1 0,7 2 0,-4 0 0,1 0 0,-1-1 0,0 0 0,15 4 0,6 2 0,-22-7 0,0 1 0,0-1 0,0-1 0,12 2 0,-10-2 0,0 1 0,-1-1 0,11 5 0,8 1 0,-14-3 0,20 8 0,2 0 0,-32-11 0,-1 1 0,1-1 0,0 0 0,0 1 0,2 2 0,-3-3 0,1 1 0,0 0 0,-1-1 0,1 1 0,3 0 0,9 2 0,35 13 0,4-2 0,-38-7 0,-1 0 0,0 1 0,0 1 0,-1 0 0,22 21 0,-15-10 0,-16-15 0,1 0 0,-1 0 0,1-1 0,7 5 0,-1-2 0,-4-4 0,0 2 0,-1-1 0,0 1 0,0 0 0,8 9 0,-11-10 0,1 0 0,0-1 0,0 1 0,0-1 0,1 0 0,0 0 0,10 5 0,-1-3 0,32 10 0,-42-14 0,0 0 0,-1 0 0,1 1 0,0 0 0,7 5 0,-8-5 0,1 1 0,0-1 0,0-1 0,8 5 0,17 3 0,54 28 0,-53-26 0,-27-10 0,1-1 0,0 1 0,-1 0 0,1 0 0,-1 0 0,1 1 0,6 5 0,-2 1 0,2 1 0,21 15 0,-28-23 0,0 1 0,1 0 0,-1-1 0,1 0 0,0 0 0,-1-1 0,1 1 0,10 1 0,-1-1 0,0 1 0,0 1 0,0 0 0,0 1 0,0 0 0,-1 1 0,0 1 0,16 11 0,-14-11 0,-13-6 0,-1-1 0,1 1 0,-1 0 0,1-1 0,-1 1 0,0 0 0,1 0 0,-1 0 0,0 0 0,1 0 0,-1 0 0,0 0 0,0 1 0,0-1 0,1 3 0,0-1 0,0 0 0,0-1 0,0 1 0,1 0 0,-1-1 0,0 1 0,1-1 0,0 0 0,-1 0 0,1 0 0,6 3 0,3 0 0,22 8 0,-19-8 0,-10-3 0,-1 1 0,0-1 0,1 1 0,-1 0 0,0 0 0,4 5 0,4 2 0,-10-8 0,0 0 0,0 1 0,0-1 0,0 1 0,-1-1 0,1 1 0,-1 0 0,0 0 0,1-1 0,0 6 0,7 12 0,22 38 0,-29-55-89,1 0-1,-1 0 1,1-1-1,0 1 1,0-1-1,0 1 0,0-1 1,1 0-1,-1-1 1,0 1-1,1 0 1,0-1-1,-1 0 1,6 1-1,-9-1 68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48:32.773"/>
    </inkml:context>
    <inkml:brush xml:id="br0">
      <inkml:brushProperty name="width" value="0.2" units="cm"/>
      <inkml:brushProperty name="height" value="0.2" units="cm"/>
      <inkml:brushProperty name="color" value="#FFFFFF"/>
    </inkml:brush>
  </inkml:definitions>
  <inkml:trace contextRef="#ctx0" brushRef="#br0">2 645 24575,'-1'-27'0,"0"17"0,1-1 0,0 0 0,1 1 0,0-1 0,3-13 0,-2 20 0,-1 0 0,1 0 0,0 0 0,4-4 0,4-10 0,22-60 0,-30 75 0,0 0 0,1 0 0,-1 0 0,1 0 0,0 0 0,0 1 0,0-1 0,0 1 0,0 0 0,0 0 0,0 0 0,1 0 0,5-2 0,-3 1 0,1-1 0,10-7 0,-6 2 0,1 0 0,20-11 0,-27 18 0,1-1 0,0 1 0,0 0 0,-1 0 0,1 1 0,0-1 0,0 1 0,1 1 0,5-1 0,-6 1 0,8 0 0,25-3 0,-34 2 0,0 0 0,0 0 0,0-1 0,0 0 0,0 0 0,-1 0 0,1 0 0,5-5 0,-4 3 0,-1 0 0,10-11 0,-14 14 0,1-1 0,1 0 0,0 0 0,-1 0 0,7-2 0,7-7 0,10-14 0,-18 16 0,15-12 0,-20 19 0,1-1 0,-1 1 0,1 0 0,0 0 0,-1 1 0,1-1 0,0 1 0,6-2 0,8 0 0,-15 3 0,0 0 0,0 0 0,0-1 0,0 1 0,-1-1 0,1 0 0,0 0 0,0 0 0,-1 0 0,1 0 0,0-1 0,-1 1 0,1-1 0,-1 0 0,0 1 0,0-1 0,3-3 0,2-3 0,-1 0 0,1 1 0,1 0 0,-1 1 0,1-1 0,9-4 0,-15 9 0,1 0 0,-1 0 0,0 0 0,1 0 0,-1-1 0,-1 1 0,1-1 0,0 1 0,0-1 0,-1 1 0,0-1 0,1 0 0,-1 0 0,0 0 0,0 0 0,-1 0 0,2-3 0,4-16 0,-5 21-4,-1 0 0,1-1 0,-1 1-1,1 1 1,0-1 0,-1 0 0,1 0-1,0 0 1,0 0 0,-1 0 0,1 1-1,0-1 1,0 0 0,0 1 0,0-1 0,0 0-1,0 1 1,2-1 0,-1 0 24,0 1 0,0-1 0,0 1 0,0 0 0,1 0 0,-1 0 0,0 0 0,0 0 0,3 1 0,-2-1-134,1 1 0,-1 0-1,0 0 1,1 0 0,-1 0 0,0 0-1,0 1 1,0 0 0,0-1 0,0 1-1,-1 0 1,5 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F722-E13E-FCBC-5A4B-9D57648FB34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A30BD2-4E34-1F19-02CF-EBFB6A07DF5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0621973-050F-73D5-A14D-790F3C4E314B}"/>
              </a:ext>
            </a:extLst>
          </p:cNvPr>
          <p:cNvSpPr>
            <a:spLocks noGrp="1"/>
          </p:cNvSpPr>
          <p:nvPr>
            <p:ph type="dt" sz="half" idx="10"/>
          </p:nvPr>
        </p:nvSpPr>
        <p:spPr>
          <a:xfrm>
            <a:off x="838200" y="6356350"/>
            <a:ext cx="2743200" cy="365125"/>
          </a:xfrm>
          <a:prstGeom prst="rect">
            <a:avLst/>
          </a:prstGeom>
        </p:spPr>
        <p:txBody>
          <a:bodyPr/>
          <a:lstStyle/>
          <a:p>
            <a:fld id="{9D958B3F-BFA5-4A81-9E60-B31EBDE09B6F}" type="datetimeFigureOut">
              <a:rPr lang="en-IN" smtClean="0"/>
              <a:t>15-10-2022</a:t>
            </a:fld>
            <a:endParaRPr lang="en-IN"/>
          </a:p>
        </p:txBody>
      </p:sp>
      <p:sp>
        <p:nvSpPr>
          <p:cNvPr id="5" name="Footer Placeholder 4">
            <a:extLst>
              <a:ext uri="{FF2B5EF4-FFF2-40B4-BE49-F238E27FC236}">
                <a16:creationId xmlns:a16="http://schemas.microsoft.com/office/drawing/2014/main" id="{F1E2992A-66B5-B2E3-FBAC-2F073A14B79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F5F2B150-7DD1-F352-E820-47B8A916A806}"/>
              </a:ext>
            </a:extLst>
          </p:cNvPr>
          <p:cNvSpPr>
            <a:spLocks noGrp="1"/>
          </p:cNvSpPr>
          <p:nvPr>
            <p:ph type="sldNum" sz="quarter" idx="12"/>
          </p:nvPr>
        </p:nvSpPr>
        <p:spPr>
          <a:xfrm>
            <a:off x="8610600" y="6356350"/>
            <a:ext cx="2743200" cy="365125"/>
          </a:xfrm>
          <a:prstGeom prst="rect">
            <a:avLst/>
          </a:prstGeom>
        </p:spPr>
        <p:txBody>
          <a:bodyPr/>
          <a:lstStyle/>
          <a:p>
            <a:fld id="{227DCC94-C92D-466A-ADA1-A71B5DCC731B}" type="slidenum">
              <a:rPr lang="en-IN" smtClean="0"/>
              <a:t>‹#›</a:t>
            </a:fld>
            <a:endParaRPr lang="en-IN"/>
          </a:p>
        </p:txBody>
      </p:sp>
    </p:spTree>
    <p:extLst>
      <p:ext uri="{BB962C8B-B14F-4D97-AF65-F5344CB8AC3E}">
        <p14:creationId xmlns:p14="http://schemas.microsoft.com/office/powerpoint/2010/main" val="176857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4977-60B5-EBE0-78B9-B26116160B5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281924-AF62-A7AE-9203-F8AA49DB0C44}"/>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878DAA-36F1-EE35-967D-957E77DC83EC}"/>
              </a:ext>
            </a:extLst>
          </p:cNvPr>
          <p:cNvSpPr>
            <a:spLocks noGrp="1"/>
          </p:cNvSpPr>
          <p:nvPr>
            <p:ph type="dt" sz="half" idx="10"/>
          </p:nvPr>
        </p:nvSpPr>
        <p:spPr>
          <a:xfrm>
            <a:off x="838200" y="6356350"/>
            <a:ext cx="2743200" cy="365125"/>
          </a:xfrm>
          <a:prstGeom prst="rect">
            <a:avLst/>
          </a:prstGeom>
        </p:spPr>
        <p:txBody>
          <a:bodyPr/>
          <a:lstStyle/>
          <a:p>
            <a:fld id="{9D958B3F-BFA5-4A81-9E60-B31EBDE09B6F}" type="datetimeFigureOut">
              <a:rPr lang="en-IN" smtClean="0"/>
              <a:t>15-10-2022</a:t>
            </a:fld>
            <a:endParaRPr lang="en-IN"/>
          </a:p>
        </p:txBody>
      </p:sp>
      <p:sp>
        <p:nvSpPr>
          <p:cNvPr id="5" name="Footer Placeholder 4">
            <a:extLst>
              <a:ext uri="{FF2B5EF4-FFF2-40B4-BE49-F238E27FC236}">
                <a16:creationId xmlns:a16="http://schemas.microsoft.com/office/drawing/2014/main" id="{7C79F8F3-B90B-E6C7-9150-623F42556C4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D96B8A2-60A3-4A27-CAD1-4798C613C5F0}"/>
              </a:ext>
            </a:extLst>
          </p:cNvPr>
          <p:cNvSpPr>
            <a:spLocks noGrp="1"/>
          </p:cNvSpPr>
          <p:nvPr>
            <p:ph type="sldNum" sz="quarter" idx="12"/>
          </p:nvPr>
        </p:nvSpPr>
        <p:spPr>
          <a:xfrm>
            <a:off x="8610600" y="6356350"/>
            <a:ext cx="2743200" cy="365125"/>
          </a:xfrm>
          <a:prstGeom prst="rect">
            <a:avLst/>
          </a:prstGeom>
        </p:spPr>
        <p:txBody>
          <a:bodyPr/>
          <a:lstStyle/>
          <a:p>
            <a:fld id="{227DCC94-C92D-466A-ADA1-A71B5DCC731B}" type="slidenum">
              <a:rPr lang="en-IN" smtClean="0"/>
              <a:t>‹#›</a:t>
            </a:fld>
            <a:endParaRPr lang="en-IN"/>
          </a:p>
        </p:txBody>
      </p:sp>
    </p:spTree>
    <p:extLst>
      <p:ext uri="{BB962C8B-B14F-4D97-AF65-F5344CB8AC3E}">
        <p14:creationId xmlns:p14="http://schemas.microsoft.com/office/powerpoint/2010/main" val="1416090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EBD27-4469-4712-C494-18CD7889D0D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AD6CCB-B63B-5C7C-ED6A-66C977F2EF7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2C4D3E-B69D-D8EA-C728-32C6BF5B32EC}"/>
              </a:ext>
            </a:extLst>
          </p:cNvPr>
          <p:cNvSpPr>
            <a:spLocks noGrp="1"/>
          </p:cNvSpPr>
          <p:nvPr>
            <p:ph type="dt" sz="half" idx="10"/>
          </p:nvPr>
        </p:nvSpPr>
        <p:spPr>
          <a:xfrm>
            <a:off x="838200" y="6356350"/>
            <a:ext cx="2743200" cy="365125"/>
          </a:xfrm>
          <a:prstGeom prst="rect">
            <a:avLst/>
          </a:prstGeom>
        </p:spPr>
        <p:txBody>
          <a:bodyPr/>
          <a:lstStyle/>
          <a:p>
            <a:fld id="{9D958B3F-BFA5-4A81-9E60-B31EBDE09B6F}" type="datetimeFigureOut">
              <a:rPr lang="en-IN" smtClean="0"/>
              <a:t>15-10-2022</a:t>
            </a:fld>
            <a:endParaRPr lang="en-IN"/>
          </a:p>
        </p:txBody>
      </p:sp>
      <p:sp>
        <p:nvSpPr>
          <p:cNvPr id="5" name="Footer Placeholder 4">
            <a:extLst>
              <a:ext uri="{FF2B5EF4-FFF2-40B4-BE49-F238E27FC236}">
                <a16:creationId xmlns:a16="http://schemas.microsoft.com/office/drawing/2014/main" id="{AF57528F-95AA-A051-E699-5CB03BA49D2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3F1F93E1-5010-1B33-E62C-4A47AB8CB938}"/>
              </a:ext>
            </a:extLst>
          </p:cNvPr>
          <p:cNvSpPr>
            <a:spLocks noGrp="1"/>
          </p:cNvSpPr>
          <p:nvPr>
            <p:ph type="sldNum" sz="quarter" idx="12"/>
          </p:nvPr>
        </p:nvSpPr>
        <p:spPr>
          <a:xfrm>
            <a:off x="8610600" y="6356350"/>
            <a:ext cx="2743200" cy="365125"/>
          </a:xfrm>
          <a:prstGeom prst="rect">
            <a:avLst/>
          </a:prstGeom>
        </p:spPr>
        <p:txBody>
          <a:bodyPr/>
          <a:lstStyle/>
          <a:p>
            <a:fld id="{227DCC94-C92D-466A-ADA1-A71B5DCC731B}" type="slidenum">
              <a:rPr lang="en-IN" smtClean="0"/>
              <a:t>‹#›</a:t>
            </a:fld>
            <a:endParaRPr lang="en-IN"/>
          </a:p>
        </p:txBody>
      </p:sp>
    </p:spTree>
    <p:extLst>
      <p:ext uri="{BB962C8B-B14F-4D97-AF65-F5344CB8AC3E}">
        <p14:creationId xmlns:p14="http://schemas.microsoft.com/office/powerpoint/2010/main" val="3628474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B241-2A76-4994-7364-B5009C33C28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C8CA62-A229-F47D-3BCE-BA4413515E03}"/>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731848-CEAE-3361-27C3-89EDB9847AA4}"/>
              </a:ext>
            </a:extLst>
          </p:cNvPr>
          <p:cNvSpPr>
            <a:spLocks noGrp="1"/>
          </p:cNvSpPr>
          <p:nvPr>
            <p:ph type="dt" sz="half" idx="10"/>
          </p:nvPr>
        </p:nvSpPr>
        <p:spPr>
          <a:xfrm>
            <a:off x="838200" y="6356350"/>
            <a:ext cx="2743200" cy="365125"/>
          </a:xfrm>
          <a:prstGeom prst="rect">
            <a:avLst/>
          </a:prstGeom>
        </p:spPr>
        <p:txBody>
          <a:bodyPr/>
          <a:lstStyle/>
          <a:p>
            <a:fld id="{9D958B3F-BFA5-4A81-9E60-B31EBDE09B6F}" type="datetimeFigureOut">
              <a:rPr lang="en-IN" smtClean="0"/>
              <a:t>15-10-2022</a:t>
            </a:fld>
            <a:endParaRPr lang="en-IN"/>
          </a:p>
        </p:txBody>
      </p:sp>
      <p:sp>
        <p:nvSpPr>
          <p:cNvPr id="5" name="Footer Placeholder 4">
            <a:extLst>
              <a:ext uri="{FF2B5EF4-FFF2-40B4-BE49-F238E27FC236}">
                <a16:creationId xmlns:a16="http://schemas.microsoft.com/office/drawing/2014/main" id="{4DE966AD-015C-8377-7ED3-979991953F1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FEA761F-5E93-3E09-6563-98CC8A4F0470}"/>
              </a:ext>
            </a:extLst>
          </p:cNvPr>
          <p:cNvSpPr>
            <a:spLocks noGrp="1"/>
          </p:cNvSpPr>
          <p:nvPr>
            <p:ph type="sldNum" sz="quarter" idx="12"/>
          </p:nvPr>
        </p:nvSpPr>
        <p:spPr>
          <a:xfrm>
            <a:off x="8610600" y="6356350"/>
            <a:ext cx="2743200" cy="365125"/>
          </a:xfrm>
          <a:prstGeom prst="rect">
            <a:avLst/>
          </a:prstGeom>
        </p:spPr>
        <p:txBody>
          <a:bodyPr/>
          <a:lstStyle/>
          <a:p>
            <a:fld id="{227DCC94-C92D-466A-ADA1-A71B5DCC731B}" type="slidenum">
              <a:rPr lang="en-IN" smtClean="0"/>
              <a:t>‹#›</a:t>
            </a:fld>
            <a:endParaRPr lang="en-IN"/>
          </a:p>
        </p:txBody>
      </p:sp>
    </p:spTree>
    <p:extLst>
      <p:ext uri="{BB962C8B-B14F-4D97-AF65-F5344CB8AC3E}">
        <p14:creationId xmlns:p14="http://schemas.microsoft.com/office/powerpoint/2010/main" val="342681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F3AA-3BED-CBA7-40D2-5ECCE1C1CE6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ECC9E3-0CD2-4CCD-E7CE-4A920717E31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9D8FD5-A1D0-D3E7-0BE0-2C703F50D178}"/>
              </a:ext>
            </a:extLst>
          </p:cNvPr>
          <p:cNvSpPr>
            <a:spLocks noGrp="1"/>
          </p:cNvSpPr>
          <p:nvPr>
            <p:ph type="dt" sz="half" idx="10"/>
          </p:nvPr>
        </p:nvSpPr>
        <p:spPr>
          <a:xfrm>
            <a:off x="838200" y="6356350"/>
            <a:ext cx="2743200" cy="365125"/>
          </a:xfrm>
          <a:prstGeom prst="rect">
            <a:avLst/>
          </a:prstGeom>
        </p:spPr>
        <p:txBody>
          <a:bodyPr/>
          <a:lstStyle/>
          <a:p>
            <a:fld id="{9D958B3F-BFA5-4A81-9E60-B31EBDE09B6F}" type="datetimeFigureOut">
              <a:rPr lang="en-IN" smtClean="0"/>
              <a:t>15-10-2022</a:t>
            </a:fld>
            <a:endParaRPr lang="en-IN"/>
          </a:p>
        </p:txBody>
      </p:sp>
      <p:sp>
        <p:nvSpPr>
          <p:cNvPr id="5" name="Footer Placeholder 4">
            <a:extLst>
              <a:ext uri="{FF2B5EF4-FFF2-40B4-BE49-F238E27FC236}">
                <a16:creationId xmlns:a16="http://schemas.microsoft.com/office/drawing/2014/main" id="{1EFE5D7F-4812-98C1-DBDA-B4AE213550F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7609A92-53FD-235A-670E-62E95AB9EE87}"/>
              </a:ext>
            </a:extLst>
          </p:cNvPr>
          <p:cNvSpPr>
            <a:spLocks noGrp="1"/>
          </p:cNvSpPr>
          <p:nvPr>
            <p:ph type="sldNum" sz="quarter" idx="12"/>
          </p:nvPr>
        </p:nvSpPr>
        <p:spPr>
          <a:xfrm>
            <a:off x="8610600" y="6356350"/>
            <a:ext cx="2743200" cy="365125"/>
          </a:xfrm>
          <a:prstGeom prst="rect">
            <a:avLst/>
          </a:prstGeom>
        </p:spPr>
        <p:txBody>
          <a:bodyPr/>
          <a:lstStyle/>
          <a:p>
            <a:fld id="{227DCC94-C92D-466A-ADA1-A71B5DCC731B}" type="slidenum">
              <a:rPr lang="en-IN" smtClean="0"/>
              <a:t>‹#›</a:t>
            </a:fld>
            <a:endParaRPr lang="en-IN"/>
          </a:p>
        </p:txBody>
      </p:sp>
    </p:spTree>
    <p:extLst>
      <p:ext uri="{BB962C8B-B14F-4D97-AF65-F5344CB8AC3E}">
        <p14:creationId xmlns:p14="http://schemas.microsoft.com/office/powerpoint/2010/main" val="4055483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22AD6-E74D-81AD-9AF3-F2CAC169DA7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79955B-3D99-57E6-E063-93A0E2FBC02B}"/>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0570B3-F9E2-6386-EF9B-547DC4BF8A0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E81B55-1B59-7D58-B87D-3519AC17FCF2}"/>
              </a:ext>
            </a:extLst>
          </p:cNvPr>
          <p:cNvSpPr>
            <a:spLocks noGrp="1"/>
          </p:cNvSpPr>
          <p:nvPr>
            <p:ph type="dt" sz="half" idx="10"/>
          </p:nvPr>
        </p:nvSpPr>
        <p:spPr>
          <a:xfrm>
            <a:off x="838200" y="6356350"/>
            <a:ext cx="2743200" cy="365125"/>
          </a:xfrm>
          <a:prstGeom prst="rect">
            <a:avLst/>
          </a:prstGeom>
        </p:spPr>
        <p:txBody>
          <a:bodyPr/>
          <a:lstStyle/>
          <a:p>
            <a:fld id="{9D958B3F-BFA5-4A81-9E60-B31EBDE09B6F}" type="datetimeFigureOut">
              <a:rPr lang="en-IN" smtClean="0"/>
              <a:t>15-10-2022</a:t>
            </a:fld>
            <a:endParaRPr lang="en-IN"/>
          </a:p>
        </p:txBody>
      </p:sp>
      <p:sp>
        <p:nvSpPr>
          <p:cNvPr id="6" name="Footer Placeholder 5">
            <a:extLst>
              <a:ext uri="{FF2B5EF4-FFF2-40B4-BE49-F238E27FC236}">
                <a16:creationId xmlns:a16="http://schemas.microsoft.com/office/drawing/2014/main" id="{AAD13417-656C-5B1E-3327-136DD0B1B89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85C8D-0A15-5798-FECD-3DBC43FD7FA2}"/>
              </a:ext>
            </a:extLst>
          </p:cNvPr>
          <p:cNvSpPr>
            <a:spLocks noGrp="1"/>
          </p:cNvSpPr>
          <p:nvPr>
            <p:ph type="sldNum" sz="quarter" idx="12"/>
          </p:nvPr>
        </p:nvSpPr>
        <p:spPr>
          <a:xfrm>
            <a:off x="8610600" y="6356350"/>
            <a:ext cx="2743200" cy="365125"/>
          </a:xfrm>
          <a:prstGeom prst="rect">
            <a:avLst/>
          </a:prstGeom>
        </p:spPr>
        <p:txBody>
          <a:bodyPr/>
          <a:lstStyle/>
          <a:p>
            <a:fld id="{227DCC94-C92D-466A-ADA1-A71B5DCC731B}" type="slidenum">
              <a:rPr lang="en-IN" smtClean="0"/>
              <a:t>‹#›</a:t>
            </a:fld>
            <a:endParaRPr lang="en-IN"/>
          </a:p>
        </p:txBody>
      </p:sp>
    </p:spTree>
    <p:extLst>
      <p:ext uri="{BB962C8B-B14F-4D97-AF65-F5344CB8AC3E}">
        <p14:creationId xmlns:p14="http://schemas.microsoft.com/office/powerpoint/2010/main" val="3235655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086C6-FBFF-243B-E963-3A54E0340D9F}"/>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3EA916-14E9-5F90-1DC3-79EFC7DC019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F0AD99-39D3-EA5C-44BF-01DC4D7D0D9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45F200-8E09-F1C1-49EE-EDE404CEC2B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FF3BFD-A337-21F5-4173-F08188F646E7}"/>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A7BB37-225A-7470-34B6-C8E1EA221FB1}"/>
              </a:ext>
            </a:extLst>
          </p:cNvPr>
          <p:cNvSpPr>
            <a:spLocks noGrp="1"/>
          </p:cNvSpPr>
          <p:nvPr>
            <p:ph type="dt" sz="half" idx="10"/>
          </p:nvPr>
        </p:nvSpPr>
        <p:spPr>
          <a:xfrm>
            <a:off x="838200" y="6356350"/>
            <a:ext cx="2743200" cy="365125"/>
          </a:xfrm>
          <a:prstGeom prst="rect">
            <a:avLst/>
          </a:prstGeom>
        </p:spPr>
        <p:txBody>
          <a:bodyPr/>
          <a:lstStyle/>
          <a:p>
            <a:fld id="{9D958B3F-BFA5-4A81-9E60-B31EBDE09B6F}" type="datetimeFigureOut">
              <a:rPr lang="en-IN" smtClean="0"/>
              <a:t>15-10-2022</a:t>
            </a:fld>
            <a:endParaRPr lang="en-IN"/>
          </a:p>
        </p:txBody>
      </p:sp>
      <p:sp>
        <p:nvSpPr>
          <p:cNvPr id="8" name="Footer Placeholder 7">
            <a:extLst>
              <a:ext uri="{FF2B5EF4-FFF2-40B4-BE49-F238E27FC236}">
                <a16:creationId xmlns:a16="http://schemas.microsoft.com/office/drawing/2014/main" id="{98AC8A1F-4941-8FD9-5258-C4C64C13789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0119A1B7-7B71-24C6-BEB8-FF83915D0FF6}"/>
              </a:ext>
            </a:extLst>
          </p:cNvPr>
          <p:cNvSpPr>
            <a:spLocks noGrp="1"/>
          </p:cNvSpPr>
          <p:nvPr>
            <p:ph type="sldNum" sz="quarter" idx="12"/>
          </p:nvPr>
        </p:nvSpPr>
        <p:spPr>
          <a:xfrm>
            <a:off x="8610600" y="6356350"/>
            <a:ext cx="2743200" cy="365125"/>
          </a:xfrm>
          <a:prstGeom prst="rect">
            <a:avLst/>
          </a:prstGeom>
        </p:spPr>
        <p:txBody>
          <a:bodyPr/>
          <a:lstStyle/>
          <a:p>
            <a:fld id="{227DCC94-C92D-466A-ADA1-A71B5DCC731B}" type="slidenum">
              <a:rPr lang="en-IN" smtClean="0"/>
              <a:t>‹#›</a:t>
            </a:fld>
            <a:endParaRPr lang="en-IN"/>
          </a:p>
        </p:txBody>
      </p:sp>
    </p:spTree>
    <p:extLst>
      <p:ext uri="{BB962C8B-B14F-4D97-AF65-F5344CB8AC3E}">
        <p14:creationId xmlns:p14="http://schemas.microsoft.com/office/powerpoint/2010/main" val="2026664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BAC1-D6E2-401E-CCA0-187A3CFCB46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E923572-9898-9CAA-466E-9679B8125491}"/>
              </a:ext>
            </a:extLst>
          </p:cNvPr>
          <p:cNvSpPr>
            <a:spLocks noGrp="1"/>
          </p:cNvSpPr>
          <p:nvPr>
            <p:ph type="dt" sz="half" idx="10"/>
          </p:nvPr>
        </p:nvSpPr>
        <p:spPr>
          <a:xfrm>
            <a:off x="838200" y="6356350"/>
            <a:ext cx="2743200" cy="365125"/>
          </a:xfrm>
          <a:prstGeom prst="rect">
            <a:avLst/>
          </a:prstGeom>
        </p:spPr>
        <p:txBody>
          <a:bodyPr/>
          <a:lstStyle/>
          <a:p>
            <a:fld id="{9D958B3F-BFA5-4A81-9E60-B31EBDE09B6F}" type="datetimeFigureOut">
              <a:rPr lang="en-IN" smtClean="0"/>
              <a:t>15-10-2022</a:t>
            </a:fld>
            <a:endParaRPr lang="en-IN"/>
          </a:p>
        </p:txBody>
      </p:sp>
      <p:sp>
        <p:nvSpPr>
          <p:cNvPr id="4" name="Footer Placeholder 3">
            <a:extLst>
              <a:ext uri="{FF2B5EF4-FFF2-40B4-BE49-F238E27FC236}">
                <a16:creationId xmlns:a16="http://schemas.microsoft.com/office/drawing/2014/main" id="{31EB0C61-DF22-B752-FD4B-06DEE1B24C6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AC47B40F-810C-F5C2-561C-CE1BFE3AEAA1}"/>
              </a:ext>
            </a:extLst>
          </p:cNvPr>
          <p:cNvSpPr>
            <a:spLocks noGrp="1"/>
          </p:cNvSpPr>
          <p:nvPr>
            <p:ph type="sldNum" sz="quarter" idx="12"/>
          </p:nvPr>
        </p:nvSpPr>
        <p:spPr>
          <a:xfrm>
            <a:off x="8610600" y="6356350"/>
            <a:ext cx="2743200" cy="365125"/>
          </a:xfrm>
          <a:prstGeom prst="rect">
            <a:avLst/>
          </a:prstGeom>
        </p:spPr>
        <p:txBody>
          <a:bodyPr/>
          <a:lstStyle/>
          <a:p>
            <a:fld id="{227DCC94-C92D-466A-ADA1-A71B5DCC731B}" type="slidenum">
              <a:rPr lang="en-IN" smtClean="0"/>
              <a:t>‹#›</a:t>
            </a:fld>
            <a:endParaRPr lang="en-IN"/>
          </a:p>
        </p:txBody>
      </p:sp>
    </p:spTree>
    <p:extLst>
      <p:ext uri="{BB962C8B-B14F-4D97-AF65-F5344CB8AC3E}">
        <p14:creationId xmlns:p14="http://schemas.microsoft.com/office/powerpoint/2010/main" val="407133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F6F38-2599-C689-F2B5-BA407DDE308F}"/>
              </a:ext>
            </a:extLst>
          </p:cNvPr>
          <p:cNvSpPr>
            <a:spLocks noGrp="1"/>
          </p:cNvSpPr>
          <p:nvPr>
            <p:ph type="dt" sz="half" idx="10"/>
          </p:nvPr>
        </p:nvSpPr>
        <p:spPr>
          <a:xfrm>
            <a:off x="838200" y="6356350"/>
            <a:ext cx="2743200" cy="365125"/>
          </a:xfrm>
          <a:prstGeom prst="rect">
            <a:avLst/>
          </a:prstGeom>
        </p:spPr>
        <p:txBody>
          <a:bodyPr/>
          <a:lstStyle/>
          <a:p>
            <a:fld id="{9D958B3F-BFA5-4A81-9E60-B31EBDE09B6F}" type="datetimeFigureOut">
              <a:rPr lang="en-IN" smtClean="0"/>
              <a:t>15-10-2022</a:t>
            </a:fld>
            <a:endParaRPr lang="en-IN"/>
          </a:p>
        </p:txBody>
      </p:sp>
      <p:sp>
        <p:nvSpPr>
          <p:cNvPr id="3" name="Footer Placeholder 2">
            <a:extLst>
              <a:ext uri="{FF2B5EF4-FFF2-40B4-BE49-F238E27FC236}">
                <a16:creationId xmlns:a16="http://schemas.microsoft.com/office/drawing/2014/main" id="{0395F0D6-D726-56C3-8F2E-579FCEDFDE2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5D3DEEA0-22A1-EEBE-C54B-413C682EA1CC}"/>
              </a:ext>
            </a:extLst>
          </p:cNvPr>
          <p:cNvSpPr>
            <a:spLocks noGrp="1"/>
          </p:cNvSpPr>
          <p:nvPr>
            <p:ph type="sldNum" sz="quarter" idx="12"/>
          </p:nvPr>
        </p:nvSpPr>
        <p:spPr>
          <a:xfrm>
            <a:off x="8610600" y="6356350"/>
            <a:ext cx="2743200" cy="365125"/>
          </a:xfrm>
          <a:prstGeom prst="rect">
            <a:avLst/>
          </a:prstGeom>
        </p:spPr>
        <p:txBody>
          <a:bodyPr/>
          <a:lstStyle/>
          <a:p>
            <a:fld id="{227DCC94-C92D-466A-ADA1-A71B5DCC731B}" type="slidenum">
              <a:rPr lang="en-IN" smtClean="0"/>
              <a:t>‹#›</a:t>
            </a:fld>
            <a:endParaRPr lang="en-IN"/>
          </a:p>
        </p:txBody>
      </p:sp>
    </p:spTree>
    <p:extLst>
      <p:ext uri="{BB962C8B-B14F-4D97-AF65-F5344CB8AC3E}">
        <p14:creationId xmlns:p14="http://schemas.microsoft.com/office/powerpoint/2010/main" val="778633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5FE79-FCE5-F814-0E6B-F27BA20B84D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BFA78E1-33FA-A8C6-5EDF-3ED36D91936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FAC6FE-6434-3B71-84DA-7A4371F9781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0E8E93-302D-AB35-708F-B4399997730A}"/>
              </a:ext>
            </a:extLst>
          </p:cNvPr>
          <p:cNvSpPr>
            <a:spLocks noGrp="1"/>
          </p:cNvSpPr>
          <p:nvPr>
            <p:ph type="dt" sz="half" idx="10"/>
          </p:nvPr>
        </p:nvSpPr>
        <p:spPr>
          <a:xfrm>
            <a:off x="838200" y="6356350"/>
            <a:ext cx="2743200" cy="365125"/>
          </a:xfrm>
          <a:prstGeom prst="rect">
            <a:avLst/>
          </a:prstGeom>
        </p:spPr>
        <p:txBody>
          <a:bodyPr/>
          <a:lstStyle/>
          <a:p>
            <a:fld id="{9D958B3F-BFA5-4A81-9E60-B31EBDE09B6F}" type="datetimeFigureOut">
              <a:rPr lang="en-IN" smtClean="0"/>
              <a:t>15-10-2022</a:t>
            </a:fld>
            <a:endParaRPr lang="en-IN"/>
          </a:p>
        </p:txBody>
      </p:sp>
      <p:sp>
        <p:nvSpPr>
          <p:cNvPr id="6" name="Footer Placeholder 5">
            <a:extLst>
              <a:ext uri="{FF2B5EF4-FFF2-40B4-BE49-F238E27FC236}">
                <a16:creationId xmlns:a16="http://schemas.microsoft.com/office/drawing/2014/main" id="{FAAC5D3F-1B88-815C-86E3-8F9867337EF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06D85C37-3871-6862-3A77-3BF0143E7A01}"/>
              </a:ext>
            </a:extLst>
          </p:cNvPr>
          <p:cNvSpPr>
            <a:spLocks noGrp="1"/>
          </p:cNvSpPr>
          <p:nvPr>
            <p:ph type="sldNum" sz="quarter" idx="12"/>
          </p:nvPr>
        </p:nvSpPr>
        <p:spPr>
          <a:xfrm>
            <a:off x="8610600" y="6356350"/>
            <a:ext cx="2743200" cy="365125"/>
          </a:xfrm>
          <a:prstGeom prst="rect">
            <a:avLst/>
          </a:prstGeom>
        </p:spPr>
        <p:txBody>
          <a:bodyPr/>
          <a:lstStyle/>
          <a:p>
            <a:fld id="{227DCC94-C92D-466A-ADA1-A71B5DCC731B}" type="slidenum">
              <a:rPr lang="en-IN" smtClean="0"/>
              <a:t>‹#›</a:t>
            </a:fld>
            <a:endParaRPr lang="en-IN"/>
          </a:p>
        </p:txBody>
      </p:sp>
    </p:spTree>
    <p:extLst>
      <p:ext uri="{BB962C8B-B14F-4D97-AF65-F5344CB8AC3E}">
        <p14:creationId xmlns:p14="http://schemas.microsoft.com/office/powerpoint/2010/main" val="3264239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DD5E-D136-0C43-1658-111914CA1D3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B78B60-A593-63B8-2489-CDD808DAB1C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12EAAB7-4374-3306-595C-2DB83CA7197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B562B-45BD-F028-D7F3-EFF870EA06CF}"/>
              </a:ext>
            </a:extLst>
          </p:cNvPr>
          <p:cNvSpPr>
            <a:spLocks noGrp="1"/>
          </p:cNvSpPr>
          <p:nvPr>
            <p:ph type="dt" sz="half" idx="10"/>
          </p:nvPr>
        </p:nvSpPr>
        <p:spPr>
          <a:xfrm>
            <a:off x="838200" y="6356350"/>
            <a:ext cx="2743200" cy="365125"/>
          </a:xfrm>
          <a:prstGeom prst="rect">
            <a:avLst/>
          </a:prstGeom>
        </p:spPr>
        <p:txBody>
          <a:bodyPr/>
          <a:lstStyle/>
          <a:p>
            <a:fld id="{9D958B3F-BFA5-4A81-9E60-B31EBDE09B6F}" type="datetimeFigureOut">
              <a:rPr lang="en-IN" smtClean="0"/>
              <a:t>15-10-2022</a:t>
            </a:fld>
            <a:endParaRPr lang="en-IN"/>
          </a:p>
        </p:txBody>
      </p:sp>
      <p:sp>
        <p:nvSpPr>
          <p:cNvPr id="6" name="Footer Placeholder 5">
            <a:extLst>
              <a:ext uri="{FF2B5EF4-FFF2-40B4-BE49-F238E27FC236}">
                <a16:creationId xmlns:a16="http://schemas.microsoft.com/office/drawing/2014/main" id="{81CD6838-EBFE-687B-7E5C-B9EEB027B50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C71D1530-A11F-283B-5D86-64241003B351}"/>
              </a:ext>
            </a:extLst>
          </p:cNvPr>
          <p:cNvSpPr>
            <a:spLocks noGrp="1"/>
          </p:cNvSpPr>
          <p:nvPr>
            <p:ph type="sldNum" sz="quarter" idx="12"/>
          </p:nvPr>
        </p:nvSpPr>
        <p:spPr>
          <a:xfrm>
            <a:off x="8610600" y="6356350"/>
            <a:ext cx="2743200" cy="365125"/>
          </a:xfrm>
          <a:prstGeom prst="rect">
            <a:avLst/>
          </a:prstGeom>
        </p:spPr>
        <p:txBody>
          <a:bodyPr/>
          <a:lstStyle/>
          <a:p>
            <a:fld id="{227DCC94-C92D-466A-ADA1-A71B5DCC731B}" type="slidenum">
              <a:rPr lang="en-IN" smtClean="0"/>
              <a:t>‹#›</a:t>
            </a:fld>
            <a:endParaRPr lang="en-IN"/>
          </a:p>
        </p:txBody>
      </p:sp>
    </p:spTree>
    <p:extLst>
      <p:ext uri="{BB962C8B-B14F-4D97-AF65-F5344CB8AC3E}">
        <p14:creationId xmlns:p14="http://schemas.microsoft.com/office/powerpoint/2010/main" val="3620555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662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31.png"/><Relationship Id="rId18" Type="http://schemas.openxmlformats.org/officeDocument/2006/relationships/image" Target="../media/image33.png"/><Relationship Id="rId26" Type="http://schemas.openxmlformats.org/officeDocument/2006/relationships/customXml" Target="../ink/ink52.xml"/><Relationship Id="rId3" Type="http://schemas.openxmlformats.org/officeDocument/2006/relationships/customXml" Target="../ink/ink37.xml"/><Relationship Id="rId21" Type="http://schemas.openxmlformats.org/officeDocument/2006/relationships/customXml" Target="../ink/ink47.xml"/><Relationship Id="rId7" Type="http://schemas.openxmlformats.org/officeDocument/2006/relationships/image" Target="../media/image28.png"/><Relationship Id="rId12" Type="http://schemas.openxmlformats.org/officeDocument/2006/relationships/customXml" Target="../ink/ink41.xml"/><Relationship Id="rId17" Type="http://schemas.openxmlformats.org/officeDocument/2006/relationships/customXml" Target="../ink/ink44.xml"/><Relationship Id="rId25" Type="http://schemas.openxmlformats.org/officeDocument/2006/relationships/customXml" Target="../ink/ink51.xml"/><Relationship Id="rId2" Type="http://schemas.openxmlformats.org/officeDocument/2006/relationships/image" Target="../media/image26.jpg"/><Relationship Id="rId16" Type="http://schemas.openxmlformats.org/officeDocument/2006/relationships/customXml" Target="../ink/ink43.xml"/><Relationship Id="rId20" Type="http://schemas.openxmlformats.org/officeDocument/2006/relationships/customXml" Target="../ink/ink46.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0.png"/><Relationship Id="rId24" Type="http://schemas.openxmlformats.org/officeDocument/2006/relationships/customXml" Target="../ink/ink50.xml"/><Relationship Id="rId5" Type="http://schemas.openxmlformats.org/officeDocument/2006/relationships/customXml" Target="../ink/ink38.xml"/><Relationship Id="rId15" Type="http://schemas.openxmlformats.org/officeDocument/2006/relationships/image" Target="../media/image32.png"/><Relationship Id="rId23" Type="http://schemas.openxmlformats.org/officeDocument/2006/relationships/customXml" Target="../ink/ink49.xml"/><Relationship Id="rId10" Type="http://schemas.openxmlformats.org/officeDocument/2006/relationships/customXml" Target="../ink/ink40.xml"/><Relationship Id="rId19" Type="http://schemas.openxmlformats.org/officeDocument/2006/relationships/customXml" Target="../ink/ink45.xml"/><Relationship Id="rId4" Type="http://schemas.openxmlformats.org/officeDocument/2006/relationships/image" Target="../media/image17.png"/><Relationship Id="rId9" Type="http://schemas.openxmlformats.org/officeDocument/2006/relationships/image" Target="../media/image29.png"/><Relationship Id="rId14" Type="http://schemas.openxmlformats.org/officeDocument/2006/relationships/customXml" Target="../ink/ink42.xml"/><Relationship Id="rId22" Type="http://schemas.openxmlformats.org/officeDocument/2006/relationships/customXml" Target="../ink/ink48.xml"/><Relationship Id="rId27" Type="http://schemas.openxmlformats.org/officeDocument/2006/relationships/customXml" Target="../ink/ink53.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3.png"/><Relationship Id="rId18" Type="http://schemas.openxmlformats.org/officeDocument/2006/relationships/customXml" Target="../ink/ink65.xml"/><Relationship Id="rId3" Type="http://schemas.openxmlformats.org/officeDocument/2006/relationships/image" Target="../media/image17.png"/><Relationship Id="rId21" Type="http://schemas.openxmlformats.org/officeDocument/2006/relationships/customXml" Target="../ink/ink68.xml"/><Relationship Id="rId7" Type="http://schemas.openxmlformats.org/officeDocument/2006/relationships/customXml" Target="../ink/ink57.xml"/><Relationship Id="rId12" Type="http://schemas.openxmlformats.org/officeDocument/2006/relationships/customXml" Target="../ink/ink60.xml"/><Relationship Id="rId17" Type="http://schemas.openxmlformats.org/officeDocument/2006/relationships/customXml" Target="../ink/ink64.xml"/><Relationship Id="rId2" Type="http://schemas.openxmlformats.org/officeDocument/2006/relationships/customXml" Target="../ink/ink54.xml"/><Relationship Id="rId16" Type="http://schemas.openxmlformats.org/officeDocument/2006/relationships/customXml" Target="../ink/ink63.xml"/><Relationship Id="rId20" Type="http://schemas.openxmlformats.org/officeDocument/2006/relationships/customXml" Target="../ink/ink67.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customXml" Target="../ink/ink59.xml"/><Relationship Id="rId5" Type="http://schemas.openxmlformats.org/officeDocument/2006/relationships/customXml" Target="../ink/ink56.xml"/><Relationship Id="rId15" Type="http://schemas.openxmlformats.org/officeDocument/2006/relationships/customXml" Target="../ink/ink62.xml"/><Relationship Id="rId23" Type="http://schemas.openxmlformats.org/officeDocument/2006/relationships/image" Target="../media/image37.jpg"/><Relationship Id="rId10" Type="http://schemas.openxmlformats.org/officeDocument/2006/relationships/image" Target="../media/image36.png"/><Relationship Id="rId19" Type="http://schemas.openxmlformats.org/officeDocument/2006/relationships/customXml" Target="../ink/ink66.xml"/><Relationship Id="rId4" Type="http://schemas.openxmlformats.org/officeDocument/2006/relationships/customXml" Target="../ink/ink55.xml"/><Relationship Id="rId9" Type="http://schemas.openxmlformats.org/officeDocument/2006/relationships/customXml" Target="../ink/ink58.xml"/><Relationship Id="rId14" Type="http://schemas.openxmlformats.org/officeDocument/2006/relationships/customXml" Target="../ink/ink61.xml"/><Relationship Id="rId22" Type="http://schemas.openxmlformats.org/officeDocument/2006/relationships/customXml" Target="../ink/ink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3.png"/><Relationship Id="rId18" Type="http://schemas.openxmlformats.org/officeDocument/2006/relationships/customXml" Target="../ink/ink81.xml"/><Relationship Id="rId3" Type="http://schemas.openxmlformats.org/officeDocument/2006/relationships/image" Target="../media/image17.png"/><Relationship Id="rId21" Type="http://schemas.openxmlformats.org/officeDocument/2006/relationships/customXml" Target="../ink/ink84.xml"/><Relationship Id="rId7" Type="http://schemas.openxmlformats.org/officeDocument/2006/relationships/customXml" Target="../ink/ink73.xml"/><Relationship Id="rId12" Type="http://schemas.openxmlformats.org/officeDocument/2006/relationships/customXml" Target="../ink/ink76.xml"/><Relationship Id="rId17" Type="http://schemas.openxmlformats.org/officeDocument/2006/relationships/customXml" Target="../ink/ink80.xml"/><Relationship Id="rId2" Type="http://schemas.openxmlformats.org/officeDocument/2006/relationships/customXml" Target="../ink/ink70.xml"/><Relationship Id="rId16" Type="http://schemas.openxmlformats.org/officeDocument/2006/relationships/customXml" Target="../ink/ink79.xml"/><Relationship Id="rId20" Type="http://schemas.openxmlformats.org/officeDocument/2006/relationships/customXml" Target="../ink/ink83.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customXml" Target="../ink/ink75.xml"/><Relationship Id="rId5" Type="http://schemas.openxmlformats.org/officeDocument/2006/relationships/customXml" Target="../ink/ink72.xml"/><Relationship Id="rId15" Type="http://schemas.openxmlformats.org/officeDocument/2006/relationships/customXml" Target="../ink/ink78.xml"/><Relationship Id="rId23" Type="http://schemas.openxmlformats.org/officeDocument/2006/relationships/image" Target="../media/image38.png"/><Relationship Id="rId10" Type="http://schemas.openxmlformats.org/officeDocument/2006/relationships/image" Target="../media/image36.png"/><Relationship Id="rId19" Type="http://schemas.openxmlformats.org/officeDocument/2006/relationships/customXml" Target="../ink/ink82.xml"/><Relationship Id="rId4" Type="http://schemas.openxmlformats.org/officeDocument/2006/relationships/customXml" Target="../ink/ink71.xml"/><Relationship Id="rId9" Type="http://schemas.openxmlformats.org/officeDocument/2006/relationships/customXml" Target="../ink/ink74.xml"/><Relationship Id="rId14" Type="http://schemas.openxmlformats.org/officeDocument/2006/relationships/customXml" Target="../ink/ink77.xml"/><Relationship Id="rId22" Type="http://schemas.openxmlformats.org/officeDocument/2006/relationships/customXml" Target="../ink/ink8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customXml" Target="../ink/ink89.xml"/><Relationship Id="rId2" Type="http://schemas.openxmlformats.org/officeDocument/2006/relationships/customXml" Target="../ink/ink8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customXml" Target="../ink/ink88.xml"/><Relationship Id="rId10" Type="http://schemas.openxmlformats.org/officeDocument/2006/relationships/image" Target="../media/image39.png"/><Relationship Id="rId4" Type="http://schemas.openxmlformats.org/officeDocument/2006/relationships/customXml" Target="../ink/ink87.xml"/><Relationship Id="rId9" Type="http://schemas.openxmlformats.org/officeDocument/2006/relationships/customXml" Target="../ink/ink90.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customXml" Target="../ink/ink94.xml"/><Relationship Id="rId2" Type="http://schemas.openxmlformats.org/officeDocument/2006/relationships/customXml" Target="../ink/ink9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customXml" Target="../ink/ink93.xml"/><Relationship Id="rId10" Type="http://schemas.openxmlformats.org/officeDocument/2006/relationships/image" Target="../media/image39.png"/><Relationship Id="rId4" Type="http://schemas.openxmlformats.org/officeDocument/2006/relationships/customXml" Target="../ink/ink92.xml"/><Relationship Id="rId9" Type="http://schemas.openxmlformats.org/officeDocument/2006/relationships/customXml" Target="../ink/ink95.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customXml" Target="../ink/ink99.xml"/><Relationship Id="rId2" Type="http://schemas.openxmlformats.org/officeDocument/2006/relationships/customXml" Target="../ink/ink9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customXml" Target="../ink/ink98.xml"/><Relationship Id="rId10" Type="http://schemas.openxmlformats.org/officeDocument/2006/relationships/image" Target="../media/image40.png"/><Relationship Id="rId4" Type="http://schemas.openxmlformats.org/officeDocument/2006/relationships/customXml" Target="../ink/ink97.xml"/><Relationship Id="rId9" Type="http://schemas.openxmlformats.org/officeDocument/2006/relationships/customXml" Target="../ink/ink100.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customXml" Target="../ink/ink104.xml"/><Relationship Id="rId2" Type="http://schemas.openxmlformats.org/officeDocument/2006/relationships/customXml" Target="../ink/ink101.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42.png"/><Relationship Id="rId5" Type="http://schemas.openxmlformats.org/officeDocument/2006/relationships/customXml" Target="../ink/ink103.xml"/><Relationship Id="rId10" Type="http://schemas.openxmlformats.org/officeDocument/2006/relationships/image" Target="../media/image41.png"/><Relationship Id="rId4" Type="http://schemas.openxmlformats.org/officeDocument/2006/relationships/customXml" Target="../ink/ink102.xml"/><Relationship Id="rId9" Type="http://schemas.openxmlformats.org/officeDocument/2006/relationships/customXml" Target="../ink/ink105.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customXml" Target="../ink/ink109.xml"/><Relationship Id="rId2" Type="http://schemas.openxmlformats.org/officeDocument/2006/relationships/customXml" Target="../ink/ink10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customXml" Target="../ink/ink108.xml"/><Relationship Id="rId10" Type="http://schemas.openxmlformats.org/officeDocument/2006/relationships/image" Target="../media/image44.jpeg"/><Relationship Id="rId4" Type="http://schemas.openxmlformats.org/officeDocument/2006/relationships/customXml" Target="../ink/ink107.xml"/><Relationship Id="rId9" Type="http://schemas.openxmlformats.org/officeDocument/2006/relationships/customXml" Target="../ink/ink110.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rwalk/gsdmm.git"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customXml" Target="../ink/ink114.xml"/><Relationship Id="rId2" Type="http://schemas.openxmlformats.org/officeDocument/2006/relationships/customXml" Target="../ink/ink1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customXml" Target="../ink/ink113.xml"/><Relationship Id="rId10" Type="http://schemas.openxmlformats.org/officeDocument/2006/relationships/image" Target="../media/image48.png"/><Relationship Id="rId4" Type="http://schemas.openxmlformats.org/officeDocument/2006/relationships/customXml" Target="../ink/ink112.xml"/><Relationship Id="rId9" Type="http://schemas.openxmlformats.org/officeDocument/2006/relationships/customXml" Target="../ink/ink1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customXml" Target="../ink/ink119.xml"/><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customXml" Target="../ink/ink116.xml"/><Relationship Id="rId1" Type="http://schemas.openxmlformats.org/officeDocument/2006/relationships/slideLayout" Target="../slideLayouts/slideLayout7.xml"/><Relationship Id="rId6" Type="http://schemas.openxmlformats.org/officeDocument/2006/relationships/customXml" Target="../ink/ink118.xml"/><Relationship Id="rId5" Type="http://schemas.openxmlformats.org/officeDocument/2006/relationships/image" Target="../media/image34.png"/><Relationship Id="rId10" Type="http://schemas.openxmlformats.org/officeDocument/2006/relationships/image" Target="../media/image52.png"/><Relationship Id="rId4" Type="http://schemas.openxmlformats.org/officeDocument/2006/relationships/customXml" Target="../ink/ink117.xml"/><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customXml" Target="../ink/ink123.xml"/><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customXml" Target="../ink/ink120.xml"/><Relationship Id="rId1" Type="http://schemas.openxmlformats.org/officeDocument/2006/relationships/slideLayout" Target="../slideLayouts/slideLayout7.xml"/><Relationship Id="rId6" Type="http://schemas.openxmlformats.org/officeDocument/2006/relationships/customXml" Target="../ink/ink122.xml"/><Relationship Id="rId5" Type="http://schemas.openxmlformats.org/officeDocument/2006/relationships/image" Target="../media/image34.png"/><Relationship Id="rId4" Type="http://schemas.openxmlformats.org/officeDocument/2006/relationships/customXml" Target="../ink/ink121.xml"/><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customXml" Target="../ink/ink21.xml"/><Relationship Id="rId21" Type="http://schemas.openxmlformats.org/officeDocument/2006/relationships/image" Target="../media/image14.png"/><Relationship Id="rId34" Type="http://schemas.openxmlformats.org/officeDocument/2006/relationships/customXml" Target="../ink/ink16.xml"/><Relationship Id="rId42" Type="http://schemas.openxmlformats.org/officeDocument/2006/relationships/customXml" Target="../ink/ink24.xml"/><Relationship Id="rId47" Type="http://schemas.openxmlformats.org/officeDocument/2006/relationships/customXml" Target="../ink/ink29.xml"/><Relationship Id="rId50" Type="http://schemas.openxmlformats.org/officeDocument/2006/relationships/image" Target="../media/image22.png"/><Relationship Id="rId55"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18.png"/><Relationship Id="rId11" Type="http://schemas.openxmlformats.org/officeDocument/2006/relationships/image" Target="../media/image9.png"/><Relationship Id="rId24" Type="http://schemas.openxmlformats.org/officeDocument/2006/relationships/customXml" Target="../ink/ink12.xml"/><Relationship Id="rId32" Type="http://schemas.openxmlformats.org/officeDocument/2006/relationships/image" Target="../media/image20.png"/><Relationship Id="rId37" Type="http://schemas.openxmlformats.org/officeDocument/2006/relationships/customXml" Target="../ink/ink19.xml"/><Relationship Id="rId40" Type="http://schemas.openxmlformats.org/officeDocument/2006/relationships/customXml" Target="../ink/ink22.xml"/><Relationship Id="rId45" Type="http://schemas.openxmlformats.org/officeDocument/2006/relationships/customXml" Target="../ink/ink27.xml"/><Relationship Id="rId53" Type="http://schemas.openxmlformats.org/officeDocument/2006/relationships/image" Target="../media/image23.png"/><Relationship Id="rId5"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customXml" Target="../ink/ink2.xml"/><Relationship Id="rId9" Type="http://schemas.openxmlformats.org/officeDocument/2006/relationships/image" Target="../media/image8.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7.png"/><Relationship Id="rId30" Type="http://schemas.openxmlformats.org/officeDocument/2006/relationships/customXml" Target="../ink/ink15.xml"/><Relationship Id="rId35" Type="http://schemas.openxmlformats.org/officeDocument/2006/relationships/customXml" Target="../ink/ink17.xml"/><Relationship Id="rId43" Type="http://schemas.openxmlformats.org/officeDocument/2006/relationships/customXml" Target="../ink/ink25.xml"/><Relationship Id="rId48" Type="http://schemas.openxmlformats.org/officeDocument/2006/relationships/customXml" Target="../ink/ink30.xml"/><Relationship Id="rId56" Type="http://schemas.openxmlformats.org/officeDocument/2006/relationships/customXml" Target="../ink/ink35.xml"/><Relationship Id="rId8" Type="http://schemas.openxmlformats.org/officeDocument/2006/relationships/customXml" Target="../ink/ink4.xml"/><Relationship Id="rId51" Type="http://schemas.openxmlformats.org/officeDocument/2006/relationships/customXml" Target="../ink/ink32.xml"/><Relationship Id="rId3" Type="http://schemas.openxmlformats.org/officeDocument/2006/relationships/image" Target="../media/image5.png"/><Relationship Id="rId12" Type="http://schemas.openxmlformats.org/officeDocument/2006/relationships/customXml" Target="../ink/ink6.xml"/><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1.png"/><Relationship Id="rId38" Type="http://schemas.openxmlformats.org/officeDocument/2006/relationships/customXml" Target="../ink/ink20.xml"/><Relationship Id="rId46" Type="http://schemas.openxmlformats.org/officeDocument/2006/relationships/customXml" Target="../ink/ink28.xml"/><Relationship Id="rId20" Type="http://schemas.openxmlformats.org/officeDocument/2006/relationships/customXml" Target="../ink/ink10.xml"/><Relationship Id="rId41" Type="http://schemas.openxmlformats.org/officeDocument/2006/relationships/customXml" Target="../ink/ink23.xml"/><Relationship Id="rId54" Type="http://schemas.openxmlformats.org/officeDocument/2006/relationships/customXml" Target="../ink/ink34.xml"/><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image" Target="../media/image11.png"/><Relationship Id="rId23" Type="http://schemas.openxmlformats.org/officeDocument/2006/relationships/image" Target="../media/image15.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customXml" Target="../ink/ink31.xml"/><Relationship Id="rId57" Type="http://schemas.openxmlformats.org/officeDocument/2006/relationships/customXml" Target="../ink/ink36.xml"/><Relationship Id="rId10" Type="http://schemas.openxmlformats.org/officeDocument/2006/relationships/customXml" Target="../ink/ink5.xml"/><Relationship Id="rId31" Type="http://schemas.openxmlformats.org/officeDocument/2006/relationships/image" Target="../media/image19.png"/><Relationship Id="rId44" Type="http://schemas.openxmlformats.org/officeDocument/2006/relationships/customXml" Target="../ink/ink26.xml"/><Relationship Id="rId52"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26F106-ABB8-4B6A-D960-A50C728C591D}"/>
              </a:ext>
            </a:extLst>
          </p:cNvPr>
          <p:cNvSpPr/>
          <p:nvPr/>
        </p:nvSpPr>
        <p:spPr>
          <a:xfrm>
            <a:off x="0" y="1881931"/>
            <a:ext cx="12192000" cy="3039184"/>
          </a:xfrm>
          <a:prstGeom prst="rect">
            <a:avLst/>
          </a:prstGeom>
          <a:solidFill>
            <a:srgbClr val="52AEF1"/>
          </a:solidFill>
          <a:ln>
            <a:solidFill>
              <a:srgbClr val="52AE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A5A33CEB-2722-D5D6-D87C-571021C53E0F}"/>
              </a:ext>
            </a:extLst>
          </p:cNvPr>
          <p:cNvSpPr txBox="1"/>
          <p:nvPr/>
        </p:nvSpPr>
        <p:spPr>
          <a:xfrm>
            <a:off x="4463982" y="2159997"/>
            <a:ext cx="3264034" cy="369332"/>
          </a:xfrm>
          <a:prstGeom prst="rect">
            <a:avLst/>
          </a:prstGeom>
          <a:noFill/>
        </p:spPr>
        <p:txBody>
          <a:bodyPr wrap="none" rtlCol="0">
            <a:spAutoFit/>
          </a:bodyPr>
          <a:lstStyle/>
          <a:p>
            <a:pPr algn="ctr"/>
            <a:r>
              <a:rPr lang="mk-MK" dirty="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Одбрана на дипломски труд</a:t>
            </a:r>
          </a:p>
        </p:txBody>
      </p:sp>
      <p:pic>
        <p:nvPicPr>
          <p:cNvPr id="2050" name="Picture 1" descr="Image result for ÑÐ¸Ð½ÐºÐ¸">
            <a:extLst>
              <a:ext uri="{FF2B5EF4-FFF2-40B4-BE49-F238E27FC236}">
                <a16:creationId xmlns:a16="http://schemas.microsoft.com/office/drawing/2014/main" id="{4629203F-657A-9653-982E-755D8D83B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0646" y="355946"/>
            <a:ext cx="1134382" cy="114019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4" descr="Image result for ukim">
            <a:extLst>
              <a:ext uri="{FF2B5EF4-FFF2-40B4-BE49-F238E27FC236}">
                <a16:creationId xmlns:a16="http://schemas.microsoft.com/office/drawing/2014/main" id="{AD941545-8882-06AE-123D-59AAA6326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968" y="442853"/>
            <a:ext cx="826371" cy="9663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E4C0FBB2-8A63-C9C4-6AD5-21F539E8DD79}"/>
              </a:ext>
            </a:extLst>
          </p:cNvPr>
          <p:cNvSpPr>
            <a:spLocks noChangeArrowheads="1"/>
          </p:cNvSpPr>
          <p:nvPr/>
        </p:nvSpPr>
        <p:spPr bwMode="auto">
          <a:xfrm>
            <a:off x="1770334" y="2057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959E39B0-74A6-33EF-0E17-E34F631F31AA}"/>
              </a:ext>
            </a:extLst>
          </p:cNvPr>
          <p:cNvSpPr>
            <a:spLocks noChangeArrowheads="1"/>
          </p:cNvSpPr>
          <p:nvPr/>
        </p:nvSpPr>
        <p:spPr bwMode="auto">
          <a:xfrm>
            <a:off x="2533164" y="660336"/>
            <a:ext cx="712566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mk-MK"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Times New Roman" panose="02020603050405020304" pitchFamily="18" charset="0"/>
              </a:rPr>
              <a:t>Универзитет  „Св. Кирил и Методиј“ - Скопје</a:t>
            </a:r>
            <a:endParaRPr kumimoji="0" lang="en-US" altLang="en-US" sz="6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mk-MK"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Times New Roman" panose="02020603050405020304" pitchFamily="18" charset="0"/>
              </a:rPr>
              <a:t>Факултет за информатички науки и компјутерско инженерство </a:t>
            </a:r>
            <a:endParaRPr kumimoji="0" lang="mk-MK" altLang="en-US" sz="24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F9039F00-F038-408E-9A9E-4F80A22E23A5}"/>
              </a:ext>
            </a:extLst>
          </p:cNvPr>
          <p:cNvSpPr txBox="1"/>
          <p:nvPr/>
        </p:nvSpPr>
        <p:spPr>
          <a:xfrm>
            <a:off x="1726813" y="2946288"/>
            <a:ext cx="8765230" cy="2985433"/>
          </a:xfrm>
          <a:prstGeom prst="rect">
            <a:avLst/>
          </a:prstGeom>
          <a:noFill/>
        </p:spPr>
        <p:txBody>
          <a:bodyPr wrap="square" rtlCol="0">
            <a:spAutoFit/>
          </a:bodyPr>
          <a:lstStyle/>
          <a:p>
            <a:pPr algn="ctr"/>
            <a:r>
              <a:rPr lang="mk-MK" sz="2800" dirty="0">
                <a:solidFill>
                  <a:schemeClr val="tx1">
                    <a:lumMod val="85000"/>
                    <a:lumOff val="15000"/>
                  </a:schemeClr>
                </a:solidFill>
                <a:latin typeface="Roboto Black" panose="02000000000000000000" pitchFamily="2" charset="0"/>
                <a:ea typeface="Roboto Black" panose="02000000000000000000" pitchFamily="2" charset="0"/>
                <a:cs typeface="Poppins" panose="00000500000000000000" pitchFamily="50" charset="0"/>
              </a:rPr>
              <a:t>ИСТРАЖУВАЊЕ НА ЈАВНАТА СВЕСТ</a:t>
            </a:r>
          </a:p>
          <a:p>
            <a:pPr algn="ctr"/>
            <a:r>
              <a:rPr lang="mk-MK" sz="2800" dirty="0">
                <a:solidFill>
                  <a:schemeClr val="tx1">
                    <a:lumMod val="85000"/>
                    <a:lumOff val="15000"/>
                  </a:schemeClr>
                </a:solidFill>
                <a:latin typeface="Roboto Black" panose="02000000000000000000" pitchFamily="2" charset="0"/>
                <a:ea typeface="Roboto Black" panose="02000000000000000000" pitchFamily="2" charset="0"/>
                <a:cs typeface="Poppins" panose="00000500000000000000" pitchFamily="50" charset="0"/>
              </a:rPr>
              <a:t>ЗА АЕРОЗАГАДУВАЊЕТО ВО ЗАПАДЕН БАЛКАН</a:t>
            </a:r>
          </a:p>
          <a:p>
            <a:pPr algn="ctr"/>
            <a:r>
              <a:rPr lang="mk-MK" sz="2800" b="1" dirty="0">
                <a:solidFill>
                  <a:schemeClr val="tx1">
                    <a:lumMod val="85000"/>
                    <a:lumOff val="15000"/>
                  </a:schemeClr>
                </a:solidFill>
                <a:latin typeface="Roboto Black" panose="02000000000000000000" pitchFamily="2" charset="0"/>
                <a:ea typeface="Roboto Black" panose="02000000000000000000" pitchFamily="2" charset="0"/>
                <a:cs typeface="Poppins" panose="00000500000000000000" pitchFamily="50" charset="0"/>
              </a:rPr>
              <a:t> </a:t>
            </a:r>
            <a:br>
              <a:rPr lang="mk-MK" sz="2400" b="1" dirty="0">
                <a:solidFill>
                  <a:schemeClr val="tx1">
                    <a:lumMod val="85000"/>
                    <a:lumOff val="15000"/>
                  </a:schemeClr>
                </a:solidFill>
                <a:latin typeface="Roboto Black" panose="02000000000000000000" pitchFamily="2" charset="0"/>
                <a:ea typeface="Roboto Black" panose="02000000000000000000" pitchFamily="2" charset="0"/>
                <a:cs typeface="Poppins" panose="00000500000000000000" pitchFamily="50" charset="0"/>
              </a:rPr>
            </a:br>
            <a:endParaRPr lang="en-IN" sz="2400" b="1" dirty="0">
              <a:solidFill>
                <a:schemeClr val="tx1">
                  <a:lumMod val="85000"/>
                  <a:lumOff val="15000"/>
                </a:schemeClr>
              </a:solidFill>
              <a:latin typeface="Roboto Black" panose="02000000000000000000" pitchFamily="2" charset="0"/>
              <a:ea typeface="Roboto Black" panose="02000000000000000000" pitchFamily="2" charset="0"/>
              <a:cs typeface="Poppins" panose="00000500000000000000" pitchFamily="50" charset="0"/>
            </a:endParaRPr>
          </a:p>
          <a:p>
            <a:pPr algn="ctr"/>
            <a:endParaRPr lang="mk-MK" sz="2800" b="1" dirty="0">
              <a:solidFill>
                <a:schemeClr val="tx1">
                  <a:lumMod val="85000"/>
                  <a:lumOff val="15000"/>
                </a:schemeClr>
              </a:solidFill>
              <a:latin typeface="Roboto Black" panose="02000000000000000000" pitchFamily="2" charset="0"/>
              <a:ea typeface="Roboto Black" panose="02000000000000000000" pitchFamily="2" charset="0"/>
              <a:cs typeface="Poppins" panose="00000500000000000000" pitchFamily="50" charset="0"/>
            </a:endParaRPr>
          </a:p>
          <a:p>
            <a:pPr algn="ctr"/>
            <a:r>
              <a:rPr lang="mk-MK" sz="2800" b="1" dirty="0">
                <a:solidFill>
                  <a:schemeClr val="tx1">
                    <a:lumMod val="85000"/>
                    <a:lumOff val="15000"/>
                  </a:schemeClr>
                </a:solidFill>
                <a:latin typeface="Roboto Black" panose="02000000000000000000" pitchFamily="2" charset="0"/>
                <a:ea typeface="Roboto Black" panose="02000000000000000000" pitchFamily="2" charset="0"/>
                <a:cs typeface="Poppins" panose="00000500000000000000" pitchFamily="50" charset="0"/>
              </a:rPr>
              <a:t> </a:t>
            </a:r>
            <a:br>
              <a:rPr lang="mk-MK" sz="2400" b="1" dirty="0">
                <a:solidFill>
                  <a:schemeClr val="tx1">
                    <a:lumMod val="85000"/>
                    <a:lumOff val="15000"/>
                  </a:schemeClr>
                </a:solidFill>
                <a:latin typeface="Roboto Black" panose="02000000000000000000" pitchFamily="2" charset="0"/>
                <a:ea typeface="Roboto Black" panose="02000000000000000000" pitchFamily="2" charset="0"/>
                <a:cs typeface="Poppins" panose="00000500000000000000" pitchFamily="50" charset="0"/>
              </a:rPr>
            </a:br>
            <a:endParaRPr lang="en-IN" sz="2400" b="1" dirty="0">
              <a:solidFill>
                <a:schemeClr val="tx1">
                  <a:lumMod val="85000"/>
                  <a:lumOff val="15000"/>
                </a:schemeClr>
              </a:solidFill>
              <a:latin typeface="Roboto Black" panose="02000000000000000000" pitchFamily="2" charset="0"/>
              <a:ea typeface="Roboto Black" panose="02000000000000000000" pitchFamily="2" charset="0"/>
              <a:cs typeface="Poppins" panose="00000500000000000000" pitchFamily="50" charset="0"/>
            </a:endParaRPr>
          </a:p>
        </p:txBody>
      </p:sp>
      <p:sp>
        <p:nvSpPr>
          <p:cNvPr id="8" name="TextBox 7">
            <a:extLst>
              <a:ext uri="{FF2B5EF4-FFF2-40B4-BE49-F238E27FC236}">
                <a16:creationId xmlns:a16="http://schemas.microsoft.com/office/drawing/2014/main" id="{77FE8413-8596-0D6F-BF75-6088C5451CD6}"/>
              </a:ext>
            </a:extLst>
          </p:cNvPr>
          <p:cNvSpPr txBox="1"/>
          <p:nvPr/>
        </p:nvSpPr>
        <p:spPr>
          <a:xfrm>
            <a:off x="1714635" y="3868070"/>
            <a:ext cx="8789586" cy="707886"/>
          </a:xfrm>
          <a:prstGeom prst="rect">
            <a:avLst/>
          </a:prstGeom>
          <a:noFill/>
        </p:spPr>
        <p:txBody>
          <a:bodyPr wrap="none" rtlCol="0">
            <a:spAutoFit/>
          </a:bodyPr>
          <a:lstStyle/>
          <a:p>
            <a:pPr algn="ctr"/>
            <a:r>
              <a:rPr lang="mk-MK" sz="2000" dirty="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ПРЕКУ АНАЛИЗА НА ТВИТЕР ДИСКУСИИ И ЕЛЕКТРОНСКИ ВЕСТИ</a:t>
            </a:r>
          </a:p>
          <a:p>
            <a:pPr algn="ctr"/>
            <a:r>
              <a:rPr lang="mk-MK" sz="2000" dirty="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СО КОРИСТЕЊЕ НА </a:t>
            </a:r>
            <a:r>
              <a:rPr lang="en-US" sz="2000" dirty="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NLP </a:t>
            </a:r>
            <a:r>
              <a:rPr lang="mk-MK" sz="2000" dirty="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ТЕХНИКИ И АНАЛИЗА НА ВРЕМЕНСКИ СЕРИИ</a:t>
            </a:r>
            <a:endParaRPr lang="en-IN" sz="2000" dirty="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endParaRPr>
          </a:p>
        </p:txBody>
      </p:sp>
      <p:sp>
        <p:nvSpPr>
          <p:cNvPr id="9" name="Rectangle 4">
            <a:extLst>
              <a:ext uri="{FF2B5EF4-FFF2-40B4-BE49-F238E27FC236}">
                <a16:creationId xmlns:a16="http://schemas.microsoft.com/office/drawing/2014/main" id="{C206E15E-4934-428B-F5F4-BA1105735ED9}"/>
              </a:ext>
            </a:extLst>
          </p:cNvPr>
          <p:cNvSpPr>
            <a:spLocks noChangeArrowheads="1"/>
          </p:cNvSpPr>
          <p:nvPr/>
        </p:nvSpPr>
        <p:spPr bwMode="auto">
          <a:xfrm>
            <a:off x="9055791" y="6062779"/>
            <a:ext cx="28696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mk-MK" altLang="en-US" sz="2000" dirty="0">
                <a:latin typeface="Roboto" panose="02000000000000000000" pitchFamily="2" charset="0"/>
                <a:ea typeface="Roboto" panose="02000000000000000000" pitchFamily="2" charset="0"/>
                <a:cs typeface="Times New Roman" panose="02020603050405020304" pitchFamily="18" charset="0"/>
              </a:rPr>
              <a:t>Ангела </a:t>
            </a:r>
            <a:r>
              <a:rPr lang="mk-MK" altLang="en-US" sz="2000" dirty="0" err="1">
                <a:latin typeface="Roboto" panose="02000000000000000000" pitchFamily="2" charset="0"/>
                <a:ea typeface="Roboto" panose="02000000000000000000" pitchFamily="2" charset="0"/>
                <a:cs typeface="Times New Roman" panose="02020603050405020304" pitchFamily="18" charset="0"/>
              </a:rPr>
              <a:t>Маџар</a:t>
            </a:r>
            <a:r>
              <a:rPr lang="mk-MK" altLang="en-US" sz="2000" dirty="0">
                <a:latin typeface="Roboto" panose="02000000000000000000" pitchFamily="2" charset="0"/>
                <a:ea typeface="Roboto" panose="02000000000000000000" pitchFamily="2" charset="0"/>
                <a:cs typeface="Times New Roman" panose="02020603050405020304" pitchFamily="18" charset="0"/>
              </a:rPr>
              <a:t>, 181010</a:t>
            </a:r>
            <a:endParaRPr kumimoji="0" lang="mk-MK" altLang="en-US" sz="20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p:txBody>
      </p:sp>
      <p:sp>
        <p:nvSpPr>
          <p:cNvPr id="10" name="Rectangle 4">
            <a:extLst>
              <a:ext uri="{FF2B5EF4-FFF2-40B4-BE49-F238E27FC236}">
                <a16:creationId xmlns:a16="http://schemas.microsoft.com/office/drawing/2014/main" id="{BB8CFA58-78DC-C789-0000-B20C0D3DDE8F}"/>
              </a:ext>
            </a:extLst>
          </p:cNvPr>
          <p:cNvSpPr>
            <a:spLocks noChangeArrowheads="1"/>
          </p:cNvSpPr>
          <p:nvPr/>
        </p:nvSpPr>
        <p:spPr bwMode="auto">
          <a:xfrm>
            <a:off x="266513" y="5231783"/>
            <a:ext cx="3911648"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300000"/>
              </a:lnSpc>
              <a:spcBef>
                <a:spcPct val="0"/>
              </a:spcBef>
              <a:spcAft>
                <a:spcPct val="0"/>
              </a:spcAft>
              <a:buClrTx/>
              <a:buSzTx/>
              <a:buFontTx/>
              <a:buNone/>
              <a:tabLst/>
            </a:pPr>
            <a:r>
              <a:rPr lang="mk-MK" altLang="en-US" dirty="0">
                <a:latin typeface="Roboto" panose="02000000000000000000" pitchFamily="2" charset="0"/>
                <a:ea typeface="Roboto" panose="02000000000000000000" pitchFamily="2" charset="0"/>
                <a:cs typeface="Times New Roman" panose="02020603050405020304" pitchFamily="18" charset="0"/>
              </a:rPr>
              <a:t>Ментор:</a:t>
            </a:r>
          </a:p>
          <a:p>
            <a:pPr marL="0" marR="0" lvl="0" indent="0" defTabSz="914400" rtl="0" eaLnBrk="0" fontAlgn="base" latinLnBrk="0" hangingPunct="0">
              <a:lnSpc>
                <a:spcPct val="100000"/>
              </a:lnSpc>
              <a:spcBef>
                <a:spcPct val="0"/>
              </a:spcBef>
              <a:spcAft>
                <a:spcPct val="0"/>
              </a:spcAft>
              <a:buClrTx/>
              <a:buSzTx/>
              <a:buFontTx/>
              <a:buNone/>
              <a:tabLst/>
            </a:pPr>
            <a:r>
              <a:rPr lang="mk-MK" altLang="en-US" sz="2000" dirty="0" err="1">
                <a:latin typeface="Roboto" panose="02000000000000000000" pitchFamily="2" charset="0"/>
                <a:ea typeface="Roboto" panose="02000000000000000000" pitchFamily="2" charset="0"/>
                <a:cs typeface="Times New Roman" panose="02020603050405020304" pitchFamily="18" charset="0"/>
              </a:rPr>
              <a:t>д</a:t>
            </a:r>
            <a:r>
              <a:rPr kumimoji="0" lang="mk-MK" altLang="en-US" sz="20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Times New Roman" panose="02020603050405020304" pitchFamily="18" charset="0"/>
              </a:rPr>
              <a:t>оц</a:t>
            </a:r>
            <a:r>
              <a:rPr kumimoji="0" lang="mk-MK" altLang="en-US" sz="20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Times New Roman" panose="02020603050405020304" pitchFamily="18" charset="0"/>
              </a:rPr>
              <a:t>. др. Александра </a:t>
            </a:r>
            <a:r>
              <a:rPr kumimoji="0" lang="mk-MK" altLang="en-US" sz="20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Times New Roman" panose="02020603050405020304" pitchFamily="18" charset="0"/>
              </a:rPr>
              <a:t>Дединец</a:t>
            </a:r>
            <a:endParaRPr kumimoji="0" lang="mk-MK" altLang="en-US" sz="28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37316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1C71C64A-B213-AE0E-5C60-40BC4BC3B451}"/>
              </a:ext>
            </a:extLst>
          </p:cNvPr>
          <p:cNvSpPr txBox="1"/>
          <p:nvPr/>
        </p:nvSpPr>
        <p:spPr>
          <a:xfrm>
            <a:off x="4492837" y="1677597"/>
            <a:ext cx="3490059" cy="584775"/>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МЕТОДОЛОГИЈА</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grpSp>
        <p:nvGrpSpPr>
          <p:cNvPr id="126" name="Group 125">
            <a:extLst>
              <a:ext uri="{FF2B5EF4-FFF2-40B4-BE49-F238E27FC236}">
                <a16:creationId xmlns:a16="http://schemas.microsoft.com/office/drawing/2014/main" id="{6146245D-B0BB-590B-4582-9B7AFEB9ABFB}"/>
              </a:ext>
            </a:extLst>
          </p:cNvPr>
          <p:cNvGrpSpPr/>
          <p:nvPr/>
        </p:nvGrpSpPr>
        <p:grpSpPr>
          <a:xfrm>
            <a:off x="0" y="3083079"/>
            <a:ext cx="1941482" cy="3829000"/>
            <a:chOff x="267002" y="3083079"/>
            <a:chExt cx="1941482" cy="3829000"/>
          </a:xfrm>
        </p:grpSpPr>
        <p:grpSp>
          <p:nvGrpSpPr>
            <p:cNvPr id="57" name="Group 56">
              <a:extLst>
                <a:ext uri="{FF2B5EF4-FFF2-40B4-BE49-F238E27FC236}">
                  <a16:creationId xmlns:a16="http://schemas.microsoft.com/office/drawing/2014/main" id="{3933EB90-0608-D50C-E115-B732914C219F}"/>
                </a:ext>
              </a:extLst>
            </p:cNvPr>
            <p:cNvGrpSpPr/>
            <p:nvPr/>
          </p:nvGrpSpPr>
          <p:grpSpPr>
            <a:xfrm>
              <a:off x="267002" y="3083079"/>
              <a:ext cx="1018998" cy="3814726"/>
              <a:chOff x="0" y="1633959"/>
              <a:chExt cx="1196456" cy="4479059"/>
            </a:xfrm>
          </p:grpSpPr>
          <p:sp>
            <p:nvSpPr>
              <p:cNvPr id="58" name="Freeform: Shape 57">
                <a:extLst>
                  <a:ext uri="{FF2B5EF4-FFF2-40B4-BE49-F238E27FC236}">
                    <a16:creationId xmlns:a16="http://schemas.microsoft.com/office/drawing/2014/main" id="{0ED28B1B-0026-20FE-91A2-5B0EDCB75FFA}"/>
                  </a:ext>
                </a:extLst>
              </p:cNvPr>
              <p:cNvSpPr/>
              <p:nvPr/>
            </p:nvSpPr>
            <p:spPr>
              <a:xfrm>
                <a:off x="50764" y="1633959"/>
                <a:ext cx="1145692" cy="2078821"/>
              </a:xfrm>
              <a:custGeom>
                <a:avLst/>
                <a:gdLst>
                  <a:gd name="connsiteX0" fmla="*/ 279181 w 1145692"/>
                  <a:gd name="connsiteY0" fmla="*/ 2040976 h 2078821"/>
                  <a:gd name="connsiteX1" fmla="*/ 175994 w 1145692"/>
                  <a:gd name="connsiteY1" fmla="*/ 1298915 h 2078821"/>
                  <a:gd name="connsiteX2" fmla="*/ 76426 w 1145692"/>
                  <a:gd name="connsiteY2" fmla="*/ 236750 h 2078821"/>
                  <a:gd name="connsiteX3" fmla="*/ 577060 w 1145692"/>
                  <a:gd name="connsiteY3" fmla="*/ 8087 h 2078821"/>
                  <a:gd name="connsiteX4" fmla="*/ 1138908 w 1145692"/>
                  <a:gd name="connsiteY4" fmla="*/ 724494 h 2078821"/>
                  <a:gd name="connsiteX5" fmla="*/ 360334 w 1145692"/>
                  <a:gd name="connsiteY5" fmla="*/ 2078822 h 2078821"/>
                  <a:gd name="connsiteX6" fmla="*/ 279118 w 1145692"/>
                  <a:gd name="connsiteY6" fmla="*/ 2040976 h 207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692" h="2078821">
                    <a:moveTo>
                      <a:pt x="279181" y="2040976"/>
                    </a:moveTo>
                    <a:cubicBezTo>
                      <a:pt x="279181" y="2040976"/>
                      <a:pt x="326743" y="1736049"/>
                      <a:pt x="175994" y="1298915"/>
                    </a:cubicBezTo>
                    <a:cubicBezTo>
                      <a:pt x="25181" y="861717"/>
                      <a:pt x="-77879" y="412963"/>
                      <a:pt x="76426" y="236750"/>
                    </a:cubicBezTo>
                    <a:cubicBezTo>
                      <a:pt x="230731" y="60601"/>
                      <a:pt x="271307" y="-28426"/>
                      <a:pt x="577060" y="8087"/>
                    </a:cubicBezTo>
                    <a:cubicBezTo>
                      <a:pt x="882812" y="44599"/>
                      <a:pt x="1195994" y="170456"/>
                      <a:pt x="1138908" y="724494"/>
                    </a:cubicBezTo>
                    <a:cubicBezTo>
                      <a:pt x="1081821" y="1278531"/>
                      <a:pt x="773211" y="1510624"/>
                      <a:pt x="360334" y="2078822"/>
                    </a:cubicBezTo>
                    <a:lnTo>
                      <a:pt x="279118" y="2040976"/>
                    </a:lnTo>
                    <a:close/>
                  </a:path>
                </a:pathLst>
              </a:custGeom>
              <a:solidFill>
                <a:srgbClr val="595959"/>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ED26BE3-A6CE-16BE-E6AD-98091BF5A866}"/>
                  </a:ext>
                </a:extLst>
              </p:cNvPr>
              <p:cNvSpPr/>
              <p:nvPr/>
            </p:nvSpPr>
            <p:spPr>
              <a:xfrm>
                <a:off x="200559" y="1927187"/>
                <a:ext cx="832510" cy="1722284"/>
              </a:xfrm>
              <a:custGeom>
                <a:avLst/>
                <a:gdLst>
                  <a:gd name="connsiteX0" fmla="*/ 179234 w 832510"/>
                  <a:gd name="connsiteY0" fmla="*/ 1722285 h 1722284"/>
                  <a:gd name="connsiteX1" fmla="*/ 127863 w 832510"/>
                  <a:gd name="connsiteY1" fmla="*/ 943838 h 1722284"/>
                  <a:gd name="connsiteX2" fmla="*/ 55536 w 832510"/>
                  <a:gd name="connsiteY2" fmla="*/ 172059 h 1722284"/>
                  <a:gd name="connsiteX3" fmla="*/ 419328 w 832510"/>
                  <a:gd name="connsiteY3" fmla="*/ 5880 h 1722284"/>
                  <a:gd name="connsiteX4" fmla="*/ 827569 w 832510"/>
                  <a:gd name="connsiteY4" fmla="*/ 526453 h 1722284"/>
                  <a:gd name="connsiteX5" fmla="*/ 283120 w 832510"/>
                  <a:gd name="connsiteY5" fmla="*/ 1525054 h 1722284"/>
                  <a:gd name="connsiteX6" fmla="*/ 179234 w 832510"/>
                  <a:gd name="connsiteY6" fmla="*/ 1722285 h 172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510" h="1722284">
                    <a:moveTo>
                      <a:pt x="179234" y="1722285"/>
                    </a:moveTo>
                    <a:cubicBezTo>
                      <a:pt x="179234" y="1722285"/>
                      <a:pt x="237400" y="1261529"/>
                      <a:pt x="127863" y="943838"/>
                    </a:cubicBezTo>
                    <a:cubicBezTo>
                      <a:pt x="18325" y="626211"/>
                      <a:pt x="-56605" y="300075"/>
                      <a:pt x="55536" y="172059"/>
                    </a:cubicBezTo>
                    <a:cubicBezTo>
                      <a:pt x="167677" y="44043"/>
                      <a:pt x="197141" y="-20663"/>
                      <a:pt x="419328" y="5880"/>
                    </a:cubicBezTo>
                    <a:cubicBezTo>
                      <a:pt x="641514" y="32423"/>
                      <a:pt x="869098" y="123863"/>
                      <a:pt x="827569" y="526453"/>
                    </a:cubicBezTo>
                    <a:cubicBezTo>
                      <a:pt x="786104" y="929043"/>
                      <a:pt x="583094" y="1112177"/>
                      <a:pt x="283120" y="1525054"/>
                    </a:cubicBezTo>
                    <a:lnTo>
                      <a:pt x="179234" y="1722285"/>
                    </a:lnTo>
                    <a:close/>
                  </a:path>
                </a:pathLst>
              </a:custGeom>
              <a:solidFill>
                <a:srgbClr val="8C8C8C"/>
              </a:solidFill>
              <a:ln w="635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7582F03-7B1C-D443-BD6E-1BE675468177}"/>
                  </a:ext>
                </a:extLst>
              </p:cNvPr>
              <p:cNvSpPr/>
              <p:nvPr/>
            </p:nvSpPr>
            <p:spPr>
              <a:xfrm>
                <a:off x="369697" y="2191288"/>
                <a:ext cx="528179" cy="1500855"/>
              </a:xfrm>
              <a:custGeom>
                <a:avLst/>
                <a:gdLst>
                  <a:gd name="connsiteX0" fmla="*/ 0 w 528179"/>
                  <a:gd name="connsiteY0" fmla="*/ 1500792 h 1500855"/>
                  <a:gd name="connsiteX1" fmla="*/ 84138 w 528179"/>
                  <a:gd name="connsiteY1" fmla="*/ 594774 h 1500855"/>
                  <a:gd name="connsiteX2" fmla="*/ 38545 w 528179"/>
                  <a:gd name="connsiteY2" fmla="*/ 108428 h 1500855"/>
                  <a:gd name="connsiteX3" fmla="*/ 267780 w 528179"/>
                  <a:gd name="connsiteY3" fmla="*/ 3716 h 1500855"/>
                  <a:gd name="connsiteX4" fmla="*/ 525082 w 528179"/>
                  <a:gd name="connsiteY4" fmla="*/ 331757 h 1500855"/>
                  <a:gd name="connsiteX5" fmla="*/ 359855 w 528179"/>
                  <a:gd name="connsiteY5" fmla="*/ 724060 h 1500855"/>
                  <a:gd name="connsiteX6" fmla="*/ 75882 w 528179"/>
                  <a:gd name="connsiteY6" fmla="*/ 1267938 h 1500855"/>
                  <a:gd name="connsiteX7" fmla="*/ 0 w 528179"/>
                  <a:gd name="connsiteY7" fmla="*/ 1500856 h 15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179" h="1500855">
                    <a:moveTo>
                      <a:pt x="0" y="1500792"/>
                    </a:moveTo>
                    <a:cubicBezTo>
                      <a:pt x="0" y="1500792"/>
                      <a:pt x="153162" y="794990"/>
                      <a:pt x="84138" y="594774"/>
                    </a:cubicBezTo>
                    <a:cubicBezTo>
                      <a:pt x="15113" y="394559"/>
                      <a:pt x="-32131" y="189073"/>
                      <a:pt x="38545" y="108428"/>
                    </a:cubicBezTo>
                    <a:cubicBezTo>
                      <a:pt x="109220" y="27783"/>
                      <a:pt x="127762" y="-13048"/>
                      <a:pt x="267780" y="3716"/>
                    </a:cubicBezTo>
                    <a:cubicBezTo>
                      <a:pt x="407797" y="20417"/>
                      <a:pt x="551180" y="78075"/>
                      <a:pt x="525082" y="331757"/>
                    </a:cubicBezTo>
                    <a:cubicBezTo>
                      <a:pt x="508318" y="494508"/>
                      <a:pt x="449644" y="600362"/>
                      <a:pt x="359855" y="724060"/>
                    </a:cubicBezTo>
                    <a:cubicBezTo>
                      <a:pt x="239014" y="890430"/>
                      <a:pt x="143066" y="1073628"/>
                      <a:pt x="75882" y="1267938"/>
                    </a:cubicBezTo>
                    <a:lnTo>
                      <a:pt x="0" y="1500856"/>
                    </a:lnTo>
                    <a:close/>
                  </a:path>
                </a:pathLst>
              </a:custGeom>
              <a:solidFill>
                <a:srgbClr val="BFBFBF"/>
              </a:solidFill>
              <a:ln w="635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2244A54-BDF1-4090-563F-1C23E3FCAFF4}"/>
                  </a:ext>
                </a:extLst>
              </p:cNvPr>
              <p:cNvSpPr/>
              <p:nvPr/>
            </p:nvSpPr>
            <p:spPr>
              <a:xfrm rot="10800000">
                <a:off x="0" y="4299077"/>
                <a:ext cx="1182497" cy="1813941"/>
              </a:xfrm>
              <a:custGeom>
                <a:avLst/>
                <a:gdLst>
                  <a:gd name="connsiteX0" fmla="*/ 0 w 1182497"/>
                  <a:gd name="connsiteY0" fmla="*/ 0 h 1813941"/>
                  <a:gd name="connsiteX1" fmla="*/ 1182497 w 1182497"/>
                  <a:gd name="connsiteY1" fmla="*/ 0 h 1813941"/>
                  <a:gd name="connsiteX2" fmla="*/ 1182497 w 1182497"/>
                  <a:gd name="connsiteY2" fmla="*/ 1813941 h 1813941"/>
                  <a:gd name="connsiteX3" fmla="*/ 0 w 1182497"/>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1182497" h="1813941">
                    <a:moveTo>
                      <a:pt x="0" y="0"/>
                    </a:moveTo>
                    <a:lnTo>
                      <a:pt x="1182497" y="0"/>
                    </a:lnTo>
                    <a:lnTo>
                      <a:pt x="1182497" y="1813941"/>
                    </a:lnTo>
                    <a:lnTo>
                      <a:pt x="0" y="1813941"/>
                    </a:lnTo>
                    <a:close/>
                  </a:path>
                </a:pathLst>
              </a:custGeom>
              <a:solidFill>
                <a:srgbClr val="FE504F"/>
              </a:solidFill>
              <a:ln w="635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0FC6D5E3-5426-250D-E0A9-21DA3AF41B5B}"/>
                  </a:ext>
                </a:extLst>
              </p:cNvPr>
              <p:cNvSpPr/>
              <p:nvPr/>
            </p:nvSpPr>
            <p:spPr>
              <a:xfrm rot="10800000">
                <a:off x="909701"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F470DE07-952C-4C31-4127-C81E665FEB07}"/>
                  </a:ext>
                </a:extLst>
              </p:cNvPr>
              <p:cNvSpPr/>
              <p:nvPr/>
            </p:nvSpPr>
            <p:spPr>
              <a:xfrm rot="10800000">
                <a:off x="658114"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A8F6AC83-3972-01E2-5F0A-C2478C2A0E85}"/>
                  </a:ext>
                </a:extLst>
              </p:cNvPr>
              <p:cNvSpPr/>
              <p:nvPr/>
            </p:nvSpPr>
            <p:spPr>
              <a:xfrm rot="10800000">
                <a:off x="406527"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5BDC7B6-35AA-1812-5CD7-D2C13B154F98}"/>
                  </a:ext>
                </a:extLst>
              </p:cNvPr>
              <p:cNvSpPr/>
              <p:nvPr/>
            </p:nvSpPr>
            <p:spPr>
              <a:xfrm rot="10800000">
                <a:off x="909701"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67865CA-05DF-E216-A095-F0FDCA079372}"/>
                  </a:ext>
                </a:extLst>
              </p:cNvPr>
              <p:cNvSpPr/>
              <p:nvPr/>
            </p:nvSpPr>
            <p:spPr>
              <a:xfrm rot="10800000">
                <a:off x="658114"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BF13FAE6-2C85-6A5C-6904-9667D29A6B1A}"/>
                  </a:ext>
                </a:extLst>
              </p:cNvPr>
              <p:cNvSpPr/>
              <p:nvPr/>
            </p:nvSpPr>
            <p:spPr>
              <a:xfrm rot="10800000">
                <a:off x="406527"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5D1D795-CC0E-31C9-FCC1-20F7A35C0B8D}"/>
                  </a:ext>
                </a:extLst>
              </p:cNvPr>
              <p:cNvSpPr/>
              <p:nvPr/>
            </p:nvSpPr>
            <p:spPr>
              <a:xfrm>
                <a:off x="0" y="3857942"/>
                <a:ext cx="1182497" cy="441134"/>
              </a:xfrm>
              <a:custGeom>
                <a:avLst/>
                <a:gdLst>
                  <a:gd name="connsiteX0" fmla="*/ 1182497 w 1182497"/>
                  <a:gd name="connsiteY0" fmla="*/ 0 h 441134"/>
                  <a:gd name="connsiteX1" fmla="*/ 1182053 w 1182497"/>
                  <a:gd name="connsiteY1" fmla="*/ 441135 h 441134"/>
                  <a:gd name="connsiteX2" fmla="*/ 0 w 1182497"/>
                  <a:gd name="connsiteY2" fmla="*/ 441135 h 441134"/>
                  <a:gd name="connsiteX3" fmla="*/ 1182497 w 1182497"/>
                  <a:gd name="connsiteY3" fmla="*/ 0 h 441134"/>
                </a:gdLst>
                <a:ahLst/>
                <a:cxnLst>
                  <a:cxn ang="0">
                    <a:pos x="connsiteX0" y="connsiteY0"/>
                  </a:cxn>
                  <a:cxn ang="0">
                    <a:pos x="connsiteX1" y="connsiteY1"/>
                  </a:cxn>
                  <a:cxn ang="0">
                    <a:pos x="connsiteX2" y="connsiteY2"/>
                  </a:cxn>
                  <a:cxn ang="0">
                    <a:pos x="connsiteX3" y="connsiteY3"/>
                  </a:cxn>
                </a:cxnLst>
                <a:rect l="l" t="t" r="r" b="b"/>
                <a:pathLst>
                  <a:path w="1182497" h="441134">
                    <a:moveTo>
                      <a:pt x="1182497" y="0"/>
                    </a:moveTo>
                    <a:lnTo>
                      <a:pt x="1182053" y="441135"/>
                    </a:lnTo>
                    <a:lnTo>
                      <a:pt x="0" y="441135"/>
                    </a:lnTo>
                    <a:lnTo>
                      <a:pt x="1182497" y="0"/>
                    </a:lnTo>
                    <a:close/>
                  </a:path>
                </a:pathLst>
              </a:custGeom>
              <a:solidFill>
                <a:srgbClr val="4D4450"/>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F4B83E8-E763-DFF3-1256-CC20A766A416}"/>
                  </a:ext>
                </a:extLst>
              </p:cNvPr>
              <p:cNvSpPr/>
              <p:nvPr/>
            </p:nvSpPr>
            <p:spPr>
              <a:xfrm>
                <a:off x="405765" y="4002785"/>
                <a:ext cx="687070" cy="223837"/>
              </a:xfrm>
              <a:custGeom>
                <a:avLst/>
                <a:gdLst>
                  <a:gd name="connsiteX0" fmla="*/ 687070 w 687070"/>
                  <a:gd name="connsiteY0" fmla="*/ 0 h 223837"/>
                  <a:gd name="connsiteX1" fmla="*/ 681673 w 687070"/>
                  <a:gd name="connsiteY1" fmla="*/ 223838 h 223837"/>
                  <a:gd name="connsiteX2" fmla="*/ 0 w 687070"/>
                  <a:gd name="connsiteY2" fmla="*/ 223838 h 223837"/>
                  <a:gd name="connsiteX3" fmla="*/ 687070 w 687070"/>
                  <a:gd name="connsiteY3" fmla="*/ 0 h 223837"/>
                </a:gdLst>
                <a:ahLst/>
                <a:cxnLst>
                  <a:cxn ang="0">
                    <a:pos x="connsiteX0" y="connsiteY0"/>
                  </a:cxn>
                  <a:cxn ang="0">
                    <a:pos x="connsiteX1" y="connsiteY1"/>
                  </a:cxn>
                  <a:cxn ang="0">
                    <a:pos x="connsiteX2" y="connsiteY2"/>
                  </a:cxn>
                  <a:cxn ang="0">
                    <a:pos x="connsiteX3" y="connsiteY3"/>
                  </a:cxn>
                </a:cxnLst>
                <a:rect l="l" t="t" r="r" b="b"/>
                <a:pathLst>
                  <a:path w="687070" h="223837">
                    <a:moveTo>
                      <a:pt x="687070" y="0"/>
                    </a:moveTo>
                    <a:lnTo>
                      <a:pt x="681673" y="223838"/>
                    </a:lnTo>
                    <a:lnTo>
                      <a:pt x="0" y="223838"/>
                    </a:lnTo>
                    <a:lnTo>
                      <a:pt x="687070" y="0"/>
                    </a:lnTo>
                    <a:close/>
                  </a:path>
                </a:pathLst>
              </a:custGeom>
              <a:solidFill>
                <a:srgbClr val="FCE9A7"/>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36BCF63-228E-D675-B108-0A66A8B324CB}"/>
                  </a:ext>
                </a:extLst>
              </p:cNvPr>
              <p:cNvSpPr/>
              <p:nvPr/>
            </p:nvSpPr>
            <p:spPr>
              <a:xfrm>
                <a:off x="271018" y="3590289"/>
                <a:ext cx="276415" cy="607695"/>
              </a:xfrm>
              <a:custGeom>
                <a:avLst/>
                <a:gdLst>
                  <a:gd name="connsiteX0" fmla="*/ 0 w 276415"/>
                  <a:gd name="connsiteY0" fmla="*/ 607695 h 607695"/>
                  <a:gd name="connsiteX1" fmla="*/ 276416 w 276415"/>
                  <a:gd name="connsiteY1" fmla="*/ 504571 h 607695"/>
                  <a:gd name="connsiteX2" fmla="*/ 276416 w 276415"/>
                  <a:gd name="connsiteY2" fmla="*/ 0 h 607695"/>
                  <a:gd name="connsiteX3" fmla="*/ 0 w 276415"/>
                  <a:gd name="connsiteY3" fmla="*/ 0 h 607695"/>
                  <a:gd name="connsiteX4" fmla="*/ 0 w 276415"/>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15" h="607695">
                    <a:moveTo>
                      <a:pt x="0" y="607695"/>
                    </a:moveTo>
                    <a:lnTo>
                      <a:pt x="276416" y="504571"/>
                    </a:lnTo>
                    <a:lnTo>
                      <a:pt x="276416" y="0"/>
                    </a:lnTo>
                    <a:lnTo>
                      <a:pt x="0" y="0"/>
                    </a:lnTo>
                    <a:lnTo>
                      <a:pt x="0" y="607695"/>
                    </a:lnTo>
                    <a:close/>
                  </a:path>
                </a:pathLst>
              </a:custGeom>
              <a:solidFill>
                <a:srgbClr val="FE504F"/>
              </a:solidFill>
              <a:ln w="635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117D8E7D-7E35-C7A5-A4A7-E278477F6F79}"/>
                  </a:ext>
                </a:extLst>
              </p:cNvPr>
              <p:cNvSpPr/>
              <p:nvPr/>
            </p:nvSpPr>
            <p:spPr>
              <a:xfrm rot="10800000">
                <a:off x="93186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16E5BBF-1852-6050-6C3E-F014710B8E87}"/>
                  </a:ext>
                </a:extLst>
              </p:cNvPr>
              <p:cNvSpPr/>
              <p:nvPr/>
            </p:nvSpPr>
            <p:spPr>
              <a:xfrm rot="10800000">
                <a:off x="680275"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A38D2D6-0111-48B4-66B6-3C2B9981EF81}"/>
                  </a:ext>
                </a:extLst>
              </p:cNvPr>
              <p:cNvSpPr/>
              <p:nvPr/>
            </p:nvSpPr>
            <p:spPr>
              <a:xfrm rot="10800000">
                <a:off x="42875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429A6D5-AEC7-D5DE-F67D-F0C62F29FC1F}"/>
                  </a:ext>
                </a:extLst>
              </p:cNvPr>
              <p:cNvSpPr/>
              <p:nvPr/>
            </p:nvSpPr>
            <p:spPr>
              <a:xfrm rot="10800000">
                <a:off x="93186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F1C068C9-EE74-22D0-4471-03886FBEA3A7}"/>
                  </a:ext>
                </a:extLst>
              </p:cNvPr>
              <p:cNvSpPr/>
              <p:nvPr/>
            </p:nvSpPr>
            <p:spPr>
              <a:xfrm rot="10800000">
                <a:off x="680275"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36033DC-24AC-B19A-1C1E-E74447A5F331}"/>
                  </a:ext>
                </a:extLst>
              </p:cNvPr>
              <p:cNvSpPr/>
              <p:nvPr/>
            </p:nvSpPr>
            <p:spPr>
              <a:xfrm rot="10800000">
                <a:off x="42875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382CF83D-41DC-14FA-1D4E-E0645E24F9EE}"/>
                  </a:ext>
                </a:extLst>
              </p:cNvPr>
              <p:cNvSpPr/>
              <p:nvPr/>
            </p:nvSpPr>
            <p:spPr>
              <a:xfrm rot="10800000">
                <a:off x="271081" y="3688207"/>
                <a:ext cx="276352" cy="81470"/>
              </a:xfrm>
              <a:custGeom>
                <a:avLst/>
                <a:gdLst>
                  <a:gd name="connsiteX0" fmla="*/ 0 w 276352"/>
                  <a:gd name="connsiteY0" fmla="*/ 0 h 81470"/>
                  <a:gd name="connsiteX1" fmla="*/ 276352 w 276352"/>
                  <a:gd name="connsiteY1" fmla="*/ 0 h 81470"/>
                  <a:gd name="connsiteX2" fmla="*/ 276352 w 276352"/>
                  <a:gd name="connsiteY2" fmla="*/ 81470 h 81470"/>
                  <a:gd name="connsiteX3" fmla="*/ 0 w 276352"/>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76352" h="81470">
                    <a:moveTo>
                      <a:pt x="0" y="0"/>
                    </a:moveTo>
                    <a:lnTo>
                      <a:pt x="276352" y="0"/>
                    </a:lnTo>
                    <a:lnTo>
                      <a:pt x="276352" y="81470"/>
                    </a:lnTo>
                    <a:lnTo>
                      <a:pt x="0" y="81470"/>
                    </a:lnTo>
                    <a:close/>
                  </a:path>
                </a:pathLst>
              </a:custGeom>
              <a:solidFill>
                <a:srgbClr val="FCE9A7"/>
              </a:solidFill>
              <a:ln w="63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00B21A4-686F-B011-5F6D-744139AFB20C}"/>
                  </a:ext>
                </a:extLst>
              </p:cNvPr>
              <p:cNvSpPr/>
              <p:nvPr/>
            </p:nvSpPr>
            <p:spPr>
              <a:xfrm>
                <a:off x="0" y="4299077"/>
                <a:ext cx="29591" cy="1813941"/>
              </a:xfrm>
              <a:custGeom>
                <a:avLst/>
                <a:gdLst>
                  <a:gd name="connsiteX0" fmla="*/ 0 w 29591"/>
                  <a:gd name="connsiteY0" fmla="*/ 0 h 1813941"/>
                  <a:gd name="connsiteX1" fmla="*/ 29591 w 29591"/>
                  <a:gd name="connsiteY1" fmla="*/ 0 h 1813941"/>
                  <a:gd name="connsiteX2" fmla="*/ 29591 w 29591"/>
                  <a:gd name="connsiteY2" fmla="*/ 1813941 h 1813941"/>
                  <a:gd name="connsiteX3" fmla="*/ 0 w 29591"/>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29591" h="1813941">
                    <a:moveTo>
                      <a:pt x="0" y="0"/>
                    </a:moveTo>
                    <a:lnTo>
                      <a:pt x="29591" y="0"/>
                    </a:lnTo>
                    <a:lnTo>
                      <a:pt x="29591" y="1813941"/>
                    </a:lnTo>
                    <a:lnTo>
                      <a:pt x="0" y="1813941"/>
                    </a:lnTo>
                    <a:close/>
                  </a:path>
                </a:pathLst>
              </a:custGeom>
              <a:solidFill>
                <a:srgbClr val="4D4450"/>
              </a:solidFill>
              <a:ln w="6350" cap="flat">
                <a:noFill/>
                <a:prstDash val="solid"/>
                <a:miter/>
              </a:ln>
            </p:spPr>
            <p:txBody>
              <a:bodyPr rtlCol="0" anchor="ctr"/>
              <a:lstStyle/>
              <a:p>
                <a:endParaRPr lang="en-IN"/>
              </a:p>
            </p:txBody>
          </p:sp>
        </p:grpSp>
        <p:grpSp>
          <p:nvGrpSpPr>
            <p:cNvPr id="80" name="Group 79">
              <a:extLst>
                <a:ext uri="{FF2B5EF4-FFF2-40B4-BE49-F238E27FC236}">
                  <a16:creationId xmlns:a16="http://schemas.microsoft.com/office/drawing/2014/main" id="{0463569B-59DD-A04B-E6C6-B7FF7880104B}"/>
                </a:ext>
              </a:extLst>
            </p:cNvPr>
            <p:cNvGrpSpPr/>
            <p:nvPr/>
          </p:nvGrpSpPr>
          <p:grpSpPr>
            <a:xfrm>
              <a:off x="1256048" y="5936719"/>
              <a:ext cx="952436" cy="975360"/>
              <a:chOff x="2812224" y="5137658"/>
              <a:chExt cx="952436" cy="975360"/>
            </a:xfrm>
          </p:grpSpPr>
          <p:sp>
            <p:nvSpPr>
              <p:cNvPr id="81" name="Freeform: Shape 80">
                <a:extLst>
                  <a:ext uri="{FF2B5EF4-FFF2-40B4-BE49-F238E27FC236}">
                    <a16:creationId xmlns:a16="http://schemas.microsoft.com/office/drawing/2014/main" id="{AF6D769E-A491-DECB-52C8-98B8ADDC6345}"/>
                  </a:ext>
                </a:extLst>
              </p:cNvPr>
              <p:cNvSpPr/>
              <p:nvPr/>
            </p:nvSpPr>
            <p:spPr>
              <a:xfrm>
                <a:off x="3519360" y="5252212"/>
                <a:ext cx="140588" cy="273812"/>
              </a:xfrm>
              <a:custGeom>
                <a:avLst/>
                <a:gdLst>
                  <a:gd name="connsiteX0" fmla="*/ 0 w 140588"/>
                  <a:gd name="connsiteY0" fmla="*/ 0 h 273812"/>
                  <a:gd name="connsiteX1" fmla="*/ 140589 w 140588"/>
                  <a:gd name="connsiteY1" fmla="*/ 0 h 273812"/>
                  <a:gd name="connsiteX2" fmla="*/ 140589 w 140588"/>
                  <a:gd name="connsiteY2" fmla="*/ 273812 h 273812"/>
                  <a:gd name="connsiteX3" fmla="*/ 0 w 140588"/>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8"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0523881-688B-61BC-EE1E-A1311EE310AD}"/>
                  </a:ext>
                </a:extLst>
              </p:cNvPr>
              <p:cNvSpPr/>
              <p:nvPr/>
            </p:nvSpPr>
            <p:spPr>
              <a:xfrm>
                <a:off x="3523488" y="5137658"/>
                <a:ext cx="132270" cy="114553"/>
              </a:xfrm>
              <a:custGeom>
                <a:avLst/>
                <a:gdLst>
                  <a:gd name="connsiteX0" fmla="*/ 66167 w 132270"/>
                  <a:gd name="connsiteY0" fmla="*/ 0 h 114553"/>
                  <a:gd name="connsiteX1" fmla="*/ 0 w 132270"/>
                  <a:gd name="connsiteY1" fmla="*/ 114554 h 114553"/>
                  <a:gd name="connsiteX2" fmla="*/ 132271 w 132270"/>
                  <a:gd name="connsiteY2" fmla="*/ 114554 h 114553"/>
                  <a:gd name="connsiteX3" fmla="*/ 66167 w 132270"/>
                  <a:gd name="connsiteY3" fmla="*/ 0 h 114553"/>
                </a:gdLst>
                <a:ahLst/>
                <a:cxnLst>
                  <a:cxn ang="0">
                    <a:pos x="connsiteX0" y="connsiteY0"/>
                  </a:cxn>
                  <a:cxn ang="0">
                    <a:pos x="connsiteX1" y="connsiteY1"/>
                  </a:cxn>
                  <a:cxn ang="0">
                    <a:pos x="connsiteX2" y="connsiteY2"/>
                  </a:cxn>
                  <a:cxn ang="0">
                    <a:pos x="connsiteX3" y="connsiteY3"/>
                  </a:cxn>
                </a:cxnLst>
                <a:rect l="l" t="t" r="r" b="b"/>
                <a:pathLst>
                  <a:path w="132270" h="114553">
                    <a:moveTo>
                      <a:pt x="66167" y="0"/>
                    </a:moveTo>
                    <a:lnTo>
                      <a:pt x="0" y="114554"/>
                    </a:lnTo>
                    <a:lnTo>
                      <a:pt x="132271" y="114554"/>
                    </a:lnTo>
                    <a:lnTo>
                      <a:pt x="66167" y="0"/>
                    </a:lnTo>
                    <a:close/>
                  </a:path>
                </a:pathLst>
              </a:custGeom>
              <a:solidFill>
                <a:srgbClr val="4D4450"/>
              </a:solidFill>
              <a:ln w="6350" cap="flat">
                <a:noFill/>
                <a:prstDash val="solid"/>
                <a:miter/>
              </a:ln>
            </p:spPr>
            <p:txBody>
              <a:bodyPr rtlCol="0" anchor="ctr"/>
              <a:lstStyle/>
              <a:p>
                <a:endParaRPr lang="en-IN"/>
              </a:p>
            </p:txBody>
          </p:sp>
          <p:grpSp>
            <p:nvGrpSpPr>
              <p:cNvPr id="83" name="Graphic 2">
                <a:extLst>
                  <a:ext uri="{FF2B5EF4-FFF2-40B4-BE49-F238E27FC236}">
                    <a16:creationId xmlns:a16="http://schemas.microsoft.com/office/drawing/2014/main" id="{02A10772-F887-4394-C513-93A1C0FB666E}"/>
                  </a:ext>
                </a:extLst>
              </p:cNvPr>
              <p:cNvGrpSpPr/>
              <p:nvPr/>
            </p:nvGrpSpPr>
            <p:grpSpPr>
              <a:xfrm>
                <a:off x="2812224" y="5176964"/>
                <a:ext cx="952436" cy="936053"/>
                <a:chOff x="2812224" y="5176964"/>
                <a:chExt cx="952436" cy="936053"/>
              </a:xfrm>
            </p:grpSpPr>
            <p:grpSp>
              <p:nvGrpSpPr>
                <p:cNvPr id="85" name="Graphic 2">
                  <a:extLst>
                    <a:ext uri="{FF2B5EF4-FFF2-40B4-BE49-F238E27FC236}">
                      <a16:creationId xmlns:a16="http://schemas.microsoft.com/office/drawing/2014/main" id="{D7C945EE-A7D8-2D4B-9056-20F45D169714}"/>
                    </a:ext>
                  </a:extLst>
                </p:cNvPr>
                <p:cNvGrpSpPr/>
                <p:nvPr/>
              </p:nvGrpSpPr>
              <p:grpSpPr>
                <a:xfrm>
                  <a:off x="2812224" y="5176964"/>
                  <a:ext cx="952436" cy="354520"/>
                  <a:chOff x="2812224" y="5176964"/>
                  <a:chExt cx="952436" cy="354520"/>
                </a:xfrm>
              </p:grpSpPr>
              <p:sp>
                <p:nvSpPr>
                  <p:cNvPr id="89" name="Freeform: Shape 88">
                    <a:extLst>
                      <a:ext uri="{FF2B5EF4-FFF2-40B4-BE49-F238E27FC236}">
                        <a16:creationId xmlns:a16="http://schemas.microsoft.com/office/drawing/2014/main" id="{CD8A005A-0382-ECCF-22CB-4613590C5E79}"/>
                      </a:ext>
                    </a:extLst>
                  </p:cNvPr>
                  <p:cNvSpPr/>
                  <p:nvPr/>
                </p:nvSpPr>
                <p:spPr>
                  <a:xfrm>
                    <a:off x="2812224" y="5176964"/>
                    <a:ext cx="952436" cy="354520"/>
                  </a:xfrm>
                  <a:custGeom>
                    <a:avLst/>
                    <a:gdLst>
                      <a:gd name="connsiteX0" fmla="*/ 0 w 952436"/>
                      <a:gd name="connsiteY0" fmla="*/ 0 h 354520"/>
                      <a:gd name="connsiteX1" fmla="*/ 1080 w 952436"/>
                      <a:gd name="connsiteY1" fmla="*/ 354520 h 354520"/>
                      <a:gd name="connsiteX2" fmla="*/ 952436 w 952436"/>
                      <a:gd name="connsiteY2" fmla="*/ 354520 h 354520"/>
                      <a:gd name="connsiteX3" fmla="*/ 0 w 952436"/>
                      <a:gd name="connsiteY3" fmla="*/ 0 h 354520"/>
                    </a:gdLst>
                    <a:ahLst/>
                    <a:cxnLst>
                      <a:cxn ang="0">
                        <a:pos x="connsiteX0" y="connsiteY0"/>
                      </a:cxn>
                      <a:cxn ang="0">
                        <a:pos x="connsiteX1" y="connsiteY1"/>
                      </a:cxn>
                      <a:cxn ang="0">
                        <a:pos x="connsiteX2" y="connsiteY2"/>
                      </a:cxn>
                      <a:cxn ang="0">
                        <a:pos x="connsiteX3" y="connsiteY3"/>
                      </a:cxn>
                    </a:cxnLst>
                    <a:rect l="l" t="t" r="r" b="b"/>
                    <a:pathLst>
                      <a:path w="952436" h="354520">
                        <a:moveTo>
                          <a:pt x="0" y="0"/>
                        </a:moveTo>
                        <a:lnTo>
                          <a:pt x="1080" y="354520"/>
                        </a:lnTo>
                        <a:lnTo>
                          <a:pt x="952436" y="354520"/>
                        </a:lnTo>
                        <a:lnTo>
                          <a:pt x="0" y="0"/>
                        </a:lnTo>
                        <a:close/>
                      </a:path>
                    </a:pathLst>
                  </a:custGeom>
                  <a:solidFill>
                    <a:srgbClr val="4D4450"/>
                  </a:solidFill>
                  <a:ln w="635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C654CFAE-7F19-637F-1D58-3CD13B82D85F}"/>
                      </a:ext>
                    </a:extLst>
                  </p:cNvPr>
                  <p:cNvSpPr/>
                  <p:nvPr/>
                </p:nvSpPr>
                <p:spPr>
                  <a:xfrm>
                    <a:off x="2888932" y="5288279"/>
                    <a:ext cx="569404" cy="183769"/>
                  </a:xfrm>
                  <a:custGeom>
                    <a:avLst/>
                    <a:gdLst>
                      <a:gd name="connsiteX0" fmla="*/ 0 w 569404"/>
                      <a:gd name="connsiteY0" fmla="*/ 0 h 183769"/>
                      <a:gd name="connsiteX1" fmla="*/ 4445 w 569404"/>
                      <a:gd name="connsiteY1" fmla="*/ 183769 h 183769"/>
                      <a:gd name="connsiteX2" fmla="*/ 569404 w 569404"/>
                      <a:gd name="connsiteY2" fmla="*/ 183769 h 183769"/>
                      <a:gd name="connsiteX3" fmla="*/ 0 w 569404"/>
                      <a:gd name="connsiteY3" fmla="*/ 0 h 183769"/>
                    </a:gdLst>
                    <a:ahLst/>
                    <a:cxnLst>
                      <a:cxn ang="0">
                        <a:pos x="connsiteX0" y="connsiteY0"/>
                      </a:cxn>
                      <a:cxn ang="0">
                        <a:pos x="connsiteX1" y="connsiteY1"/>
                      </a:cxn>
                      <a:cxn ang="0">
                        <a:pos x="connsiteX2" y="connsiteY2"/>
                      </a:cxn>
                      <a:cxn ang="0">
                        <a:pos x="connsiteX3" y="connsiteY3"/>
                      </a:cxn>
                    </a:cxnLst>
                    <a:rect l="l" t="t" r="r" b="b"/>
                    <a:pathLst>
                      <a:path w="569404" h="183769">
                        <a:moveTo>
                          <a:pt x="0" y="0"/>
                        </a:moveTo>
                        <a:lnTo>
                          <a:pt x="4445" y="183769"/>
                        </a:lnTo>
                        <a:lnTo>
                          <a:pt x="569404" y="183769"/>
                        </a:lnTo>
                        <a:lnTo>
                          <a:pt x="0" y="0"/>
                        </a:lnTo>
                        <a:close/>
                      </a:path>
                    </a:pathLst>
                  </a:custGeom>
                  <a:solidFill>
                    <a:srgbClr val="FCE9A7"/>
                  </a:solidFill>
                  <a:ln w="6350" cap="flat">
                    <a:noFill/>
                    <a:prstDash val="solid"/>
                    <a:miter/>
                  </a:ln>
                </p:spPr>
                <p:txBody>
                  <a:bodyPr rtlCol="0" anchor="ctr"/>
                  <a:lstStyle/>
                  <a:p>
                    <a:endParaRPr lang="en-IN"/>
                  </a:p>
                </p:txBody>
              </p:sp>
            </p:grpSp>
            <p:sp>
              <p:nvSpPr>
                <p:cNvPr id="86" name="Freeform: Shape 85">
                  <a:extLst>
                    <a:ext uri="{FF2B5EF4-FFF2-40B4-BE49-F238E27FC236}">
                      <a16:creationId xmlns:a16="http://schemas.microsoft.com/office/drawing/2014/main" id="{F16F65DF-7B00-79FF-7237-312C552BE86C}"/>
                    </a:ext>
                  </a:extLst>
                </p:cNvPr>
                <p:cNvSpPr/>
                <p:nvPr/>
              </p:nvSpPr>
              <p:spPr>
                <a:xfrm rot="-10800000">
                  <a:off x="2813304" y="5531484"/>
                  <a:ext cx="951357" cy="581533"/>
                </a:xfrm>
                <a:custGeom>
                  <a:avLst/>
                  <a:gdLst>
                    <a:gd name="connsiteX0" fmla="*/ 0 w 951357"/>
                    <a:gd name="connsiteY0" fmla="*/ 0 h 581533"/>
                    <a:gd name="connsiteX1" fmla="*/ 951357 w 951357"/>
                    <a:gd name="connsiteY1" fmla="*/ 0 h 581533"/>
                    <a:gd name="connsiteX2" fmla="*/ 951357 w 951357"/>
                    <a:gd name="connsiteY2" fmla="*/ 581533 h 581533"/>
                    <a:gd name="connsiteX3" fmla="*/ 0 w 951357"/>
                    <a:gd name="connsiteY3" fmla="*/ 581533 h 581533"/>
                  </a:gdLst>
                  <a:ahLst/>
                  <a:cxnLst>
                    <a:cxn ang="0">
                      <a:pos x="connsiteX0" y="connsiteY0"/>
                    </a:cxn>
                    <a:cxn ang="0">
                      <a:pos x="connsiteX1" y="connsiteY1"/>
                    </a:cxn>
                    <a:cxn ang="0">
                      <a:pos x="connsiteX2" y="connsiteY2"/>
                    </a:cxn>
                    <a:cxn ang="0">
                      <a:pos x="connsiteX3" y="connsiteY3"/>
                    </a:cxn>
                  </a:cxnLst>
                  <a:rect l="l" t="t" r="r" b="b"/>
                  <a:pathLst>
                    <a:path w="951357" h="581533">
                      <a:moveTo>
                        <a:pt x="0" y="0"/>
                      </a:moveTo>
                      <a:lnTo>
                        <a:pt x="951357" y="0"/>
                      </a:lnTo>
                      <a:lnTo>
                        <a:pt x="951357" y="581533"/>
                      </a:lnTo>
                      <a:lnTo>
                        <a:pt x="0" y="581533"/>
                      </a:lnTo>
                      <a:close/>
                    </a:path>
                  </a:pathLst>
                </a:custGeom>
                <a:solidFill>
                  <a:srgbClr val="FE504F"/>
                </a:solidFill>
                <a:ln w="63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BF70AE1-E1AD-762D-0F55-C6DE90807E30}"/>
                    </a:ext>
                  </a:extLst>
                </p:cNvPr>
                <p:cNvSpPr/>
                <p:nvPr/>
              </p:nvSpPr>
              <p:spPr>
                <a:xfrm rot="-10800000">
                  <a:off x="3040062" y="5668137"/>
                  <a:ext cx="497839" cy="308228"/>
                </a:xfrm>
                <a:custGeom>
                  <a:avLst/>
                  <a:gdLst>
                    <a:gd name="connsiteX0" fmla="*/ 0 w 497839"/>
                    <a:gd name="connsiteY0" fmla="*/ 0 h 308228"/>
                    <a:gd name="connsiteX1" fmla="*/ 497840 w 497839"/>
                    <a:gd name="connsiteY1" fmla="*/ 0 h 308228"/>
                    <a:gd name="connsiteX2" fmla="*/ 497840 w 497839"/>
                    <a:gd name="connsiteY2" fmla="*/ 308229 h 308228"/>
                    <a:gd name="connsiteX3" fmla="*/ 0 w 497839"/>
                    <a:gd name="connsiteY3" fmla="*/ 308229 h 308228"/>
                  </a:gdLst>
                  <a:ahLst/>
                  <a:cxnLst>
                    <a:cxn ang="0">
                      <a:pos x="connsiteX0" y="connsiteY0"/>
                    </a:cxn>
                    <a:cxn ang="0">
                      <a:pos x="connsiteX1" y="connsiteY1"/>
                    </a:cxn>
                    <a:cxn ang="0">
                      <a:pos x="connsiteX2" y="connsiteY2"/>
                    </a:cxn>
                    <a:cxn ang="0">
                      <a:pos x="connsiteX3" y="connsiteY3"/>
                    </a:cxn>
                  </a:cxnLst>
                  <a:rect l="l" t="t" r="r" b="b"/>
                  <a:pathLst>
                    <a:path w="497839" h="308228">
                      <a:moveTo>
                        <a:pt x="0" y="0"/>
                      </a:moveTo>
                      <a:lnTo>
                        <a:pt x="497840" y="0"/>
                      </a:lnTo>
                      <a:lnTo>
                        <a:pt x="497840" y="308229"/>
                      </a:lnTo>
                      <a:lnTo>
                        <a:pt x="0" y="308229"/>
                      </a:lnTo>
                      <a:close/>
                    </a:path>
                  </a:pathLst>
                </a:custGeom>
                <a:solidFill>
                  <a:srgbClr val="4D4450"/>
                </a:solidFill>
                <a:ln w="635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B04D759-3224-AAC8-25E7-D7F339A2F299}"/>
                    </a:ext>
                  </a:extLst>
                </p:cNvPr>
                <p:cNvSpPr/>
                <p:nvPr/>
              </p:nvSpPr>
              <p:spPr>
                <a:xfrm rot="-10800000">
                  <a:off x="3086163" y="5710872"/>
                  <a:ext cx="405701" cy="222758"/>
                </a:xfrm>
                <a:custGeom>
                  <a:avLst/>
                  <a:gdLst>
                    <a:gd name="connsiteX0" fmla="*/ 0 w 405701"/>
                    <a:gd name="connsiteY0" fmla="*/ 0 h 222758"/>
                    <a:gd name="connsiteX1" fmla="*/ 405702 w 405701"/>
                    <a:gd name="connsiteY1" fmla="*/ 0 h 222758"/>
                    <a:gd name="connsiteX2" fmla="*/ 405702 w 405701"/>
                    <a:gd name="connsiteY2" fmla="*/ 222758 h 222758"/>
                    <a:gd name="connsiteX3" fmla="*/ 0 w 405701"/>
                    <a:gd name="connsiteY3" fmla="*/ 222758 h 222758"/>
                  </a:gdLst>
                  <a:ahLst/>
                  <a:cxnLst>
                    <a:cxn ang="0">
                      <a:pos x="connsiteX0" y="connsiteY0"/>
                    </a:cxn>
                    <a:cxn ang="0">
                      <a:pos x="connsiteX1" y="connsiteY1"/>
                    </a:cxn>
                    <a:cxn ang="0">
                      <a:pos x="connsiteX2" y="connsiteY2"/>
                    </a:cxn>
                    <a:cxn ang="0">
                      <a:pos x="connsiteX3" y="connsiteY3"/>
                    </a:cxn>
                  </a:cxnLst>
                  <a:rect l="l" t="t" r="r" b="b"/>
                  <a:pathLst>
                    <a:path w="405701" h="222758">
                      <a:moveTo>
                        <a:pt x="0" y="0"/>
                      </a:moveTo>
                      <a:lnTo>
                        <a:pt x="405702" y="0"/>
                      </a:lnTo>
                      <a:lnTo>
                        <a:pt x="405702" y="222758"/>
                      </a:lnTo>
                      <a:lnTo>
                        <a:pt x="0" y="222758"/>
                      </a:lnTo>
                      <a:close/>
                    </a:path>
                  </a:pathLst>
                </a:custGeom>
                <a:solidFill>
                  <a:srgbClr val="FCE9A7"/>
                </a:solidFill>
                <a:ln w="6350" cap="flat">
                  <a:noFill/>
                  <a:prstDash val="solid"/>
                  <a:miter/>
                </a:ln>
              </p:spPr>
              <p:txBody>
                <a:bodyPr rtlCol="0" anchor="ctr"/>
                <a:lstStyle/>
                <a:p>
                  <a:endParaRPr lang="en-IN"/>
                </a:p>
              </p:txBody>
            </p:sp>
          </p:grpSp>
          <p:sp>
            <p:nvSpPr>
              <p:cNvPr id="84" name="Freeform: Shape 83">
                <a:extLst>
                  <a:ext uri="{FF2B5EF4-FFF2-40B4-BE49-F238E27FC236}">
                    <a16:creationId xmlns:a16="http://schemas.microsoft.com/office/drawing/2014/main" id="{B97E6488-8D45-056E-EEE0-BB9242A637B2}"/>
                  </a:ext>
                </a:extLst>
              </p:cNvPr>
              <p:cNvSpPr/>
              <p:nvPr/>
            </p:nvSpPr>
            <p:spPr>
              <a:xfrm>
                <a:off x="2813367" y="5527548"/>
                <a:ext cx="34543" cy="585470"/>
              </a:xfrm>
              <a:custGeom>
                <a:avLst/>
                <a:gdLst>
                  <a:gd name="connsiteX0" fmla="*/ 0 w 34543"/>
                  <a:gd name="connsiteY0" fmla="*/ 0 h 585470"/>
                  <a:gd name="connsiteX1" fmla="*/ 34544 w 34543"/>
                  <a:gd name="connsiteY1" fmla="*/ 0 h 585470"/>
                  <a:gd name="connsiteX2" fmla="*/ 34544 w 34543"/>
                  <a:gd name="connsiteY2" fmla="*/ 585470 h 585470"/>
                  <a:gd name="connsiteX3" fmla="*/ 0 w 34543"/>
                  <a:gd name="connsiteY3" fmla="*/ 585470 h 585470"/>
                </a:gdLst>
                <a:ahLst/>
                <a:cxnLst>
                  <a:cxn ang="0">
                    <a:pos x="connsiteX0" y="connsiteY0"/>
                  </a:cxn>
                  <a:cxn ang="0">
                    <a:pos x="connsiteX1" y="connsiteY1"/>
                  </a:cxn>
                  <a:cxn ang="0">
                    <a:pos x="connsiteX2" y="connsiteY2"/>
                  </a:cxn>
                  <a:cxn ang="0">
                    <a:pos x="connsiteX3" y="connsiteY3"/>
                  </a:cxn>
                </a:cxnLst>
                <a:rect l="l" t="t" r="r" b="b"/>
                <a:pathLst>
                  <a:path w="34543" h="585470">
                    <a:moveTo>
                      <a:pt x="0" y="0"/>
                    </a:moveTo>
                    <a:lnTo>
                      <a:pt x="34544" y="0"/>
                    </a:lnTo>
                    <a:lnTo>
                      <a:pt x="34544" y="585470"/>
                    </a:lnTo>
                    <a:lnTo>
                      <a:pt x="0" y="585470"/>
                    </a:lnTo>
                    <a:close/>
                  </a:path>
                </a:pathLst>
              </a:custGeom>
              <a:solidFill>
                <a:srgbClr val="4D4450"/>
              </a:solidFill>
              <a:ln w="6350" cap="flat">
                <a:noFill/>
                <a:prstDash val="solid"/>
                <a:miter/>
              </a:ln>
            </p:spPr>
            <p:txBody>
              <a:bodyPr rtlCol="0" anchor="ctr"/>
              <a:lstStyle/>
              <a:p>
                <a:endParaRPr lang="en-IN"/>
              </a:p>
            </p:txBody>
          </p:sp>
        </p:grpSp>
      </p:grpSp>
      <p:sp>
        <p:nvSpPr>
          <p:cNvPr id="2" name="TextBox 1">
            <a:extLst>
              <a:ext uri="{FF2B5EF4-FFF2-40B4-BE49-F238E27FC236}">
                <a16:creationId xmlns:a16="http://schemas.microsoft.com/office/drawing/2014/main" id="{BFEA73D3-7493-4A6F-4B48-3C5B093B70C8}"/>
              </a:ext>
            </a:extLst>
          </p:cNvPr>
          <p:cNvSpPr txBox="1"/>
          <p:nvPr/>
        </p:nvSpPr>
        <p:spPr>
          <a:xfrm>
            <a:off x="3599866" y="2597506"/>
            <a:ext cx="5446925" cy="2056332"/>
          </a:xfrm>
          <a:prstGeom prst="rect">
            <a:avLst/>
          </a:prstGeom>
          <a:noFill/>
        </p:spPr>
        <p:txBody>
          <a:bodyPr wrap="square" rtlCol="0">
            <a:spAutoFit/>
          </a:bodyPr>
          <a:lstStyle/>
          <a:p>
            <a:pPr marL="285750" indent="-285750">
              <a:lnSpc>
                <a:spcPct val="250000"/>
              </a:lnSpc>
              <a:buFont typeface="Wingdings" panose="05000000000000000000" pitchFamily="2" charset="2"/>
              <a:buChar char="§"/>
            </a:pPr>
            <a:r>
              <a:rPr lang="mk-MK" dirty="0">
                <a:latin typeface="Open Sans" panose="020B0606030504020204" pitchFamily="34" charset="0"/>
                <a:ea typeface="Open Sans" panose="020B0606030504020204" pitchFamily="34" charset="0"/>
                <a:cs typeface="Open Sans" panose="020B0606030504020204" pitchFamily="34" charset="0"/>
              </a:rPr>
              <a:t>Анализа на сентименти (</a:t>
            </a:r>
            <a:r>
              <a:rPr lang="en-US" dirty="0">
                <a:latin typeface="Open Sans" panose="020B0606030504020204" pitchFamily="34" charset="0"/>
                <a:ea typeface="Open Sans" panose="020B0606030504020204" pitchFamily="34" charset="0"/>
                <a:cs typeface="Open Sans" panose="020B0606030504020204" pitchFamily="34" charset="0"/>
              </a:rPr>
              <a:t>Sentiment Analysis)</a:t>
            </a:r>
          </a:p>
          <a:p>
            <a:pPr marL="285750" indent="-285750">
              <a:lnSpc>
                <a:spcPct val="250000"/>
              </a:lnSpc>
              <a:buFont typeface="Wingdings" panose="05000000000000000000"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Cross-correlation </a:t>
            </a:r>
            <a:r>
              <a:rPr lang="mk-MK" dirty="0">
                <a:latin typeface="Open Sans" panose="020B0606030504020204" pitchFamily="34" charset="0"/>
                <a:ea typeface="Open Sans" panose="020B0606030504020204" pitchFamily="34" charset="0"/>
                <a:cs typeface="Open Sans" panose="020B0606030504020204" pitchFamily="34" charset="0"/>
              </a:rPr>
              <a:t>на временски серии</a:t>
            </a:r>
          </a:p>
          <a:p>
            <a:pPr marL="285750" indent="-285750">
              <a:lnSpc>
                <a:spcPct val="250000"/>
              </a:lnSpc>
              <a:buFont typeface="Wingdings" panose="05000000000000000000" pitchFamily="2" charset="2"/>
              <a:buChar char="§"/>
            </a:pPr>
            <a:r>
              <a:rPr lang="mk-MK" dirty="0">
                <a:latin typeface="Open Sans" panose="020B0606030504020204" pitchFamily="34" charset="0"/>
                <a:ea typeface="Open Sans" panose="020B0606030504020204" pitchFamily="34" charset="0"/>
                <a:cs typeface="Open Sans" panose="020B0606030504020204" pitchFamily="34" charset="0"/>
              </a:rPr>
              <a:t>Моделирање на теми (</a:t>
            </a:r>
            <a:r>
              <a:rPr lang="en-US" dirty="0">
                <a:latin typeface="Open Sans" panose="020B0606030504020204" pitchFamily="34" charset="0"/>
                <a:ea typeface="Open Sans" panose="020B0606030504020204" pitchFamily="34" charset="0"/>
                <a:cs typeface="Open Sans" panose="020B0606030504020204" pitchFamily="34" charset="0"/>
              </a:rPr>
              <a:t>Topic Modeling)</a:t>
            </a:r>
          </a:p>
        </p:txBody>
      </p:sp>
      <p:grpSp>
        <p:nvGrpSpPr>
          <p:cNvPr id="3" name="Group 2">
            <a:extLst>
              <a:ext uri="{FF2B5EF4-FFF2-40B4-BE49-F238E27FC236}">
                <a16:creationId xmlns:a16="http://schemas.microsoft.com/office/drawing/2014/main" id="{E02E7CD0-0265-DFF9-E2A0-D66116E18465}"/>
              </a:ext>
            </a:extLst>
          </p:cNvPr>
          <p:cNvGrpSpPr/>
          <p:nvPr/>
        </p:nvGrpSpPr>
        <p:grpSpPr>
          <a:xfrm>
            <a:off x="1920052" y="4259421"/>
            <a:ext cx="1330647" cy="2652657"/>
            <a:chOff x="9284540" y="2246996"/>
            <a:chExt cx="1869425" cy="3866021"/>
          </a:xfrm>
        </p:grpSpPr>
        <p:grpSp>
          <p:nvGrpSpPr>
            <p:cNvPr id="4" name="Group 3">
              <a:extLst>
                <a:ext uri="{FF2B5EF4-FFF2-40B4-BE49-F238E27FC236}">
                  <a16:creationId xmlns:a16="http://schemas.microsoft.com/office/drawing/2014/main" id="{F2AEA332-E488-4315-D8FB-C6D94981D5F3}"/>
                </a:ext>
              </a:extLst>
            </p:cNvPr>
            <p:cNvGrpSpPr/>
            <p:nvPr/>
          </p:nvGrpSpPr>
          <p:grpSpPr>
            <a:xfrm rot="168201">
              <a:off x="10342166" y="2753599"/>
              <a:ext cx="770830" cy="1339478"/>
              <a:chOff x="10316683" y="2597838"/>
              <a:chExt cx="770830" cy="1339478"/>
            </a:xfrm>
          </p:grpSpPr>
          <p:sp>
            <p:nvSpPr>
              <p:cNvPr id="100" name="Freeform: Shape 99">
                <a:extLst>
                  <a:ext uri="{FF2B5EF4-FFF2-40B4-BE49-F238E27FC236}">
                    <a16:creationId xmlns:a16="http://schemas.microsoft.com/office/drawing/2014/main" id="{369BA3CB-C69F-EFC9-1C84-18785164DFFE}"/>
                  </a:ext>
                </a:extLst>
              </p:cNvPr>
              <p:cNvSpPr/>
              <p:nvPr/>
            </p:nvSpPr>
            <p:spPr>
              <a:xfrm>
                <a:off x="10316683" y="2597838"/>
                <a:ext cx="770830" cy="1339478"/>
              </a:xfrm>
              <a:custGeom>
                <a:avLst/>
                <a:gdLst>
                  <a:gd name="connsiteX0" fmla="*/ 396021 w 770830"/>
                  <a:gd name="connsiteY0" fmla="*/ 1339479 h 1339478"/>
                  <a:gd name="connsiteX1" fmla="*/ 229523 w 770830"/>
                  <a:gd name="connsiteY1" fmla="*/ 880628 h 1339478"/>
                  <a:gd name="connsiteX2" fmla="*/ 21879 w 770830"/>
                  <a:gd name="connsiteY2" fmla="*/ 217370 h 1339478"/>
                  <a:gd name="connsiteX3" fmla="*/ 309851 w 770830"/>
                  <a:gd name="connsiteY3" fmla="*/ 3693 h 1339478"/>
                  <a:gd name="connsiteX4" fmla="*/ 765147 w 770830"/>
                  <a:gd name="connsiteY4" fmla="*/ 383867 h 1339478"/>
                  <a:gd name="connsiteX5" fmla="*/ 451584 w 770830"/>
                  <a:gd name="connsiteY5" fmla="*/ 1339416 h 1339478"/>
                  <a:gd name="connsiteX6" fmla="*/ 396085 w 770830"/>
                  <a:gd name="connsiteY6" fmla="*/ 1339416 h 13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830" h="1339478">
                    <a:moveTo>
                      <a:pt x="396021" y="1339479"/>
                    </a:moveTo>
                    <a:cubicBezTo>
                      <a:pt x="396021" y="1339479"/>
                      <a:pt x="384909" y="1138756"/>
                      <a:pt x="229523" y="880628"/>
                    </a:cubicBezTo>
                    <a:cubicBezTo>
                      <a:pt x="74139" y="622564"/>
                      <a:pt x="-52480" y="350594"/>
                      <a:pt x="21879" y="217370"/>
                    </a:cubicBezTo>
                    <a:cubicBezTo>
                      <a:pt x="96301" y="84147"/>
                      <a:pt x="110017" y="21917"/>
                      <a:pt x="309851" y="3693"/>
                    </a:cubicBezTo>
                    <a:cubicBezTo>
                      <a:pt x="509623" y="-14532"/>
                      <a:pt x="726285" y="23124"/>
                      <a:pt x="765147" y="383867"/>
                    </a:cubicBezTo>
                    <a:cubicBezTo>
                      <a:pt x="804009" y="744611"/>
                      <a:pt x="637511" y="921332"/>
                      <a:pt x="451584" y="1339416"/>
                    </a:cubicBezTo>
                    <a:lnTo>
                      <a:pt x="396085" y="1339416"/>
                    </a:lnTo>
                    <a:close/>
                  </a:path>
                </a:pathLst>
              </a:custGeom>
              <a:solidFill>
                <a:srgbClr val="595959"/>
              </a:solidFill>
              <a:ln w="635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021B5E67-B46E-0BBC-21B7-A09A21F12D56}"/>
                  </a:ext>
                </a:extLst>
              </p:cNvPr>
              <p:cNvSpPr/>
              <p:nvPr/>
            </p:nvSpPr>
            <p:spPr>
              <a:xfrm>
                <a:off x="10435818" y="2785401"/>
                <a:ext cx="560609" cy="1128992"/>
              </a:xfrm>
              <a:custGeom>
                <a:avLst/>
                <a:gdLst>
                  <a:gd name="connsiteX0" fmla="*/ 305207 w 560609"/>
                  <a:gd name="connsiteY0" fmla="*/ 1128929 h 1128992"/>
                  <a:gd name="connsiteX1" fmla="*/ 166777 w 560609"/>
                  <a:gd name="connsiteY1" fmla="*/ 639915 h 1128992"/>
                  <a:gd name="connsiteX2" fmla="*/ 15900 w 560609"/>
                  <a:gd name="connsiteY2" fmla="*/ 157950 h 1128992"/>
                  <a:gd name="connsiteX3" fmla="*/ 225133 w 560609"/>
                  <a:gd name="connsiteY3" fmla="*/ 2693 h 1128992"/>
                  <a:gd name="connsiteX4" fmla="*/ 555968 w 560609"/>
                  <a:gd name="connsiteY4" fmla="*/ 278981 h 1128992"/>
                  <a:gd name="connsiteX5" fmla="*/ 344640 w 560609"/>
                  <a:gd name="connsiteY5" fmla="*/ 989229 h 1128992"/>
                  <a:gd name="connsiteX6" fmla="*/ 305207 w 560609"/>
                  <a:gd name="connsiteY6" fmla="*/ 1128992 h 11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609" h="1128992">
                    <a:moveTo>
                      <a:pt x="305207" y="1128929"/>
                    </a:moveTo>
                    <a:cubicBezTo>
                      <a:pt x="305207" y="1128929"/>
                      <a:pt x="279680" y="827431"/>
                      <a:pt x="166777" y="639915"/>
                    </a:cubicBezTo>
                    <a:cubicBezTo>
                      <a:pt x="53874" y="452400"/>
                      <a:pt x="-38137" y="254788"/>
                      <a:pt x="15900" y="157950"/>
                    </a:cubicBezTo>
                    <a:cubicBezTo>
                      <a:pt x="69939" y="61176"/>
                      <a:pt x="79973" y="15964"/>
                      <a:pt x="225133" y="2693"/>
                    </a:cubicBezTo>
                    <a:cubicBezTo>
                      <a:pt x="370294" y="-10579"/>
                      <a:pt x="527711" y="16790"/>
                      <a:pt x="555968" y="278981"/>
                    </a:cubicBezTo>
                    <a:cubicBezTo>
                      <a:pt x="584225" y="541109"/>
                      <a:pt x="479705" y="685381"/>
                      <a:pt x="344640" y="989229"/>
                    </a:cubicBezTo>
                    <a:lnTo>
                      <a:pt x="305207" y="1128992"/>
                    </a:lnTo>
                    <a:close/>
                  </a:path>
                </a:pathLst>
              </a:custGeom>
              <a:solidFill>
                <a:srgbClr val="8C8C8C"/>
              </a:solidFill>
              <a:ln w="6350"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5E43F3CC-DA8D-3919-E2DA-D13BD85C68E7}"/>
                  </a:ext>
                </a:extLst>
              </p:cNvPr>
              <p:cNvSpPr/>
              <p:nvPr/>
            </p:nvSpPr>
            <p:spPr>
              <a:xfrm>
                <a:off x="10565881" y="2950857"/>
                <a:ext cx="353264" cy="963472"/>
              </a:xfrm>
              <a:custGeom>
                <a:avLst/>
                <a:gdLst>
                  <a:gd name="connsiteX0" fmla="*/ 175143 w 353264"/>
                  <a:gd name="connsiteY0" fmla="*/ 963473 h 963472"/>
                  <a:gd name="connsiteX1" fmla="*/ 105103 w 353264"/>
                  <a:gd name="connsiteY1" fmla="*/ 403276 h 963472"/>
                  <a:gd name="connsiteX2" fmla="*/ 10043 w 353264"/>
                  <a:gd name="connsiteY2" fmla="*/ 99555 h 963472"/>
                  <a:gd name="connsiteX3" fmla="*/ 141869 w 353264"/>
                  <a:gd name="connsiteY3" fmla="*/ 1702 h 963472"/>
                  <a:gd name="connsiteX4" fmla="*/ 350340 w 353264"/>
                  <a:gd name="connsiteY4" fmla="*/ 175819 h 963472"/>
                  <a:gd name="connsiteX5" fmla="*/ 298334 w 353264"/>
                  <a:gd name="connsiteY5" fmla="*/ 448234 h 963472"/>
                  <a:gd name="connsiteX6" fmla="*/ 191209 w 353264"/>
                  <a:gd name="connsiteY6" fmla="*/ 833298 h 963472"/>
                  <a:gd name="connsiteX7" fmla="*/ 175143 w 353264"/>
                  <a:gd name="connsiteY7" fmla="*/ 963473 h 96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64" h="963472">
                    <a:moveTo>
                      <a:pt x="175143" y="963473"/>
                    </a:moveTo>
                    <a:cubicBezTo>
                      <a:pt x="175143" y="963473"/>
                      <a:pt x="176287" y="521449"/>
                      <a:pt x="105103" y="403276"/>
                    </a:cubicBezTo>
                    <a:cubicBezTo>
                      <a:pt x="33919" y="285102"/>
                      <a:pt x="-24056" y="160579"/>
                      <a:pt x="10043" y="99555"/>
                    </a:cubicBezTo>
                    <a:cubicBezTo>
                      <a:pt x="44143" y="38532"/>
                      <a:pt x="50429" y="10084"/>
                      <a:pt x="141869" y="1702"/>
                    </a:cubicBezTo>
                    <a:cubicBezTo>
                      <a:pt x="233373" y="-6680"/>
                      <a:pt x="332560" y="10592"/>
                      <a:pt x="350340" y="175819"/>
                    </a:cubicBezTo>
                    <a:cubicBezTo>
                      <a:pt x="361770" y="281800"/>
                      <a:pt x="338719" y="357238"/>
                      <a:pt x="298334" y="448234"/>
                    </a:cubicBezTo>
                    <a:cubicBezTo>
                      <a:pt x="243914" y="570662"/>
                      <a:pt x="207655" y="700392"/>
                      <a:pt x="191209" y="833298"/>
                    </a:cubicBezTo>
                    <a:lnTo>
                      <a:pt x="175143" y="963473"/>
                    </a:lnTo>
                    <a:close/>
                  </a:path>
                </a:pathLst>
              </a:custGeom>
              <a:solidFill>
                <a:srgbClr val="BFBFBF"/>
              </a:solidFill>
              <a:ln w="6350" cap="flat">
                <a:noFill/>
                <a:prstDash val="solid"/>
                <a:miter/>
              </a:ln>
            </p:spPr>
            <p:txBody>
              <a:bodyPr rtlCol="0" anchor="ctr"/>
              <a:lstStyle/>
              <a:p>
                <a:endParaRPr lang="en-IN"/>
              </a:p>
            </p:txBody>
          </p:sp>
        </p:grpSp>
        <p:sp>
          <p:nvSpPr>
            <p:cNvPr id="35" name="Freeform: Shape 34">
              <a:extLst>
                <a:ext uri="{FF2B5EF4-FFF2-40B4-BE49-F238E27FC236}">
                  <a16:creationId xmlns:a16="http://schemas.microsoft.com/office/drawing/2014/main" id="{E95A1B50-202C-41DF-0C22-ADCFA73E6029}"/>
                </a:ext>
              </a:extLst>
            </p:cNvPr>
            <p:cNvSpPr/>
            <p:nvPr/>
          </p:nvSpPr>
          <p:spPr>
            <a:xfrm>
              <a:off x="9297416" y="4607052"/>
              <a:ext cx="1856549" cy="181292"/>
            </a:xfrm>
            <a:custGeom>
              <a:avLst/>
              <a:gdLst>
                <a:gd name="connsiteX0" fmla="*/ 0 w 1856549"/>
                <a:gd name="connsiteY0" fmla="*/ 0 h 181292"/>
                <a:gd name="connsiteX1" fmla="*/ 1856550 w 1856549"/>
                <a:gd name="connsiteY1" fmla="*/ 0 h 181292"/>
                <a:gd name="connsiteX2" fmla="*/ 1856550 w 1856549"/>
                <a:gd name="connsiteY2" fmla="*/ 181292 h 181292"/>
                <a:gd name="connsiteX3" fmla="*/ 0 w 1856549"/>
                <a:gd name="connsiteY3" fmla="*/ 181292 h 181292"/>
              </a:gdLst>
              <a:ahLst/>
              <a:cxnLst>
                <a:cxn ang="0">
                  <a:pos x="connsiteX0" y="connsiteY0"/>
                </a:cxn>
                <a:cxn ang="0">
                  <a:pos x="connsiteX1" y="connsiteY1"/>
                </a:cxn>
                <a:cxn ang="0">
                  <a:pos x="connsiteX2" y="connsiteY2"/>
                </a:cxn>
                <a:cxn ang="0">
                  <a:pos x="connsiteX3" y="connsiteY3"/>
                </a:cxn>
              </a:cxnLst>
              <a:rect l="l" t="t" r="r" b="b"/>
              <a:pathLst>
                <a:path w="1856549" h="181292">
                  <a:moveTo>
                    <a:pt x="0" y="0"/>
                  </a:moveTo>
                  <a:lnTo>
                    <a:pt x="1856550" y="0"/>
                  </a:lnTo>
                  <a:lnTo>
                    <a:pt x="1856550" y="181292"/>
                  </a:lnTo>
                  <a:lnTo>
                    <a:pt x="0" y="181292"/>
                  </a:lnTo>
                  <a:close/>
                </a:path>
              </a:pathLst>
            </a:custGeom>
            <a:solidFill>
              <a:srgbClr val="4D4450"/>
            </a:solidFill>
            <a:ln w="63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364CD09-2675-4D7D-B888-AFC07BE2AB55}"/>
                </a:ext>
              </a:extLst>
            </p:cNvPr>
            <p:cNvSpPr/>
            <p:nvPr/>
          </p:nvSpPr>
          <p:spPr>
            <a:xfrm>
              <a:off x="9297416" y="4788344"/>
              <a:ext cx="1856549" cy="1324673"/>
            </a:xfrm>
            <a:custGeom>
              <a:avLst/>
              <a:gdLst>
                <a:gd name="connsiteX0" fmla="*/ 0 w 1856549"/>
                <a:gd name="connsiteY0" fmla="*/ 0 h 1324673"/>
                <a:gd name="connsiteX1" fmla="*/ 1856550 w 1856549"/>
                <a:gd name="connsiteY1" fmla="*/ 0 h 1324673"/>
                <a:gd name="connsiteX2" fmla="*/ 1856550 w 1856549"/>
                <a:gd name="connsiteY2" fmla="*/ 1324674 h 1324673"/>
                <a:gd name="connsiteX3" fmla="*/ 0 w 1856549"/>
                <a:gd name="connsiteY3" fmla="*/ 1324674 h 1324673"/>
              </a:gdLst>
              <a:ahLst/>
              <a:cxnLst>
                <a:cxn ang="0">
                  <a:pos x="connsiteX0" y="connsiteY0"/>
                </a:cxn>
                <a:cxn ang="0">
                  <a:pos x="connsiteX1" y="connsiteY1"/>
                </a:cxn>
                <a:cxn ang="0">
                  <a:pos x="connsiteX2" y="connsiteY2"/>
                </a:cxn>
                <a:cxn ang="0">
                  <a:pos x="connsiteX3" y="connsiteY3"/>
                </a:cxn>
              </a:cxnLst>
              <a:rect l="l" t="t" r="r" b="b"/>
              <a:pathLst>
                <a:path w="1856549" h="1324673">
                  <a:moveTo>
                    <a:pt x="0" y="0"/>
                  </a:moveTo>
                  <a:lnTo>
                    <a:pt x="1856550" y="0"/>
                  </a:lnTo>
                  <a:lnTo>
                    <a:pt x="1856550" y="1324674"/>
                  </a:lnTo>
                  <a:lnTo>
                    <a:pt x="0" y="1324674"/>
                  </a:lnTo>
                  <a:close/>
                </a:path>
              </a:pathLst>
            </a:custGeom>
            <a:solidFill>
              <a:srgbClr val="FE504F"/>
            </a:solidFill>
            <a:ln w="635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7B9ED72-CED0-1CFD-3C7D-1D8D32019C8A}"/>
                </a:ext>
              </a:extLst>
            </p:cNvPr>
            <p:cNvSpPr/>
            <p:nvPr/>
          </p:nvSpPr>
          <p:spPr>
            <a:xfrm>
              <a:off x="9297416" y="5109336"/>
              <a:ext cx="1856549" cy="1003680"/>
            </a:xfrm>
            <a:custGeom>
              <a:avLst/>
              <a:gdLst>
                <a:gd name="connsiteX0" fmla="*/ 0 w 1856549"/>
                <a:gd name="connsiteY0" fmla="*/ 359854 h 1003680"/>
                <a:gd name="connsiteX1" fmla="*/ 258064 w 1856549"/>
                <a:gd name="connsiteY1" fmla="*/ 76772 h 1003680"/>
                <a:gd name="connsiteX2" fmla="*/ 258064 w 1856549"/>
                <a:gd name="connsiteY2" fmla="*/ 433832 h 1003680"/>
                <a:gd name="connsiteX3" fmla="*/ 666940 w 1856549"/>
                <a:gd name="connsiteY3" fmla="*/ 24955 h 1003680"/>
                <a:gd name="connsiteX4" fmla="*/ 666940 w 1856549"/>
                <a:gd name="connsiteY4" fmla="*/ 433832 h 1003680"/>
                <a:gd name="connsiteX5" fmla="*/ 1100772 w 1856549"/>
                <a:gd name="connsiteY5" fmla="*/ 0 h 1003680"/>
                <a:gd name="connsiteX6" fmla="*/ 1100772 w 1856549"/>
                <a:gd name="connsiteY6" fmla="*/ 411671 h 1003680"/>
                <a:gd name="connsiteX7" fmla="*/ 1509649 w 1856549"/>
                <a:gd name="connsiteY7" fmla="*/ 2794 h 1003680"/>
                <a:gd name="connsiteX8" fmla="*/ 1509649 w 1856549"/>
                <a:gd name="connsiteY8" fmla="*/ 396367 h 1003680"/>
                <a:gd name="connsiteX9" fmla="*/ 1856550 w 1856549"/>
                <a:gd name="connsiteY9" fmla="*/ 396367 h 1003680"/>
                <a:gd name="connsiteX10" fmla="*/ 1856550 w 1856549"/>
                <a:gd name="connsiteY10" fmla="*/ 1003681 h 1003680"/>
                <a:gd name="connsiteX11" fmla="*/ 0 w 1856549"/>
                <a:gd name="connsiteY11" fmla="*/ 1003681 h 1003680"/>
                <a:gd name="connsiteX12" fmla="*/ 0 w 1856549"/>
                <a:gd name="connsiteY12" fmla="*/ 359854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6549" h="1003680">
                  <a:moveTo>
                    <a:pt x="0" y="359854"/>
                  </a:moveTo>
                  <a:lnTo>
                    <a:pt x="258064" y="76772"/>
                  </a:lnTo>
                  <a:lnTo>
                    <a:pt x="258064" y="433832"/>
                  </a:lnTo>
                  <a:lnTo>
                    <a:pt x="666940" y="24955"/>
                  </a:lnTo>
                  <a:lnTo>
                    <a:pt x="666940" y="433832"/>
                  </a:lnTo>
                  <a:lnTo>
                    <a:pt x="1100772" y="0"/>
                  </a:lnTo>
                  <a:lnTo>
                    <a:pt x="1100772" y="411671"/>
                  </a:lnTo>
                  <a:lnTo>
                    <a:pt x="1509649" y="2794"/>
                  </a:lnTo>
                  <a:lnTo>
                    <a:pt x="1509649" y="396367"/>
                  </a:lnTo>
                  <a:lnTo>
                    <a:pt x="1856550" y="396367"/>
                  </a:lnTo>
                  <a:lnTo>
                    <a:pt x="1856550" y="1003681"/>
                  </a:lnTo>
                  <a:lnTo>
                    <a:pt x="0" y="1003681"/>
                  </a:lnTo>
                  <a:lnTo>
                    <a:pt x="0" y="359854"/>
                  </a:lnTo>
                  <a:close/>
                </a:path>
              </a:pathLst>
            </a:custGeom>
            <a:solidFill>
              <a:srgbClr val="4D4450"/>
            </a:solidFill>
            <a:ln w="635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CE47BFC6-BF99-2969-5F51-5C52C91B67AD}"/>
                </a:ext>
              </a:extLst>
            </p:cNvPr>
            <p:cNvSpPr/>
            <p:nvPr/>
          </p:nvSpPr>
          <p:spPr>
            <a:xfrm>
              <a:off x="10611866" y="3937317"/>
              <a:ext cx="270128" cy="669734"/>
            </a:xfrm>
            <a:custGeom>
              <a:avLst/>
              <a:gdLst>
                <a:gd name="connsiteX0" fmla="*/ 0 w 270128"/>
                <a:gd name="connsiteY0" fmla="*/ 0 h 669734"/>
                <a:gd name="connsiteX1" fmla="*/ 270129 w 270128"/>
                <a:gd name="connsiteY1" fmla="*/ 0 h 669734"/>
                <a:gd name="connsiteX2" fmla="*/ 270129 w 270128"/>
                <a:gd name="connsiteY2" fmla="*/ 669734 h 669734"/>
                <a:gd name="connsiteX3" fmla="*/ 0 w 270128"/>
                <a:gd name="connsiteY3" fmla="*/ 669734 h 669734"/>
              </a:gdLst>
              <a:ahLst/>
              <a:cxnLst>
                <a:cxn ang="0">
                  <a:pos x="connsiteX0" y="connsiteY0"/>
                </a:cxn>
                <a:cxn ang="0">
                  <a:pos x="connsiteX1" y="connsiteY1"/>
                </a:cxn>
                <a:cxn ang="0">
                  <a:pos x="connsiteX2" y="connsiteY2"/>
                </a:cxn>
                <a:cxn ang="0">
                  <a:pos x="connsiteX3" y="connsiteY3"/>
                </a:cxn>
              </a:cxnLst>
              <a:rect l="l" t="t" r="r" b="b"/>
              <a:pathLst>
                <a:path w="270128" h="669734">
                  <a:moveTo>
                    <a:pt x="0" y="0"/>
                  </a:moveTo>
                  <a:lnTo>
                    <a:pt x="270129" y="0"/>
                  </a:lnTo>
                  <a:lnTo>
                    <a:pt x="270129" y="669734"/>
                  </a:lnTo>
                  <a:lnTo>
                    <a:pt x="0" y="669734"/>
                  </a:lnTo>
                  <a:close/>
                </a:path>
              </a:pathLst>
            </a:custGeom>
            <a:solidFill>
              <a:srgbClr val="FE504F"/>
            </a:solidFill>
            <a:ln w="635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5AE2137F-A6C9-935B-2FA2-25361DD3F08E}"/>
                </a:ext>
              </a:extLst>
            </p:cNvPr>
            <p:cNvSpPr/>
            <p:nvPr/>
          </p:nvSpPr>
          <p:spPr>
            <a:xfrm>
              <a:off x="9731883" y="4333240"/>
              <a:ext cx="140589" cy="273812"/>
            </a:xfrm>
            <a:custGeom>
              <a:avLst/>
              <a:gdLst>
                <a:gd name="connsiteX0" fmla="*/ 0 w 140589"/>
                <a:gd name="connsiteY0" fmla="*/ 0 h 273812"/>
                <a:gd name="connsiteX1" fmla="*/ 140589 w 140589"/>
                <a:gd name="connsiteY1" fmla="*/ 0 h 273812"/>
                <a:gd name="connsiteX2" fmla="*/ 140589 w 140589"/>
                <a:gd name="connsiteY2" fmla="*/ 273812 h 273812"/>
                <a:gd name="connsiteX3" fmla="*/ 0 w 140589"/>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9"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3B3267A-E10F-56BB-25BD-2439AAB60953}"/>
                </a:ext>
              </a:extLst>
            </p:cNvPr>
            <p:cNvSpPr/>
            <p:nvPr/>
          </p:nvSpPr>
          <p:spPr>
            <a:xfrm>
              <a:off x="9469183" y="4148201"/>
              <a:ext cx="159130" cy="458850"/>
            </a:xfrm>
            <a:custGeom>
              <a:avLst/>
              <a:gdLst>
                <a:gd name="connsiteX0" fmla="*/ 0 w 159130"/>
                <a:gd name="connsiteY0" fmla="*/ 0 h 458850"/>
                <a:gd name="connsiteX1" fmla="*/ 159131 w 159130"/>
                <a:gd name="connsiteY1" fmla="*/ 0 h 458850"/>
                <a:gd name="connsiteX2" fmla="*/ 159131 w 159130"/>
                <a:gd name="connsiteY2" fmla="*/ 458851 h 458850"/>
                <a:gd name="connsiteX3" fmla="*/ 0 w 159130"/>
                <a:gd name="connsiteY3" fmla="*/ 458851 h 458850"/>
              </a:gdLst>
              <a:ahLst/>
              <a:cxnLst>
                <a:cxn ang="0">
                  <a:pos x="connsiteX0" y="connsiteY0"/>
                </a:cxn>
                <a:cxn ang="0">
                  <a:pos x="connsiteX1" y="connsiteY1"/>
                </a:cxn>
                <a:cxn ang="0">
                  <a:pos x="connsiteX2" y="connsiteY2"/>
                </a:cxn>
                <a:cxn ang="0">
                  <a:pos x="connsiteX3" y="connsiteY3"/>
                </a:cxn>
              </a:cxnLst>
              <a:rect l="l" t="t" r="r" b="b"/>
              <a:pathLst>
                <a:path w="159130" h="458850">
                  <a:moveTo>
                    <a:pt x="0" y="0"/>
                  </a:moveTo>
                  <a:lnTo>
                    <a:pt x="159131" y="0"/>
                  </a:lnTo>
                  <a:lnTo>
                    <a:pt x="159131" y="458851"/>
                  </a:lnTo>
                  <a:lnTo>
                    <a:pt x="0" y="458851"/>
                  </a:lnTo>
                  <a:close/>
                </a:path>
              </a:pathLst>
            </a:custGeom>
            <a:solidFill>
              <a:srgbClr val="FE504F"/>
            </a:solidFill>
            <a:ln w="635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D239745D-31CF-72BD-6843-64F9C7A672D8}"/>
                </a:ext>
              </a:extLst>
            </p:cNvPr>
            <p:cNvSpPr/>
            <p:nvPr/>
          </p:nvSpPr>
          <p:spPr>
            <a:xfrm>
              <a:off x="9736073" y="4218685"/>
              <a:ext cx="132270" cy="114554"/>
            </a:xfrm>
            <a:custGeom>
              <a:avLst/>
              <a:gdLst>
                <a:gd name="connsiteX0" fmla="*/ 66104 w 132270"/>
                <a:gd name="connsiteY0" fmla="*/ 0 h 114554"/>
                <a:gd name="connsiteX1" fmla="*/ 0 w 132270"/>
                <a:gd name="connsiteY1" fmla="*/ 114554 h 114554"/>
                <a:gd name="connsiteX2" fmla="*/ 132270 w 132270"/>
                <a:gd name="connsiteY2" fmla="*/ 114554 h 114554"/>
                <a:gd name="connsiteX3" fmla="*/ 66104 w 132270"/>
                <a:gd name="connsiteY3" fmla="*/ 0 h 114554"/>
              </a:gdLst>
              <a:ahLst/>
              <a:cxnLst>
                <a:cxn ang="0">
                  <a:pos x="connsiteX0" y="connsiteY0"/>
                </a:cxn>
                <a:cxn ang="0">
                  <a:pos x="connsiteX1" y="connsiteY1"/>
                </a:cxn>
                <a:cxn ang="0">
                  <a:pos x="connsiteX2" y="connsiteY2"/>
                </a:cxn>
                <a:cxn ang="0">
                  <a:pos x="connsiteX3" y="connsiteY3"/>
                </a:cxn>
              </a:cxnLst>
              <a:rect l="l" t="t" r="r" b="b"/>
              <a:pathLst>
                <a:path w="132270" h="114554">
                  <a:moveTo>
                    <a:pt x="66104" y="0"/>
                  </a:moveTo>
                  <a:lnTo>
                    <a:pt x="0" y="114554"/>
                  </a:lnTo>
                  <a:lnTo>
                    <a:pt x="132270" y="114554"/>
                  </a:lnTo>
                  <a:lnTo>
                    <a:pt x="66104" y="0"/>
                  </a:lnTo>
                  <a:close/>
                </a:path>
              </a:pathLst>
            </a:custGeom>
            <a:solidFill>
              <a:srgbClr val="4D4450"/>
            </a:solidFill>
            <a:ln w="635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92EA9DA-32A6-93E0-B506-E05DEF00D286}"/>
                </a:ext>
              </a:extLst>
            </p:cNvPr>
            <p:cNvSpPr/>
            <p:nvPr/>
          </p:nvSpPr>
          <p:spPr>
            <a:xfrm>
              <a:off x="9473501" y="4015041"/>
              <a:ext cx="150431" cy="130238"/>
            </a:xfrm>
            <a:custGeom>
              <a:avLst/>
              <a:gdLst>
                <a:gd name="connsiteX0" fmla="*/ 75247 w 150431"/>
                <a:gd name="connsiteY0" fmla="*/ 0 h 130238"/>
                <a:gd name="connsiteX1" fmla="*/ 0 w 150431"/>
                <a:gd name="connsiteY1" fmla="*/ 130238 h 130238"/>
                <a:gd name="connsiteX2" fmla="*/ 150431 w 150431"/>
                <a:gd name="connsiteY2" fmla="*/ 130238 h 130238"/>
                <a:gd name="connsiteX3" fmla="*/ 75247 w 150431"/>
                <a:gd name="connsiteY3" fmla="*/ 0 h 130238"/>
              </a:gdLst>
              <a:ahLst/>
              <a:cxnLst>
                <a:cxn ang="0">
                  <a:pos x="connsiteX0" y="connsiteY0"/>
                </a:cxn>
                <a:cxn ang="0">
                  <a:pos x="connsiteX1" y="connsiteY1"/>
                </a:cxn>
                <a:cxn ang="0">
                  <a:pos x="connsiteX2" y="connsiteY2"/>
                </a:cxn>
                <a:cxn ang="0">
                  <a:pos x="connsiteX3" y="connsiteY3"/>
                </a:cxn>
              </a:cxnLst>
              <a:rect l="l" t="t" r="r" b="b"/>
              <a:pathLst>
                <a:path w="150431" h="130238">
                  <a:moveTo>
                    <a:pt x="75247" y="0"/>
                  </a:moveTo>
                  <a:lnTo>
                    <a:pt x="0" y="130238"/>
                  </a:lnTo>
                  <a:lnTo>
                    <a:pt x="150431" y="130238"/>
                  </a:lnTo>
                  <a:lnTo>
                    <a:pt x="75247" y="0"/>
                  </a:lnTo>
                  <a:close/>
                </a:path>
              </a:pathLst>
            </a:custGeom>
            <a:solidFill>
              <a:srgbClr val="4D4450"/>
            </a:solidFill>
            <a:ln w="6350" cap="flat">
              <a:noFill/>
              <a:prstDash val="solid"/>
              <a:miter/>
            </a:ln>
          </p:spPr>
          <p:txBody>
            <a:bodyPr rtlCol="0" anchor="ctr"/>
            <a:lstStyle/>
            <a:p>
              <a:endParaRPr lang="en-IN"/>
            </a:p>
          </p:txBody>
        </p:sp>
        <p:grpSp>
          <p:nvGrpSpPr>
            <p:cNvPr id="92" name="Group 91">
              <a:extLst>
                <a:ext uri="{FF2B5EF4-FFF2-40B4-BE49-F238E27FC236}">
                  <a16:creationId xmlns:a16="http://schemas.microsoft.com/office/drawing/2014/main" id="{BDDC8283-6953-CD42-BDA4-A5FDF5ABE501}"/>
                </a:ext>
              </a:extLst>
            </p:cNvPr>
            <p:cNvGrpSpPr/>
            <p:nvPr/>
          </p:nvGrpSpPr>
          <p:grpSpPr>
            <a:xfrm rot="434858">
              <a:off x="9284540" y="2246996"/>
              <a:ext cx="1072057" cy="1651201"/>
              <a:chOff x="9368207" y="2141844"/>
              <a:chExt cx="1072057" cy="1651201"/>
            </a:xfrm>
          </p:grpSpPr>
          <p:sp>
            <p:nvSpPr>
              <p:cNvPr id="97" name="Freeform: Shape 96">
                <a:extLst>
                  <a:ext uri="{FF2B5EF4-FFF2-40B4-BE49-F238E27FC236}">
                    <a16:creationId xmlns:a16="http://schemas.microsoft.com/office/drawing/2014/main" id="{D1F4ABB5-433E-0A28-F5B7-16C2EFC21121}"/>
                  </a:ext>
                </a:extLst>
              </p:cNvPr>
              <p:cNvSpPr/>
              <p:nvPr/>
            </p:nvSpPr>
            <p:spPr>
              <a:xfrm>
                <a:off x="9368207" y="2141844"/>
                <a:ext cx="1072057" cy="1651201"/>
              </a:xfrm>
              <a:custGeom>
                <a:avLst/>
                <a:gdLst>
                  <a:gd name="connsiteX0" fmla="*/ 1014297 w 1072057"/>
                  <a:gd name="connsiteY0" fmla="*/ 1651138 h 1651201"/>
                  <a:gd name="connsiteX1" fmla="*/ 1047571 w 1072057"/>
                  <a:gd name="connsiteY1" fmla="*/ 774203 h 1651201"/>
                  <a:gd name="connsiteX2" fmla="*/ 555890 w 1072057"/>
                  <a:gd name="connsiteY2" fmla="*/ 4583 h 1651201"/>
                  <a:gd name="connsiteX3" fmla="*/ 44778 w 1072057"/>
                  <a:gd name="connsiteY3" fmla="*/ 277569 h 1651201"/>
                  <a:gd name="connsiteX4" fmla="*/ 22553 w 1072057"/>
                  <a:gd name="connsiteY4" fmla="*/ 504137 h 1651201"/>
                  <a:gd name="connsiteX5" fmla="*/ 22553 w 1072057"/>
                  <a:gd name="connsiteY5" fmla="*/ 692859 h 1651201"/>
                  <a:gd name="connsiteX6" fmla="*/ 122439 w 1072057"/>
                  <a:gd name="connsiteY6" fmla="*/ 940763 h 1651201"/>
                  <a:gd name="connsiteX7" fmla="*/ 577543 w 1072057"/>
                  <a:gd name="connsiteY7" fmla="*/ 1247849 h 1651201"/>
                  <a:gd name="connsiteX8" fmla="*/ 944764 w 1072057"/>
                  <a:gd name="connsiteY8" fmla="*/ 1651201 h 1651201"/>
                  <a:gd name="connsiteX9" fmla="*/ 1014169 w 1072057"/>
                  <a:gd name="connsiteY9" fmla="*/ 1651201 h 165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057" h="1651201">
                    <a:moveTo>
                      <a:pt x="1014297" y="1651138"/>
                    </a:moveTo>
                    <a:cubicBezTo>
                      <a:pt x="1014297" y="1651138"/>
                      <a:pt x="1117928" y="1077606"/>
                      <a:pt x="1047571" y="774203"/>
                    </a:cubicBezTo>
                    <a:cubicBezTo>
                      <a:pt x="977276" y="470800"/>
                      <a:pt x="837576" y="37857"/>
                      <a:pt x="555890" y="4583"/>
                    </a:cubicBezTo>
                    <a:cubicBezTo>
                      <a:pt x="274204" y="-28691"/>
                      <a:pt x="44778" y="125042"/>
                      <a:pt x="44778" y="277569"/>
                    </a:cubicBezTo>
                    <a:cubicBezTo>
                      <a:pt x="44778" y="430096"/>
                      <a:pt x="44778" y="411618"/>
                      <a:pt x="22553" y="504137"/>
                    </a:cubicBezTo>
                    <a:cubicBezTo>
                      <a:pt x="328" y="596657"/>
                      <a:pt x="-14467" y="626248"/>
                      <a:pt x="22553" y="692859"/>
                    </a:cubicBezTo>
                    <a:cubicBezTo>
                      <a:pt x="59573" y="759471"/>
                      <a:pt x="41032" y="870469"/>
                      <a:pt x="122439" y="940763"/>
                    </a:cubicBezTo>
                    <a:cubicBezTo>
                      <a:pt x="203846" y="1011058"/>
                      <a:pt x="189050" y="1096148"/>
                      <a:pt x="577543" y="1247849"/>
                    </a:cubicBezTo>
                    <a:cubicBezTo>
                      <a:pt x="966036" y="1399551"/>
                      <a:pt x="944764" y="1651201"/>
                      <a:pt x="944764" y="1651201"/>
                    </a:cubicBezTo>
                    <a:lnTo>
                      <a:pt x="1014169" y="1651201"/>
                    </a:lnTo>
                    <a:close/>
                  </a:path>
                </a:pathLst>
              </a:custGeom>
              <a:solidFill>
                <a:srgbClr val="595959"/>
              </a:solidFill>
              <a:ln w="635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1C7D8C66-0AFB-D83C-428F-31310902E51A}"/>
                  </a:ext>
                </a:extLst>
              </p:cNvPr>
              <p:cNvSpPr/>
              <p:nvPr/>
            </p:nvSpPr>
            <p:spPr>
              <a:xfrm>
                <a:off x="9521456" y="2325639"/>
                <a:ext cx="837489" cy="1467342"/>
              </a:xfrm>
              <a:custGeom>
                <a:avLst/>
                <a:gdLst>
                  <a:gd name="connsiteX0" fmla="*/ 837425 w 837489"/>
                  <a:gd name="connsiteY0" fmla="*/ 1467343 h 1467342"/>
                  <a:gd name="connsiteX1" fmla="*/ 778752 w 837489"/>
                  <a:gd name="connsiteY1" fmla="*/ 575612 h 1467342"/>
                  <a:gd name="connsiteX2" fmla="*/ 413246 w 837489"/>
                  <a:gd name="connsiteY2" fmla="*/ 3414 h 1467342"/>
                  <a:gd name="connsiteX3" fmla="*/ 33262 w 837489"/>
                  <a:gd name="connsiteY3" fmla="*/ 206360 h 1467342"/>
                  <a:gd name="connsiteX4" fmla="*/ 16752 w 837489"/>
                  <a:gd name="connsiteY4" fmla="*/ 374762 h 1467342"/>
                  <a:gd name="connsiteX5" fmla="*/ 16752 w 837489"/>
                  <a:gd name="connsiteY5" fmla="*/ 515033 h 1467342"/>
                  <a:gd name="connsiteX6" fmla="*/ 91047 w 837489"/>
                  <a:gd name="connsiteY6" fmla="*/ 699374 h 1467342"/>
                  <a:gd name="connsiteX7" fmla="*/ 429438 w 837489"/>
                  <a:gd name="connsiteY7" fmla="*/ 927720 h 1467342"/>
                  <a:gd name="connsiteX8" fmla="*/ 817169 w 837489"/>
                  <a:gd name="connsiteY8" fmla="*/ 1467343 h 1467342"/>
                  <a:gd name="connsiteX9" fmla="*/ 837489 w 837489"/>
                  <a:gd name="connsiteY9" fmla="*/ 1467343 h 146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89" h="1467342">
                    <a:moveTo>
                      <a:pt x="837425" y="1467343"/>
                    </a:moveTo>
                    <a:cubicBezTo>
                      <a:pt x="837425" y="1467343"/>
                      <a:pt x="831075" y="801164"/>
                      <a:pt x="778752" y="575612"/>
                    </a:cubicBezTo>
                    <a:cubicBezTo>
                      <a:pt x="726428" y="350060"/>
                      <a:pt x="622605" y="28179"/>
                      <a:pt x="413246" y="3414"/>
                    </a:cubicBezTo>
                    <a:cubicBezTo>
                      <a:pt x="203823" y="-21351"/>
                      <a:pt x="33262" y="92949"/>
                      <a:pt x="33262" y="206360"/>
                    </a:cubicBezTo>
                    <a:cubicBezTo>
                      <a:pt x="33262" y="319771"/>
                      <a:pt x="33262" y="305991"/>
                      <a:pt x="16752" y="374762"/>
                    </a:cubicBezTo>
                    <a:cubicBezTo>
                      <a:pt x="242" y="443532"/>
                      <a:pt x="-10744" y="465567"/>
                      <a:pt x="16752" y="515033"/>
                    </a:cubicBezTo>
                    <a:cubicBezTo>
                      <a:pt x="44247" y="564563"/>
                      <a:pt x="30531" y="647050"/>
                      <a:pt x="91047" y="699374"/>
                    </a:cubicBezTo>
                    <a:cubicBezTo>
                      <a:pt x="151563" y="751634"/>
                      <a:pt x="124765" y="869871"/>
                      <a:pt x="429438" y="927720"/>
                    </a:cubicBezTo>
                    <a:cubicBezTo>
                      <a:pt x="825869" y="1002967"/>
                      <a:pt x="817169" y="1467343"/>
                      <a:pt x="817169" y="1467343"/>
                    </a:cubicBezTo>
                    <a:lnTo>
                      <a:pt x="837489" y="1467343"/>
                    </a:lnTo>
                    <a:close/>
                  </a:path>
                </a:pathLst>
              </a:custGeom>
              <a:solidFill>
                <a:srgbClr val="8C8C8C"/>
              </a:solidFill>
              <a:ln w="635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44108717-2895-D79B-D9FA-87B56E55C817}"/>
                  </a:ext>
                </a:extLst>
              </p:cNvPr>
              <p:cNvSpPr/>
              <p:nvPr/>
            </p:nvSpPr>
            <p:spPr>
              <a:xfrm>
                <a:off x="9691195" y="2518565"/>
                <a:ext cx="660701" cy="1269146"/>
              </a:xfrm>
              <a:custGeom>
                <a:avLst/>
                <a:gdLst>
                  <a:gd name="connsiteX0" fmla="*/ 660701 w 660701"/>
                  <a:gd name="connsiteY0" fmla="*/ 1269083 h 1269146"/>
                  <a:gd name="connsiteX1" fmla="*/ 515350 w 660701"/>
                  <a:gd name="connsiteY1" fmla="*/ 380908 h 1269146"/>
                  <a:gd name="connsiteX2" fmla="*/ 273478 w 660701"/>
                  <a:gd name="connsiteY2" fmla="*/ 2258 h 1269146"/>
                  <a:gd name="connsiteX3" fmla="*/ 22018 w 660701"/>
                  <a:gd name="connsiteY3" fmla="*/ 136561 h 1269146"/>
                  <a:gd name="connsiteX4" fmla="*/ 11097 w 660701"/>
                  <a:gd name="connsiteY4" fmla="*/ 248003 h 1269146"/>
                  <a:gd name="connsiteX5" fmla="*/ 11097 w 660701"/>
                  <a:gd name="connsiteY5" fmla="*/ 340840 h 1269146"/>
                  <a:gd name="connsiteX6" fmla="*/ 60246 w 660701"/>
                  <a:gd name="connsiteY6" fmla="*/ 462823 h 1269146"/>
                  <a:gd name="connsiteX7" fmla="*/ 284147 w 660701"/>
                  <a:gd name="connsiteY7" fmla="*/ 613953 h 1269146"/>
                  <a:gd name="connsiteX8" fmla="*/ 606663 w 660701"/>
                  <a:gd name="connsiteY8" fmla="*/ 976602 h 1269146"/>
                  <a:gd name="connsiteX9" fmla="*/ 660701 w 660701"/>
                  <a:gd name="connsiteY9" fmla="*/ 1269146 h 12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701" h="1269146">
                    <a:moveTo>
                      <a:pt x="660701" y="1269083"/>
                    </a:moveTo>
                    <a:cubicBezTo>
                      <a:pt x="660701" y="1269083"/>
                      <a:pt x="549958" y="530134"/>
                      <a:pt x="515350" y="380908"/>
                    </a:cubicBezTo>
                    <a:cubicBezTo>
                      <a:pt x="480742" y="231620"/>
                      <a:pt x="412036" y="18641"/>
                      <a:pt x="273478" y="2258"/>
                    </a:cubicBezTo>
                    <a:cubicBezTo>
                      <a:pt x="134922" y="-14125"/>
                      <a:pt x="22018" y="61503"/>
                      <a:pt x="22018" y="136561"/>
                    </a:cubicBezTo>
                    <a:cubicBezTo>
                      <a:pt x="22018" y="211617"/>
                      <a:pt x="22018" y="202473"/>
                      <a:pt x="11097" y="248003"/>
                    </a:cubicBezTo>
                    <a:cubicBezTo>
                      <a:pt x="174" y="293533"/>
                      <a:pt x="-7128" y="308074"/>
                      <a:pt x="11097" y="340840"/>
                    </a:cubicBezTo>
                    <a:cubicBezTo>
                      <a:pt x="29321" y="373606"/>
                      <a:pt x="20177" y="428216"/>
                      <a:pt x="60246" y="462823"/>
                    </a:cubicBezTo>
                    <a:cubicBezTo>
                      <a:pt x="100314" y="497431"/>
                      <a:pt x="82534" y="575663"/>
                      <a:pt x="284147" y="613953"/>
                    </a:cubicBezTo>
                    <a:cubicBezTo>
                      <a:pt x="546528" y="663737"/>
                      <a:pt x="606663" y="976602"/>
                      <a:pt x="606663" y="976602"/>
                    </a:cubicBezTo>
                    <a:lnTo>
                      <a:pt x="660701" y="1269146"/>
                    </a:lnTo>
                    <a:close/>
                  </a:path>
                </a:pathLst>
              </a:custGeom>
              <a:solidFill>
                <a:srgbClr val="BFBFBF"/>
              </a:solidFill>
              <a:ln w="6350" cap="flat">
                <a:noFill/>
                <a:prstDash val="solid"/>
                <a:miter/>
              </a:ln>
            </p:spPr>
            <p:txBody>
              <a:bodyPr rtlCol="0" anchor="ctr"/>
              <a:lstStyle/>
              <a:p>
                <a:endParaRPr lang="en-IN"/>
              </a:p>
            </p:txBody>
          </p:sp>
        </p:grpSp>
        <p:sp>
          <p:nvSpPr>
            <p:cNvPr id="93" name="Freeform: Shape 92">
              <a:extLst>
                <a:ext uri="{FF2B5EF4-FFF2-40B4-BE49-F238E27FC236}">
                  <a16:creationId xmlns:a16="http://schemas.microsoft.com/office/drawing/2014/main" id="{9A7E6FEB-7EF6-FF38-D53D-25ACE3F5A605}"/>
                </a:ext>
              </a:extLst>
            </p:cNvPr>
            <p:cNvSpPr/>
            <p:nvPr/>
          </p:nvSpPr>
          <p:spPr>
            <a:xfrm>
              <a:off x="10611866" y="4105656"/>
              <a:ext cx="270128" cy="85089"/>
            </a:xfrm>
            <a:custGeom>
              <a:avLst/>
              <a:gdLst>
                <a:gd name="connsiteX0" fmla="*/ 0 w 270128"/>
                <a:gd name="connsiteY0" fmla="*/ 0 h 85089"/>
                <a:gd name="connsiteX1" fmla="*/ 270129 w 270128"/>
                <a:gd name="connsiteY1" fmla="*/ 0 h 85089"/>
                <a:gd name="connsiteX2" fmla="*/ 270129 w 270128"/>
                <a:gd name="connsiteY2" fmla="*/ 85090 h 85089"/>
                <a:gd name="connsiteX3" fmla="*/ 0 w 270128"/>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0128" h="85089">
                  <a:moveTo>
                    <a:pt x="0" y="0"/>
                  </a:moveTo>
                  <a:lnTo>
                    <a:pt x="270129" y="0"/>
                  </a:lnTo>
                  <a:lnTo>
                    <a:pt x="270129" y="85090"/>
                  </a:lnTo>
                  <a:lnTo>
                    <a:pt x="0" y="85090"/>
                  </a:lnTo>
                  <a:close/>
                </a:path>
              </a:pathLst>
            </a:custGeom>
            <a:solidFill>
              <a:srgbClr val="FCE9A7"/>
            </a:solidFill>
            <a:ln w="6350" cap="flat">
              <a:noFill/>
              <a:prstDash val="solid"/>
              <a:miter/>
            </a:ln>
          </p:spPr>
          <p:txBody>
            <a:bodyPr rtlCol="0" anchor="ctr"/>
            <a:lstStyle/>
            <a:p>
              <a:endParaRPr lang="en-IN"/>
            </a:p>
          </p:txBody>
        </p:sp>
        <p:grpSp>
          <p:nvGrpSpPr>
            <p:cNvPr id="94" name="Group 93">
              <a:extLst>
                <a:ext uri="{FF2B5EF4-FFF2-40B4-BE49-F238E27FC236}">
                  <a16:creationId xmlns:a16="http://schemas.microsoft.com/office/drawing/2014/main" id="{47BAA8AA-C59F-DC93-0533-0C20B57CAC6F}"/>
                </a:ext>
              </a:extLst>
            </p:cNvPr>
            <p:cNvGrpSpPr/>
            <p:nvPr/>
          </p:nvGrpSpPr>
          <p:grpSpPr>
            <a:xfrm>
              <a:off x="10046864" y="3792982"/>
              <a:ext cx="277495" cy="814069"/>
              <a:chOff x="10208577" y="3792982"/>
              <a:chExt cx="277495" cy="814069"/>
            </a:xfrm>
          </p:grpSpPr>
          <p:sp>
            <p:nvSpPr>
              <p:cNvPr id="95" name="Freeform: Shape 94">
                <a:extLst>
                  <a:ext uri="{FF2B5EF4-FFF2-40B4-BE49-F238E27FC236}">
                    <a16:creationId xmlns:a16="http://schemas.microsoft.com/office/drawing/2014/main" id="{0D17404F-3FC5-7B27-CC36-ECC92A55AB55}"/>
                  </a:ext>
                </a:extLst>
              </p:cNvPr>
              <p:cNvSpPr/>
              <p:nvPr/>
            </p:nvSpPr>
            <p:spPr>
              <a:xfrm>
                <a:off x="10208577" y="3792982"/>
                <a:ext cx="277495" cy="814069"/>
              </a:xfrm>
              <a:custGeom>
                <a:avLst/>
                <a:gdLst>
                  <a:gd name="connsiteX0" fmla="*/ 0 w 277495"/>
                  <a:gd name="connsiteY0" fmla="*/ 0 h 814069"/>
                  <a:gd name="connsiteX1" fmla="*/ 277495 w 277495"/>
                  <a:gd name="connsiteY1" fmla="*/ 0 h 814069"/>
                  <a:gd name="connsiteX2" fmla="*/ 277495 w 277495"/>
                  <a:gd name="connsiteY2" fmla="*/ 814070 h 814069"/>
                  <a:gd name="connsiteX3" fmla="*/ 0 w 277495"/>
                  <a:gd name="connsiteY3" fmla="*/ 814070 h 814069"/>
                </a:gdLst>
                <a:ahLst/>
                <a:cxnLst>
                  <a:cxn ang="0">
                    <a:pos x="connsiteX0" y="connsiteY0"/>
                  </a:cxn>
                  <a:cxn ang="0">
                    <a:pos x="connsiteX1" y="connsiteY1"/>
                  </a:cxn>
                  <a:cxn ang="0">
                    <a:pos x="connsiteX2" y="connsiteY2"/>
                  </a:cxn>
                  <a:cxn ang="0">
                    <a:pos x="connsiteX3" y="connsiteY3"/>
                  </a:cxn>
                </a:cxnLst>
                <a:rect l="l" t="t" r="r" b="b"/>
                <a:pathLst>
                  <a:path w="277495" h="814069">
                    <a:moveTo>
                      <a:pt x="0" y="0"/>
                    </a:moveTo>
                    <a:lnTo>
                      <a:pt x="277495" y="0"/>
                    </a:lnTo>
                    <a:lnTo>
                      <a:pt x="277495" y="814070"/>
                    </a:lnTo>
                    <a:lnTo>
                      <a:pt x="0" y="814070"/>
                    </a:lnTo>
                    <a:close/>
                  </a:path>
                </a:pathLst>
              </a:custGeom>
              <a:solidFill>
                <a:srgbClr val="FE504F"/>
              </a:solidFill>
              <a:ln w="635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FB479287-9764-90BB-75DB-7CD6AD029C98}"/>
                  </a:ext>
                </a:extLst>
              </p:cNvPr>
              <p:cNvSpPr/>
              <p:nvPr/>
            </p:nvSpPr>
            <p:spPr>
              <a:xfrm>
                <a:off x="10208577" y="4005770"/>
                <a:ext cx="277495" cy="85089"/>
              </a:xfrm>
              <a:custGeom>
                <a:avLst/>
                <a:gdLst>
                  <a:gd name="connsiteX0" fmla="*/ 0 w 277495"/>
                  <a:gd name="connsiteY0" fmla="*/ 0 h 85089"/>
                  <a:gd name="connsiteX1" fmla="*/ 277495 w 277495"/>
                  <a:gd name="connsiteY1" fmla="*/ 0 h 85089"/>
                  <a:gd name="connsiteX2" fmla="*/ 277495 w 277495"/>
                  <a:gd name="connsiteY2" fmla="*/ 85090 h 85089"/>
                  <a:gd name="connsiteX3" fmla="*/ 0 w 277495"/>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7495" h="85089">
                    <a:moveTo>
                      <a:pt x="0" y="0"/>
                    </a:moveTo>
                    <a:lnTo>
                      <a:pt x="277495" y="0"/>
                    </a:lnTo>
                    <a:lnTo>
                      <a:pt x="277495" y="85090"/>
                    </a:lnTo>
                    <a:lnTo>
                      <a:pt x="0" y="85090"/>
                    </a:lnTo>
                    <a:close/>
                  </a:path>
                </a:pathLst>
              </a:custGeom>
              <a:solidFill>
                <a:srgbClr val="FCE9A7"/>
              </a:solidFill>
              <a:ln w="6350"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454835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1C71C64A-B213-AE0E-5C60-40BC4BC3B451}"/>
              </a:ext>
            </a:extLst>
          </p:cNvPr>
          <p:cNvSpPr txBox="1"/>
          <p:nvPr/>
        </p:nvSpPr>
        <p:spPr>
          <a:xfrm>
            <a:off x="4492837" y="1677597"/>
            <a:ext cx="3490059" cy="584775"/>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МЕТОДОЛОГИЈА</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grpSp>
        <p:nvGrpSpPr>
          <p:cNvPr id="126" name="Group 125">
            <a:extLst>
              <a:ext uri="{FF2B5EF4-FFF2-40B4-BE49-F238E27FC236}">
                <a16:creationId xmlns:a16="http://schemas.microsoft.com/office/drawing/2014/main" id="{6146245D-B0BB-590B-4582-9B7AFEB9ABFB}"/>
              </a:ext>
            </a:extLst>
          </p:cNvPr>
          <p:cNvGrpSpPr/>
          <p:nvPr/>
        </p:nvGrpSpPr>
        <p:grpSpPr>
          <a:xfrm>
            <a:off x="0" y="3083079"/>
            <a:ext cx="1941482" cy="3829000"/>
            <a:chOff x="267002" y="3083079"/>
            <a:chExt cx="1941482" cy="3829000"/>
          </a:xfrm>
        </p:grpSpPr>
        <p:grpSp>
          <p:nvGrpSpPr>
            <p:cNvPr id="57" name="Group 56">
              <a:extLst>
                <a:ext uri="{FF2B5EF4-FFF2-40B4-BE49-F238E27FC236}">
                  <a16:creationId xmlns:a16="http://schemas.microsoft.com/office/drawing/2014/main" id="{3933EB90-0608-D50C-E115-B732914C219F}"/>
                </a:ext>
              </a:extLst>
            </p:cNvPr>
            <p:cNvGrpSpPr/>
            <p:nvPr/>
          </p:nvGrpSpPr>
          <p:grpSpPr>
            <a:xfrm>
              <a:off x="267002" y="3083079"/>
              <a:ext cx="1018998" cy="3814726"/>
              <a:chOff x="0" y="1633959"/>
              <a:chExt cx="1196456" cy="4479059"/>
            </a:xfrm>
          </p:grpSpPr>
          <p:sp>
            <p:nvSpPr>
              <p:cNvPr id="58" name="Freeform: Shape 57">
                <a:extLst>
                  <a:ext uri="{FF2B5EF4-FFF2-40B4-BE49-F238E27FC236}">
                    <a16:creationId xmlns:a16="http://schemas.microsoft.com/office/drawing/2014/main" id="{0ED28B1B-0026-20FE-91A2-5B0EDCB75FFA}"/>
                  </a:ext>
                </a:extLst>
              </p:cNvPr>
              <p:cNvSpPr/>
              <p:nvPr/>
            </p:nvSpPr>
            <p:spPr>
              <a:xfrm>
                <a:off x="50764" y="1633959"/>
                <a:ext cx="1145692" cy="2078821"/>
              </a:xfrm>
              <a:custGeom>
                <a:avLst/>
                <a:gdLst>
                  <a:gd name="connsiteX0" fmla="*/ 279181 w 1145692"/>
                  <a:gd name="connsiteY0" fmla="*/ 2040976 h 2078821"/>
                  <a:gd name="connsiteX1" fmla="*/ 175994 w 1145692"/>
                  <a:gd name="connsiteY1" fmla="*/ 1298915 h 2078821"/>
                  <a:gd name="connsiteX2" fmla="*/ 76426 w 1145692"/>
                  <a:gd name="connsiteY2" fmla="*/ 236750 h 2078821"/>
                  <a:gd name="connsiteX3" fmla="*/ 577060 w 1145692"/>
                  <a:gd name="connsiteY3" fmla="*/ 8087 h 2078821"/>
                  <a:gd name="connsiteX4" fmla="*/ 1138908 w 1145692"/>
                  <a:gd name="connsiteY4" fmla="*/ 724494 h 2078821"/>
                  <a:gd name="connsiteX5" fmla="*/ 360334 w 1145692"/>
                  <a:gd name="connsiteY5" fmla="*/ 2078822 h 2078821"/>
                  <a:gd name="connsiteX6" fmla="*/ 279118 w 1145692"/>
                  <a:gd name="connsiteY6" fmla="*/ 2040976 h 207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692" h="2078821">
                    <a:moveTo>
                      <a:pt x="279181" y="2040976"/>
                    </a:moveTo>
                    <a:cubicBezTo>
                      <a:pt x="279181" y="2040976"/>
                      <a:pt x="326743" y="1736049"/>
                      <a:pt x="175994" y="1298915"/>
                    </a:cubicBezTo>
                    <a:cubicBezTo>
                      <a:pt x="25181" y="861717"/>
                      <a:pt x="-77879" y="412963"/>
                      <a:pt x="76426" y="236750"/>
                    </a:cubicBezTo>
                    <a:cubicBezTo>
                      <a:pt x="230731" y="60601"/>
                      <a:pt x="271307" y="-28426"/>
                      <a:pt x="577060" y="8087"/>
                    </a:cubicBezTo>
                    <a:cubicBezTo>
                      <a:pt x="882812" y="44599"/>
                      <a:pt x="1195994" y="170456"/>
                      <a:pt x="1138908" y="724494"/>
                    </a:cubicBezTo>
                    <a:cubicBezTo>
                      <a:pt x="1081821" y="1278531"/>
                      <a:pt x="773211" y="1510624"/>
                      <a:pt x="360334" y="2078822"/>
                    </a:cubicBezTo>
                    <a:lnTo>
                      <a:pt x="279118" y="2040976"/>
                    </a:lnTo>
                    <a:close/>
                  </a:path>
                </a:pathLst>
              </a:custGeom>
              <a:solidFill>
                <a:srgbClr val="595959"/>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ED26BE3-A6CE-16BE-E6AD-98091BF5A866}"/>
                  </a:ext>
                </a:extLst>
              </p:cNvPr>
              <p:cNvSpPr/>
              <p:nvPr/>
            </p:nvSpPr>
            <p:spPr>
              <a:xfrm>
                <a:off x="200559" y="1927187"/>
                <a:ext cx="832510" cy="1722284"/>
              </a:xfrm>
              <a:custGeom>
                <a:avLst/>
                <a:gdLst>
                  <a:gd name="connsiteX0" fmla="*/ 179234 w 832510"/>
                  <a:gd name="connsiteY0" fmla="*/ 1722285 h 1722284"/>
                  <a:gd name="connsiteX1" fmla="*/ 127863 w 832510"/>
                  <a:gd name="connsiteY1" fmla="*/ 943838 h 1722284"/>
                  <a:gd name="connsiteX2" fmla="*/ 55536 w 832510"/>
                  <a:gd name="connsiteY2" fmla="*/ 172059 h 1722284"/>
                  <a:gd name="connsiteX3" fmla="*/ 419328 w 832510"/>
                  <a:gd name="connsiteY3" fmla="*/ 5880 h 1722284"/>
                  <a:gd name="connsiteX4" fmla="*/ 827569 w 832510"/>
                  <a:gd name="connsiteY4" fmla="*/ 526453 h 1722284"/>
                  <a:gd name="connsiteX5" fmla="*/ 283120 w 832510"/>
                  <a:gd name="connsiteY5" fmla="*/ 1525054 h 1722284"/>
                  <a:gd name="connsiteX6" fmla="*/ 179234 w 832510"/>
                  <a:gd name="connsiteY6" fmla="*/ 1722285 h 172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510" h="1722284">
                    <a:moveTo>
                      <a:pt x="179234" y="1722285"/>
                    </a:moveTo>
                    <a:cubicBezTo>
                      <a:pt x="179234" y="1722285"/>
                      <a:pt x="237400" y="1261529"/>
                      <a:pt x="127863" y="943838"/>
                    </a:cubicBezTo>
                    <a:cubicBezTo>
                      <a:pt x="18325" y="626211"/>
                      <a:pt x="-56605" y="300075"/>
                      <a:pt x="55536" y="172059"/>
                    </a:cubicBezTo>
                    <a:cubicBezTo>
                      <a:pt x="167677" y="44043"/>
                      <a:pt x="197141" y="-20663"/>
                      <a:pt x="419328" y="5880"/>
                    </a:cubicBezTo>
                    <a:cubicBezTo>
                      <a:pt x="641514" y="32423"/>
                      <a:pt x="869098" y="123863"/>
                      <a:pt x="827569" y="526453"/>
                    </a:cubicBezTo>
                    <a:cubicBezTo>
                      <a:pt x="786104" y="929043"/>
                      <a:pt x="583094" y="1112177"/>
                      <a:pt x="283120" y="1525054"/>
                    </a:cubicBezTo>
                    <a:lnTo>
                      <a:pt x="179234" y="1722285"/>
                    </a:lnTo>
                    <a:close/>
                  </a:path>
                </a:pathLst>
              </a:custGeom>
              <a:solidFill>
                <a:srgbClr val="8C8C8C"/>
              </a:solidFill>
              <a:ln w="635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7582F03-7B1C-D443-BD6E-1BE675468177}"/>
                  </a:ext>
                </a:extLst>
              </p:cNvPr>
              <p:cNvSpPr/>
              <p:nvPr/>
            </p:nvSpPr>
            <p:spPr>
              <a:xfrm>
                <a:off x="369697" y="2191288"/>
                <a:ext cx="528179" cy="1500855"/>
              </a:xfrm>
              <a:custGeom>
                <a:avLst/>
                <a:gdLst>
                  <a:gd name="connsiteX0" fmla="*/ 0 w 528179"/>
                  <a:gd name="connsiteY0" fmla="*/ 1500792 h 1500855"/>
                  <a:gd name="connsiteX1" fmla="*/ 84138 w 528179"/>
                  <a:gd name="connsiteY1" fmla="*/ 594774 h 1500855"/>
                  <a:gd name="connsiteX2" fmla="*/ 38545 w 528179"/>
                  <a:gd name="connsiteY2" fmla="*/ 108428 h 1500855"/>
                  <a:gd name="connsiteX3" fmla="*/ 267780 w 528179"/>
                  <a:gd name="connsiteY3" fmla="*/ 3716 h 1500855"/>
                  <a:gd name="connsiteX4" fmla="*/ 525082 w 528179"/>
                  <a:gd name="connsiteY4" fmla="*/ 331757 h 1500855"/>
                  <a:gd name="connsiteX5" fmla="*/ 359855 w 528179"/>
                  <a:gd name="connsiteY5" fmla="*/ 724060 h 1500855"/>
                  <a:gd name="connsiteX6" fmla="*/ 75882 w 528179"/>
                  <a:gd name="connsiteY6" fmla="*/ 1267938 h 1500855"/>
                  <a:gd name="connsiteX7" fmla="*/ 0 w 528179"/>
                  <a:gd name="connsiteY7" fmla="*/ 1500856 h 15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179" h="1500855">
                    <a:moveTo>
                      <a:pt x="0" y="1500792"/>
                    </a:moveTo>
                    <a:cubicBezTo>
                      <a:pt x="0" y="1500792"/>
                      <a:pt x="153162" y="794990"/>
                      <a:pt x="84138" y="594774"/>
                    </a:cubicBezTo>
                    <a:cubicBezTo>
                      <a:pt x="15113" y="394559"/>
                      <a:pt x="-32131" y="189073"/>
                      <a:pt x="38545" y="108428"/>
                    </a:cubicBezTo>
                    <a:cubicBezTo>
                      <a:pt x="109220" y="27783"/>
                      <a:pt x="127762" y="-13048"/>
                      <a:pt x="267780" y="3716"/>
                    </a:cubicBezTo>
                    <a:cubicBezTo>
                      <a:pt x="407797" y="20417"/>
                      <a:pt x="551180" y="78075"/>
                      <a:pt x="525082" y="331757"/>
                    </a:cubicBezTo>
                    <a:cubicBezTo>
                      <a:pt x="508318" y="494508"/>
                      <a:pt x="449644" y="600362"/>
                      <a:pt x="359855" y="724060"/>
                    </a:cubicBezTo>
                    <a:cubicBezTo>
                      <a:pt x="239014" y="890430"/>
                      <a:pt x="143066" y="1073628"/>
                      <a:pt x="75882" y="1267938"/>
                    </a:cubicBezTo>
                    <a:lnTo>
                      <a:pt x="0" y="1500856"/>
                    </a:lnTo>
                    <a:close/>
                  </a:path>
                </a:pathLst>
              </a:custGeom>
              <a:solidFill>
                <a:srgbClr val="BFBFBF"/>
              </a:solidFill>
              <a:ln w="635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2244A54-BDF1-4090-563F-1C23E3FCAFF4}"/>
                  </a:ext>
                </a:extLst>
              </p:cNvPr>
              <p:cNvSpPr/>
              <p:nvPr/>
            </p:nvSpPr>
            <p:spPr>
              <a:xfrm rot="10800000">
                <a:off x="0" y="4299077"/>
                <a:ext cx="1182497" cy="1813941"/>
              </a:xfrm>
              <a:custGeom>
                <a:avLst/>
                <a:gdLst>
                  <a:gd name="connsiteX0" fmla="*/ 0 w 1182497"/>
                  <a:gd name="connsiteY0" fmla="*/ 0 h 1813941"/>
                  <a:gd name="connsiteX1" fmla="*/ 1182497 w 1182497"/>
                  <a:gd name="connsiteY1" fmla="*/ 0 h 1813941"/>
                  <a:gd name="connsiteX2" fmla="*/ 1182497 w 1182497"/>
                  <a:gd name="connsiteY2" fmla="*/ 1813941 h 1813941"/>
                  <a:gd name="connsiteX3" fmla="*/ 0 w 1182497"/>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1182497" h="1813941">
                    <a:moveTo>
                      <a:pt x="0" y="0"/>
                    </a:moveTo>
                    <a:lnTo>
                      <a:pt x="1182497" y="0"/>
                    </a:lnTo>
                    <a:lnTo>
                      <a:pt x="1182497" y="1813941"/>
                    </a:lnTo>
                    <a:lnTo>
                      <a:pt x="0" y="1813941"/>
                    </a:lnTo>
                    <a:close/>
                  </a:path>
                </a:pathLst>
              </a:custGeom>
              <a:solidFill>
                <a:srgbClr val="FE504F"/>
              </a:solidFill>
              <a:ln w="635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0FC6D5E3-5426-250D-E0A9-21DA3AF41B5B}"/>
                  </a:ext>
                </a:extLst>
              </p:cNvPr>
              <p:cNvSpPr/>
              <p:nvPr/>
            </p:nvSpPr>
            <p:spPr>
              <a:xfrm rot="10800000">
                <a:off x="909701"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F470DE07-952C-4C31-4127-C81E665FEB07}"/>
                  </a:ext>
                </a:extLst>
              </p:cNvPr>
              <p:cNvSpPr/>
              <p:nvPr/>
            </p:nvSpPr>
            <p:spPr>
              <a:xfrm rot="10800000">
                <a:off x="658114"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A8F6AC83-3972-01E2-5F0A-C2478C2A0E85}"/>
                  </a:ext>
                </a:extLst>
              </p:cNvPr>
              <p:cNvSpPr/>
              <p:nvPr/>
            </p:nvSpPr>
            <p:spPr>
              <a:xfrm rot="10800000">
                <a:off x="406527"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5BDC7B6-35AA-1812-5CD7-D2C13B154F98}"/>
                  </a:ext>
                </a:extLst>
              </p:cNvPr>
              <p:cNvSpPr/>
              <p:nvPr/>
            </p:nvSpPr>
            <p:spPr>
              <a:xfrm rot="10800000">
                <a:off x="909701"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67865CA-05DF-E216-A095-F0FDCA079372}"/>
                  </a:ext>
                </a:extLst>
              </p:cNvPr>
              <p:cNvSpPr/>
              <p:nvPr/>
            </p:nvSpPr>
            <p:spPr>
              <a:xfrm rot="10800000">
                <a:off x="658114"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BF13FAE6-2C85-6A5C-6904-9667D29A6B1A}"/>
                  </a:ext>
                </a:extLst>
              </p:cNvPr>
              <p:cNvSpPr/>
              <p:nvPr/>
            </p:nvSpPr>
            <p:spPr>
              <a:xfrm rot="10800000">
                <a:off x="406527"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5D1D795-CC0E-31C9-FCC1-20F7A35C0B8D}"/>
                  </a:ext>
                </a:extLst>
              </p:cNvPr>
              <p:cNvSpPr/>
              <p:nvPr/>
            </p:nvSpPr>
            <p:spPr>
              <a:xfrm>
                <a:off x="0" y="3857942"/>
                <a:ext cx="1182497" cy="441134"/>
              </a:xfrm>
              <a:custGeom>
                <a:avLst/>
                <a:gdLst>
                  <a:gd name="connsiteX0" fmla="*/ 1182497 w 1182497"/>
                  <a:gd name="connsiteY0" fmla="*/ 0 h 441134"/>
                  <a:gd name="connsiteX1" fmla="*/ 1182053 w 1182497"/>
                  <a:gd name="connsiteY1" fmla="*/ 441135 h 441134"/>
                  <a:gd name="connsiteX2" fmla="*/ 0 w 1182497"/>
                  <a:gd name="connsiteY2" fmla="*/ 441135 h 441134"/>
                  <a:gd name="connsiteX3" fmla="*/ 1182497 w 1182497"/>
                  <a:gd name="connsiteY3" fmla="*/ 0 h 441134"/>
                </a:gdLst>
                <a:ahLst/>
                <a:cxnLst>
                  <a:cxn ang="0">
                    <a:pos x="connsiteX0" y="connsiteY0"/>
                  </a:cxn>
                  <a:cxn ang="0">
                    <a:pos x="connsiteX1" y="connsiteY1"/>
                  </a:cxn>
                  <a:cxn ang="0">
                    <a:pos x="connsiteX2" y="connsiteY2"/>
                  </a:cxn>
                  <a:cxn ang="0">
                    <a:pos x="connsiteX3" y="connsiteY3"/>
                  </a:cxn>
                </a:cxnLst>
                <a:rect l="l" t="t" r="r" b="b"/>
                <a:pathLst>
                  <a:path w="1182497" h="441134">
                    <a:moveTo>
                      <a:pt x="1182497" y="0"/>
                    </a:moveTo>
                    <a:lnTo>
                      <a:pt x="1182053" y="441135"/>
                    </a:lnTo>
                    <a:lnTo>
                      <a:pt x="0" y="441135"/>
                    </a:lnTo>
                    <a:lnTo>
                      <a:pt x="1182497" y="0"/>
                    </a:lnTo>
                    <a:close/>
                  </a:path>
                </a:pathLst>
              </a:custGeom>
              <a:solidFill>
                <a:srgbClr val="4D4450"/>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F4B83E8-E763-DFF3-1256-CC20A766A416}"/>
                  </a:ext>
                </a:extLst>
              </p:cNvPr>
              <p:cNvSpPr/>
              <p:nvPr/>
            </p:nvSpPr>
            <p:spPr>
              <a:xfrm>
                <a:off x="405765" y="4002785"/>
                <a:ext cx="687070" cy="223837"/>
              </a:xfrm>
              <a:custGeom>
                <a:avLst/>
                <a:gdLst>
                  <a:gd name="connsiteX0" fmla="*/ 687070 w 687070"/>
                  <a:gd name="connsiteY0" fmla="*/ 0 h 223837"/>
                  <a:gd name="connsiteX1" fmla="*/ 681673 w 687070"/>
                  <a:gd name="connsiteY1" fmla="*/ 223838 h 223837"/>
                  <a:gd name="connsiteX2" fmla="*/ 0 w 687070"/>
                  <a:gd name="connsiteY2" fmla="*/ 223838 h 223837"/>
                  <a:gd name="connsiteX3" fmla="*/ 687070 w 687070"/>
                  <a:gd name="connsiteY3" fmla="*/ 0 h 223837"/>
                </a:gdLst>
                <a:ahLst/>
                <a:cxnLst>
                  <a:cxn ang="0">
                    <a:pos x="connsiteX0" y="connsiteY0"/>
                  </a:cxn>
                  <a:cxn ang="0">
                    <a:pos x="connsiteX1" y="connsiteY1"/>
                  </a:cxn>
                  <a:cxn ang="0">
                    <a:pos x="connsiteX2" y="connsiteY2"/>
                  </a:cxn>
                  <a:cxn ang="0">
                    <a:pos x="connsiteX3" y="connsiteY3"/>
                  </a:cxn>
                </a:cxnLst>
                <a:rect l="l" t="t" r="r" b="b"/>
                <a:pathLst>
                  <a:path w="687070" h="223837">
                    <a:moveTo>
                      <a:pt x="687070" y="0"/>
                    </a:moveTo>
                    <a:lnTo>
                      <a:pt x="681673" y="223838"/>
                    </a:lnTo>
                    <a:lnTo>
                      <a:pt x="0" y="223838"/>
                    </a:lnTo>
                    <a:lnTo>
                      <a:pt x="687070" y="0"/>
                    </a:lnTo>
                    <a:close/>
                  </a:path>
                </a:pathLst>
              </a:custGeom>
              <a:solidFill>
                <a:srgbClr val="FCE9A7"/>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36BCF63-228E-D675-B108-0A66A8B324CB}"/>
                  </a:ext>
                </a:extLst>
              </p:cNvPr>
              <p:cNvSpPr/>
              <p:nvPr/>
            </p:nvSpPr>
            <p:spPr>
              <a:xfrm>
                <a:off x="271018" y="3590289"/>
                <a:ext cx="276415" cy="607695"/>
              </a:xfrm>
              <a:custGeom>
                <a:avLst/>
                <a:gdLst>
                  <a:gd name="connsiteX0" fmla="*/ 0 w 276415"/>
                  <a:gd name="connsiteY0" fmla="*/ 607695 h 607695"/>
                  <a:gd name="connsiteX1" fmla="*/ 276416 w 276415"/>
                  <a:gd name="connsiteY1" fmla="*/ 504571 h 607695"/>
                  <a:gd name="connsiteX2" fmla="*/ 276416 w 276415"/>
                  <a:gd name="connsiteY2" fmla="*/ 0 h 607695"/>
                  <a:gd name="connsiteX3" fmla="*/ 0 w 276415"/>
                  <a:gd name="connsiteY3" fmla="*/ 0 h 607695"/>
                  <a:gd name="connsiteX4" fmla="*/ 0 w 276415"/>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15" h="607695">
                    <a:moveTo>
                      <a:pt x="0" y="607695"/>
                    </a:moveTo>
                    <a:lnTo>
                      <a:pt x="276416" y="504571"/>
                    </a:lnTo>
                    <a:lnTo>
                      <a:pt x="276416" y="0"/>
                    </a:lnTo>
                    <a:lnTo>
                      <a:pt x="0" y="0"/>
                    </a:lnTo>
                    <a:lnTo>
                      <a:pt x="0" y="607695"/>
                    </a:lnTo>
                    <a:close/>
                  </a:path>
                </a:pathLst>
              </a:custGeom>
              <a:solidFill>
                <a:srgbClr val="FE504F"/>
              </a:solidFill>
              <a:ln w="635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117D8E7D-7E35-C7A5-A4A7-E278477F6F79}"/>
                  </a:ext>
                </a:extLst>
              </p:cNvPr>
              <p:cNvSpPr/>
              <p:nvPr/>
            </p:nvSpPr>
            <p:spPr>
              <a:xfrm rot="10800000">
                <a:off x="93186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16E5BBF-1852-6050-6C3E-F014710B8E87}"/>
                  </a:ext>
                </a:extLst>
              </p:cNvPr>
              <p:cNvSpPr/>
              <p:nvPr/>
            </p:nvSpPr>
            <p:spPr>
              <a:xfrm rot="10800000">
                <a:off x="680275"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A38D2D6-0111-48B4-66B6-3C2B9981EF81}"/>
                  </a:ext>
                </a:extLst>
              </p:cNvPr>
              <p:cNvSpPr/>
              <p:nvPr/>
            </p:nvSpPr>
            <p:spPr>
              <a:xfrm rot="10800000">
                <a:off x="42875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429A6D5-AEC7-D5DE-F67D-F0C62F29FC1F}"/>
                  </a:ext>
                </a:extLst>
              </p:cNvPr>
              <p:cNvSpPr/>
              <p:nvPr/>
            </p:nvSpPr>
            <p:spPr>
              <a:xfrm rot="10800000">
                <a:off x="93186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F1C068C9-EE74-22D0-4471-03886FBEA3A7}"/>
                  </a:ext>
                </a:extLst>
              </p:cNvPr>
              <p:cNvSpPr/>
              <p:nvPr/>
            </p:nvSpPr>
            <p:spPr>
              <a:xfrm rot="10800000">
                <a:off x="680275"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36033DC-24AC-B19A-1C1E-E74447A5F331}"/>
                  </a:ext>
                </a:extLst>
              </p:cNvPr>
              <p:cNvSpPr/>
              <p:nvPr/>
            </p:nvSpPr>
            <p:spPr>
              <a:xfrm rot="10800000">
                <a:off x="42875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382CF83D-41DC-14FA-1D4E-E0645E24F9EE}"/>
                  </a:ext>
                </a:extLst>
              </p:cNvPr>
              <p:cNvSpPr/>
              <p:nvPr/>
            </p:nvSpPr>
            <p:spPr>
              <a:xfrm rot="10800000">
                <a:off x="271081" y="3688207"/>
                <a:ext cx="276352" cy="81470"/>
              </a:xfrm>
              <a:custGeom>
                <a:avLst/>
                <a:gdLst>
                  <a:gd name="connsiteX0" fmla="*/ 0 w 276352"/>
                  <a:gd name="connsiteY0" fmla="*/ 0 h 81470"/>
                  <a:gd name="connsiteX1" fmla="*/ 276352 w 276352"/>
                  <a:gd name="connsiteY1" fmla="*/ 0 h 81470"/>
                  <a:gd name="connsiteX2" fmla="*/ 276352 w 276352"/>
                  <a:gd name="connsiteY2" fmla="*/ 81470 h 81470"/>
                  <a:gd name="connsiteX3" fmla="*/ 0 w 276352"/>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76352" h="81470">
                    <a:moveTo>
                      <a:pt x="0" y="0"/>
                    </a:moveTo>
                    <a:lnTo>
                      <a:pt x="276352" y="0"/>
                    </a:lnTo>
                    <a:lnTo>
                      <a:pt x="276352" y="81470"/>
                    </a:lnTo>
                    <a:lnTo>
                      <a:pt x="0" y="81470"/>
                    </a:lnTo>
                    <a:close/>
                  </a:path>
                </a:pathLst>
              </a:custGeom>
              <a:solidFill>
                <a:srgbClr val="FCE9A7"/>
              </a:solidFill>
              <a:ln w="63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00B21A4-686F-B011-5F6D-744139AFB20C}"/>
                  </a:ext>
                </a:extLst>
              </p:cNvPr>
              <p:cNvSpPr/>
              <p:nvPr/>
            </p:nvSpPr>
            <p:spPr>
              <a:xfrm>
                <a:off x="0" y="4299077"/>
                <a:ext cx="29591" cy="1813941"/>
              </a:xfrm>
              <a:custGeom>
                <a:avLst/>
                <a:gdLst>
                  <a:gd name="connsiteX0" fmla="*/ 0 w 29591"/>
                  <a:gd name="connsiteY0" fmla="*/ 0 h 1813941"/>
                  <a:gd name="connsiteX1" fmla="*/ 29591 w 29591"/>
                  <a:gd name="connsiteY1" fmla="*/ 0 h 1813941"/>
                  <a:gd name="connsiteX2" fmla="*/ 29591 w 29591"/>
                  <a:gd name="connsiteY2" fmla="*/ 1813941 h 1813941"/>
                  <a:gd name="connsiteX3" fmla="*/ 0 w 29591"/>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29591" h="1813941">
                    <a:moveTo>
                      <a:pt x="0" y="0"/>
                    </a:moveTo>
                    <a:lnTo>
                      <a:pt x="29591" y="0"/>
                    </a:lnTo>
                    <a:lnTo>
                      <a:pt x="29591" y="1813941"/>
                    </a:lnTo>
                    <a:lnTo>
                      <a:pt x="0" y="1813941"/>
                    </a:lnTo>
                    <a:close/>
                  </a:path>
                </a:pathLst>
              </a:custGeom>
              <a:solidFill>
                <a:srgbClr val="4D4450"/>
              </a:solidFill>
              <a:ln w="6350" cap="flat">
                <a:noFill/>
                <a:prstDash val="solid"/>
                <a:miter/>
              </a:ln>
            </p:spPr>
            <p:txBody>
              <a:bodyPr rtlCol="0" anchor="ctr"/>
              <a:lstStyle/>
              <a:p>
                <a:endParaRPr lang="en-IN"/>
              </a:p>
            </p:txBody>
          </p:sp>
        </p:grpSp>
        <p:grpSp>
          <p:nvGrpSpPr>
            <p:cNvPr id="80" name="Group 79">
              <a:extLst>
                <a:ext uri="{FF2B5EF4-FFF2-40B4-BE49-F238E27FC236}">
                  <a16:creationId xmlns:a16="http://schemas.microsoft.com/office/drawing/2014/main" id="{0463569B-59DD-A04B-E6C6-B7FF7880104B}"/>
                </a:ext>
              </a:extLst>
            </p:cNvPr>
            <p:cNvGrpSpPr/>
            <p:nvPr/>
          </p:nvGrpSpPr>
          <p:grpSpPr>
            <a:xfrm>
              <a:off x="1256048" y="5936719"/>
              <a:ext cx="952436" cy="975360"/>
              <a:chOff x="2812224" y="5137658"/>
              <a:chExt cx="952436" cy="975360"/>
            </a:xfrm>
          </p:grpSpPr>
          <p:sp>
            <p:nvSpPr>
              <p:cNvPr id="81" name="Freeform: Shape 80">
                <a:extLst>
                  <a:ext uri="{FF2B5EF4-FFF2-40B4-BE49-F238E27FC236}">
                    <a16:creationId xmlns:a16="http://schemas.microsoft.com/office/drawing/2014/main" id="{AF6D769E-A491-DECB-52C8-98B8ADDC6345}"/>
                  </a:ext>
                </a:extLst>
              </p:cNvPr>
              <p:cNvSpPr/>
              <p:nvPr/>
            </p:nvSpPr>
            <p:spPr>
              <a:xfrm>
                <a:off x="3519360" y="5252212"/>
                <a:ext cx="140588" cy="273812"/>
              </a:xfrm>
              <a:custGeom>
                <a:avLst/>
                <a:gdLst>
                  <a:gd name="connsiteX0" fmla="*/ 0 w 140588"/>
                  <a:gd name="connsiteY0" fmla="*/ 0 h 273812"/>
                  <a:gd name="connsiteX1" fmla="*/ 140589 w 140588"/>
                  <a:gd name="connsiteY1" fmla="*/ 0 h 273812"/>
                  <a:gd name="connsiteX2" fmla="*/ 140589 w 140588"/>
                  <a:gd name="connsiteY2" fmla="*/ 273812 h 273812"/>
                  <a:gd name="connsiteX3" fmla="*/ 0 w 140588"/>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8"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0523881-688B-61BC-EE1E-A1311EE310AD}"/>
                  </a:ext>
                </a:extLst>
              </p:cNvPr>
              <p:cNvSpPr/>
              <p:nvPr/>
            </p:nvSpPr>
            <p:spPr>
              <a:xfrm>
                <a:off x="3523488" y="5137658"/>
                <a:ext cx="132270" cy="114553"/>
              </a:xfrm>
              <a:custGeom>
                <a:avLst/>
                <a:gdLst>
                  <a:gd name="connsiteX0" fmla="*/ 66167 w 132270"/>
                  <a:gd name="connsiteY0" fmla="*/ 0 h 114553"/>
                  <a:gd name="connsiteX1" fmla="*/ 0 w 132270"/>
                  <a:gd name="connsiteY1" fmla="*/ 114554 h 114553"/>
                  <a:gd name="connsiteX2" fmla="*/ 132271 w 132270"/>
                  <a:gd name="connsiteY2" fmla="*/ 114554 h 114553"/>
                  <a:gd name="connsiteX3" fmla="*/ 66167 w 132270"/>
                  <a:gd name="connsiteY3" fmla="*/ 0 h 114553"/>
                </a:gdLst>
                <a:ahLst/>
                <a:cxnLst>
                  <a:cxn ang="0">
                    <a:pos x="connsiteX0" y="connsiteY0"/>
                  </a:cxn>
                  <a:cxn ang="0">
                    <a:pos x="connsiteX1" y="connsiteY1"/>
                  </a:cxn>
                  <a:cxn ang="0">
                    <a:pos x="connsiteX2" y="connsiteY2"/>
                  </a:cxn>
                  <a:cxn ang="0">
                    <a:pos x="connsiteX3" y="connsiteY3"/>
                  </a:cxn>
                </a:cxnLst>
                <a:rect l="l" t="t" r="r" b="b"/>
                <a:pathLst>
                  <a:path w="132270" h="114553">
                    <a:moveTo>
                      <a:pt x="66167" y="0"/>
                    </a:moveTo>
                    <a:lnTo>
                      <a:pt x="0" y="114554"/>
                    </a:lnTo>
                    <a:lnTo>
                      <a:pt x="132271" y="114554"/>
                    </a:lnTo>
                    <a:lnTo>
                      <a:pt x="66167" y="0"/>
                    </a:lnTo>
                    <a:close/>
                  </a:path>
                </a:pathLst>
              </a:custGeom>
              <a:solidFill>
                <a:srgbClr val="4D4450"/>
              </a:solidFill>
              <a:ln w="6350" cap="flat">
                <a:noFill/>
                <a:prstDash val="solid"/>
                <a:miter/>
              </a:ln>
            </p:spPr>
            <p:txBody>
              <a:bodyPr rtlCol="0" anchor="ctr"/>
              <a:lstStyle/>
              <a:p>
                <a:endParaRPr lang="en-IN"/>
              </a:p>
            </p:txBody>
          </p:sp>
          <p:grpSp>
            <p:nvGrpSpPr>
              <p:cNvPr id="83" name="Graphic 2">
                <a:extLst>
                  <a:ext uri="{FF2B5EF4-FFF2-40B4-BE49-F238E27FC236}">
                    <a16:creationId xmlns:a16="http://schemas.microsoft.com/office/drawing/2014/main" id="{02A10772-F887-4394-C513-93A1C0FB666E}"/>
                  </a:ext>
                </a:extLst>
              </p:cNvPr>
              <p:cNvGrpSpPr/>
              <p:nvPr/>
            </p:nvGrpSpPr>
            <p:grpSpPr>
              <a:xfrm>
                <a:off x="2812224" y="5176964"/>
                <a:ext cx="952436" cy="936053"/>
                <a:chOff x="2812224" y="5176964"/>
                <a:chExt cx="952436" cy="936053"/>
              </a:xfrm>
            </p:grpSpPr>
            <p:grpSp>
              <p:nvGrpSpPr>
                <p:cNvPr id="85" name="Graphic 2">
                  <a:extLst>
                    <a:ext uri="{FF2B5EF4-FFF2-40B4-BE49-F238E27FC236}">
                      <a16:creationId xmlns:a16="http://schemas.microsoft.com/office/drawing/2014/main" id="{D7C945EE-A7D8-2D4B-9056-20F45D169714}"/>
                    </a:ext>
                  </a:extLst>
                </p:cNvPr>
                <p:cNvGrpSpPr/>
                <p:nvPr/>
              </p:nvGrpSpPr>
              <p:grpSpPr>
                <a:xfrm>
                  <a:off x="2812224" y="5176964"/>
                  <a:ext cx="952436" cy="354520"/>
                  <a:chOff x="2812224" y="5176964"/>
                  <a:chExt cx="952436" cy="354520"/>
                </a:xfrm>
              </p:grpSpPr>
              <p:sp>
                <p:nvSpPr>
                  <p:cNvPr id="89" name="Freeform: Shape 88">
                    <a:extLst>
                      <a:ext uri="{FF2B5EF4-FFF2-40B4-BE49-F238E27FC236}">
                        <a16:creationId xmlns:a16="http://schemas.microsoft.com/office/drawing/2014/main" id="{CD8A005A-0382-ECCF-22CB-4613590C5E79}"/>
                      </a:ext>
                    </a:extLst>
                  </p:cNvPr>
                  <p:cNvSpPr/>
                  <p:nvPr/>
                </p:nvSpPr>
                <p:spPr>
                  <a:xfrm>
                    <a:off x="2812224" y="5176964"/>
                    <a:ext cx="952436" cy="354520"/>
                  </a:xfrm>
                  <a:custGeom>
                    <a:avLst/>
                    <a:gdLst>
                      <a:gd name="connsiteX0" fmla="*/ 0 w 952436"/>
                      <a:gd name="connsiteY0" fmla="*/ 0 h 354520"/>
                      <a:gd name="connsiteX1" fmla="*/ 1080 w 952436"/>
                      <a:gd name="connsiteY1" fmla="*/ 354520 h 354520"/>
                      <a:gd name="connsiteX2" fmla="*/ 952436 w 952436"/>
                      <a:gd name="connsiteY2" fmla="*/ 354520 h 354520"/>
                      <a:gd name="connsiteX3" fmla="*/ 0 w 952436"/>
                      <a:gd name="connsiteY3" fmla="*/ 0 h 354520"/>
                    </a:gdLst>
                    <a:ahLst/>
                    <a:cxnLst>
                      <a:cxn ang="0">
                        <a:pos x="connsiteX0" y="connsiteY0"/>
                      </a:cxn>
                      <a:cxn ang="0">
                        <a:pos x="connsiteX1" y="connsiteY1"/>
                      </a:cxn>
                      <a:cxn ang="0">
                        <a:pos x="connsiteX2" y="connsiteY2"/>
                      </a:cxn>
                      <a:cxn ang="0">
                        <a:pos x="connsiteX3" y="connsiteY3"/>
                      </a:cxn>
                    </a:cxnLst>
                    <a:rect l="l" t="t" r="r" b="b"/>
                    <a:pathLst>
                      <a:path w="952436" h="354520">
                        <a:moveTo>
                          <a:pt x="0" y="0"/>
                        </a:moveTo>
                        <a:lnTo>
                          <a:pt x="1080" y="354520"/>
                        </a:lnTo>
                        <a:lnTo>
                          <a:pt x="952436" y="354520"/>
                        </a:lnTo>
                        <a:lnTo>
                          <a:pt x="0" y="0"/>
                        </a:lnTo>
                        <a:close/>
                      </a:path>
                    </a:pathLst>
                  </a:custGeom>
                  <a:solidFill>
                    <a:srgbClr val="4D4450"/>
                  </a:solidFill>
                  <a:ln w="635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C654CFAE-7F19-637F-1D58-3CD13B82D85F}"/>
                      </a:ext>
                    </a:extLst>
                  </p:cNvPr>
                  <p:cNvSpPr/>
                  <p:nvPr/>
                </p:nvSpPr>
                <p:spPr>
                  <a:xfrm>
                    <a:off x="2888932" y="5288279"/>
                    <a:ext cx="569404" cy="183769"/>
                  </a:xfrm>
                  <a:custGeom>
                    <a:avLst/>
                    <a:gdLst>
                      <a:gd name="connsiteX0" fmla="*/ 0 w 569404"/>
                      <a:gd name="connsiteY0" fmla="*/ 0 h 183769"/>
                      <a:gd name="connsiteX1" fmla="*/ 4445 w 569404"/>
                      <a:gd name="connsiteY1" fmla="*/ 183769 h 183769"/>
                      <a:gd name="connsiteX2" fmla="*/ 569404 w 569404"/>
                      <a:gd name="connsiteY2" fmla="*/ 183769 h 183769"/>
                      <a:gd name="connsiteX3" fmla="*/ 0 w 569404"/>
                      <a:gd name="connsiteY3" fmla="*/ 0 h 183769"/>
                    </a:gdLst>
                    <a:ahLst/>
                    <a:cxnLst>
                      <a:cxn ang="0">
                        <a:pos x="connsiteX0" y="connsiteY0"/>
                      </a:cxn>
                      <a:cxn ang="0">
                        <a:pos x="connsiteX1" y="connsiteY1"/>
                      </a:cxn>
                      <a:cxn ang="0">
                        <a:pos x="connsiteX2" y="connsiteY2"/>
                      </a:cxn>
                      <a:cxn ang="0">
                        <a:pos x="connsiteX3" y="connsiteY3"/>
                      </a:cxn>
                    </a:cxnLst>
                    <a:rect l="l" t="t" r="r" b="b"/>
                    <a:pathLst>
                      <a:path w="569404" h="183769">
                        <a:moveTo>
                          <a:pt x="0" y="0"/>
                        </a:moveTo>
                        <a:lnTo>
                          <a:pt x="4445" y="183769"/>
                        </a:lnTo>
                        <a:lnTo>
                          <a:pt x="569404" y="183769"/>
                        </a:lnTo>
                        <a:lnTo>
                          <a:pt x="0" y="0"/>
                        </a:lnTo>
                        <a:close/>
                      </a:path>
                    </a:pathLst>
                  </a:custGeom>
                  <a:solidFill>
                    <a:srgbClr val="FCE9A7"/>
                  </a:solidFill>
                  <a:ln w="6350" cap="flat">
                    <a:noFill/>
                    <a:prstDash val="solid"/>
                    <a:miter/>
                  </a:ln>
                </p:spPr>
                <p:txBody>
                  <a:bodyPr rtlCol="0" anchor="ctr"/>
                  <a:lstStyle/>
                  <a:p>
                    <a:endParaRPr lang="en-IN"/>
                  </a:p>
                </p:txBody>
              </p:sp>
            </p:grpSp>
            <p:sp>
              <p:nvSpPr>
                <p:cNvPr id="86" name="Freeform: Shape 85">
                  <a:extLst>
                    <a:ext uri="{FF2B5EF4-FFF2-40B4-BE49-F238E27FC236}">
                      <a16:creationId xmlns:a16="http://schemas.microsoft.com/office/drawing/2014/main" id="{F16F65DF-7B00-79FF-7237-312C552BE86C}"/>
                    </a:ext>
                  </a:extLst>
                </p:cNvPr>
                <p:cNvSpPr/>
                <p:nvPr/>
              </p:nvSpPr>
              <p:spPr>
                <a:xfrm rot="-10800000">
                  <a:off x="2813304" y="5531484"/>
                  <a:ext cx="951357" cy="581533"/>
                </a:xfrm>
                <a:custGeom>
                  <a:avLst/>
                  <a:gdLst>
                    <a:gd name="connsiteX0" fmla="*/ 0 w 951357"/>
                    <a:gd name="connsiteY0" fmla="*/ 0 h 581533"/>
                    <a:gd name="connsiteX1" fmla="*/ 951357 w 951357"/>
                    <a:gd name="connsiteY1" fmla="*/ 0 h 581533"/>
                    <a:gd name="connsiteX2" fmla="*/ 951357 w 951357"/>
                    <a:gd name="connsiteY2" fmla="*/ 581533 h 581533"/>
                    <a:gd name="connsiteX3" fmla="*/ 0 w 951357"/>
                    <a:gd name="connsiteY3" fmla="*/ 581533 h 581533"/>
                  </a:gdLst>
                  <a:ahLst/>
                  <a:cxnLst>
                    <a:cxn ang="0">
                      <a:pos x="connsiteX0" y="connsiteY0"/>
                    </a:cxn>
                    <a:cxn ang="0">
                      <a:pos x="connsiteX1" y="connsiteY1"/>
                    </a:cxn>
                    <a:cxn ang="0">
                      <a:pos x="connsiteX2" y="connsiteY2"/>
                    </a:cxn>
                    <a:cxn ang="0">
                      <a:pos x="connsiteX3" y="connsiteY3"/>
                    </a:cxn>
                  </a:cxnLst>
                  <a:rect l="l" t="t" r="r" b="b"/>
                  <a:pathLst>
                    <a:path w="951357" h="581533">
                      <a:moveTo>
                        <a:pt x="0" y="0"/>
                      </a:moveTo>
                      <a:lnTo>
                        <a:pt x="951357" y="0"/>
                      </a:lnTo>
                      <a:lnTo>
                        <a:pt x="951357" y="581533"/>
                      </a:lnTo>
                      <a:lnTo>
                        <a:pt x="0" y="581533"/>
                      </a:lnTo>
                      <a:close/>
                    </a:path>
                  </a:pathLst>
                </a:custGeom>
                <a:solidFill>
                  <a:srgbClr val="FE504F"/>
                </a:solidFill>
                <a:ln w="63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BF70AE1-E1AD-762D-0F55-C6DE90807E30}"/>
                    </a:ext>
                  </a:extLst>
                </p:cNvPr>
                <p:cNvSpPr/>
                <p:nvPr/>
              </p:nvSpPr>
              <p:spPr>
                <a:xfrm rot="-10800000">
                  <a:off x="3040062" y="5668137"/>
                  <a:ext cx="497839" cy="308228"/>
                </a:xfrm>
                <a:custGeom>
                  <a:avLst/>
                  <a:gdLst>
                    <a:gd name="connsiteX0" fmla="*/ 0 w 497839"/>
                    <a:gd name="connsiteY0" fmla="*/ 0 h 308228"/>
                    <a:gd name="connsiteX1" fmla="*/ 497840 w 497839"/>
                    <a:gd name="connsiteY1" fmla="*/ 0 h 308228"/>
                    <a:gd name="connsiteX2" fmla="*/ 497840 w 497839"/>
                    <a:gd name="connsiteY2" fmla="*/ 308229 h 308228"/>
                    <a:gd name="connsiteX3" fmla="*/ 0 w 497839"/>
                    <a:gd name="connsiteY3" fmla="*/ 308229 h 308228"/>
                  </a:gdLst>
                  <a:ahLst/>
                  <a:cxnLst>
                    <a:cxn ang="0">
                      <a:pos x="connsiteX0" y="connsiteY0"/>
                    </a:cxn>
                    <a:cxn ang="0">
                      <a:pos x="connsiteX1" y="connsiteY1"/>
                    </a:cxn>
                    <a:cxn ang="0">
                      <a:pos x="connsiteX2" y="connsiteY2"/>
                    </a:cxn>
                    <a:cxn ang="0">
                      <a:pos x="connsiteX3" y="connsiteY3"/>
                    </a:cxn>
                  </a:cxnLst>
                  <a:rect l="l" t="t" r="r" b="b"/>
                  <a:pathLst>
                    <a:path w="497839" h="308228">
                      <a:moveTo>
                        <a:pt x="0" y="0"/>
                      </a:moveTo>
                      <a:lnTo>
                        <a:pt x="497840" y="0"/>
                      </a:lnTo>
                      <a:lnTo>
                        <a:pt x="497840" y="308229"/>
                      </a:lnTo>
                      <a:lnTo>
                        <a:pt x="0" y="308229"/>
                      </a:lnTo>
                      <a:close/>
                    </a:path>
                  </a:pathLst>
                </a:custGeom>
                <a:solidFill>
                  <a:srgbClr val="4D4450"/>
                </a:solidFill>
                <a:ln w="635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B04D759-3224-AAC8-25E7-D7F339A2F299}"/>
                    </a:ext>
                  </a:extLst>
                </p:cNvPr>
                <p:cNvSpPr/>
                <p:nvPr/>
              </p:nvSpPr>
              <p:spPr>
                <a:xfrm rot="-10800000">
                  <a:off x="3086163" y="5710872"/>
                  <a:ext cx="405701" cy="222758"/>
                </a:xfrm>
                <a:custGeom>
                  <a:avLst/>
                  <a:gdLst>
                    <a:gd name="connsiteX0" fmla="*/ 0 w 405701"/>
                    <a:gd name="connsiteY0" fmla="*/ 0 h 222758"/>
                    <a:gd name="connsiteX1" fmla="*/ 405702 w 405701"/>
                    <a:gd name="connsiteY1" fmla="*/ 0 h 222758"/>
                    <a:gd name="connsiteX2" fmla="*/ 405702 w 405701"/>
                    <a:gd name="connsiteY2" fmla="*/ 222758 h 222758"/>
                    <a:gd name="connsiteX3" fmla="*/ 0 w 405701"/>
                    <a:gd name="connsiteY3" fmla="*/ 222758 h 222758"/>
                  </a:gdLst>
                  <a:ahLst/>
                  <a:cxnLst>
                    <a:cxn ang="0">
                      <a:pos x="connsiteX0" y="connsiteY0"/>
                    </a:cxn>
                    <a:cxn ang="0">
                      <a:pos x="connsiteX1" y="connsiteY1"/>
                    </a:cxn>
                    <a:cxn ang="0">
                      <a:pos x="connsiteX2" y="connsiteY2"/>
                    </a:cxn>
                    <a:cxn ang="0">
                      <a:pos x="connsiteX3" y="connsiteY3"/>
                    </a:cxn>
                  </a:cxnLst>
                  <a:rect l="l" t="t" r="r" b="b"/>
                  <a:pathLst>
                    <a:path w="405701" h="222758">
                      <a:moveTo>
                        <a:pt x="0" y="0"/>
                      </a:moveTo>
                      <a:lnTo>
                        <a:pt x="405702" y="0"/>
                      </a:lnTo>
                      <a:lnTo>
                        <a:pt x="405702" y="222758"/>
                      </a:lnTo>
                      <a:lnTo>
                        <a:pt x="0" y="222758"/>
                      </a:lnTo>
                      <a:close/>
                    </a:path>
                  </a:pathLst>
                </a:custGeom>
                <a:solidFill>
                  <a:srgbClr val="FCE9A7"/>
                </a:solidFill>
                <a:ln w="6350" cap="flat">
                  <a:noFill/>
                  <a:prstDash val="solid"/>
                  <a:miter/>
                </a:ln>
              </p:spPr>
              <p:txBody>
                <a:bodyPr rtlCol="0" anchor="ctr"/>
                <a:lstStyle/>
                <a:p>
                  <a:endParaRPr lang="en-IN"/>
                </a:p>
              </p:txBody>
            </p:sp>
          </p:grpSp>
          <p:sp>
            <p:nvSpPr>
              <p:cNvPr id="84" name="Freeform: Shape 83">
                <a:extLst>
                  <a:ext uri="{FF2B5EF4-FFF2-40B4-BE49-F238E27FC236}">
                    <a16:creationId xmlns:a16="http://schemas.microsoft.com/office/drawing/2014/main" id="{B97E6488-8D45-056E-EEE0-BB9242A637B2}"/>
                  </a:ext>
                </a:extLst>
              </p:cNvPr>
              <p:cNvSpPr/>
              <p:nvPr/>
            </p:nvSpPr>
            <p:spPr>
              <a:xfrm>
                <a:off x="2813367" y="5527548"/>
                <a:ext cx="34543" cy="585470"/>
              </a:xfrm>
              <a:custGeom>
                <a:avLst/>
                <a:gdLst>
                  <a:gd name="connsiteX0" fmla="*/ 0 w 34543"/>
                  <a:gd name="connsiteY0" fmla="*/ 0 h 585470"/>
                  <a:gd name="connsiteX1" fmla="*/ 34544 w 34543"/>
                  <a:gd name="connsiteY1" fmla="*/ 0 h 585470"/>
                  <a:gd name="connsiteX2" fmla="*/ 34544 w 34543"/>
                  <a:gd name="connsiteY2" fmla="*/ 585470 h 585470"/>
                  <a:gd name="connsiteX3" fmla="*/ 0 w 34543"/>
                  <a:gd name="connsiteY3" fmla="*/ 585470 h 585470"/>
                </a:gdLst>
                <a:ahLst/>
                <a:cxnLst>
                  <a:cxn ang="0">
                    <a:pos x="connsiteX0" y="connsiteY0"/>
                  </a:cxn>
                  <a:cxn ang="0">
                    <a:pos x="connsiteX1" y="connsiteY1"/>
                  </a:cxn>
                  <a:cxn ang="0">
                    <a:pos x="connsiteX2" y="connsiteY2"/>
                  </a:cxn>
                  <a:cxn ang="0">
                    <a:pos x="connsiteX3" y="connsiteY3"/>
                  </a:cxn>
                </a:cxnLst>
                <a:rect l="l" t="t" r="r" b="b"/>
                <a:pathLst>
                  <a:path w="34543" h="585470">
                    <a:moveTo>
                      <a:pt x="0" y="0"/>
                    </a:moveTo>
                    <a:lnTo>
                      <a:pt x="34544" y="0"/>
                    </a:lnTo>
                    <a:lnTo>
                      <a:pt x="34544" y="585470"/>
                    </a:lnTo>
                    <a:lnTo>
                      <a:pt x="0" y="585470"/>
                    </a:lnTo>
                    <a:close/>
                  </a:path>
                </a:pathLst>
              </a:custGeom>
              <a:solidFill>
                <a:srgbClr val="4D4450"/>
              </a:solidFill>
              <a:ln w="6350" cap="flat">
                <a:noFill/>
                <a:prstDash val="solid"/>
                <a:miter/>
              </a:ln>
            </p:spPr>
            <p:txBody>
              <a:bodyPr rtlCol="0" anchor="ctr"/>
              <a:lstStyle/>
              <a:p>
                <a:endParaRPr lang="en-IN"/>
              </a:p>
            </p:txBody>
          </p:sp>
        </p:grpSp>
      </p:grpSp>
      <p:sp>
        <p:nvSpPr>
          <p:cNvPr id="2" name="TextBox 1">
            <a:extLst>
              <a:ext uri="{FF2B5EF4-FFF2-40B4-BE49-F238E27FC236}">
                <a16:creationId xmlns:a16="http://schemas.microsoft.com/office/drawing/2014/main" id="{BFEA73D3-7493-4A6F-4B48-3C5B093B70C8}"/>
              </a:ext>
            </a:extLst>
          </p:cNvPr>
          <p:cNvSpPr txBox="1"/>
          <p:nvPr/>
        </p:nvSpPr>
        <p:spPr>
          <a:xfrm>
            <a:off x="3599866" y="2597506"/>
            <a:ext cx="5941416" cy="2056332"/>
          </a:xfrm>
          <a:prstGeom prst="rect">
            <a:avLst/>
          </a:prstGeom>
          <a:noFill/>
        </p:spPr>
        <p:txBody>
          <a:bodyPr wrap="square" rtlCol="0">
            <a:spAutoFit/>
          </a:bodyPr>
          <a:lstStyle/>
          <a:p>
            <a:pPr marL="285750" indent="-285750">
              <a:lnSpc>
                <a:spcPct val="250000"/>
              </a:lnSpc>
              <a:buFont typeface="Wingdings" panose="05000000000000000000" pitchFamily="2" charset="2"/>
              <a:buChar char="§"/>
            </a:pPr>
            <a:r>
              <a:rPr lang="mk-MK"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Анализа на сентименти (</a:t>
            </a:r>
            <a:r>
              <a:rPr lang="en-US"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Sentiment Analysis)</a:t>
            </a:r>
          </a:p>
          <a:p>
            <a:pPr marL="285750" indent="-285750">
              <a:lnSpc>
                <a:spcPct val="250000"/>
              </a:lnSpc>
              <a:buFont typeface="Wingdings" panose="05000000000000000000"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Cross-correlation </a:t>
            </a:r>
            <a:r>
              <a:rPr lang="mk-MK" dirty="0">
                <a:latin typeface="Open Sans" panose="020B0606030504020204" pitchFamily="34" charset="0"/>
                <a:ea typeface="Open Sans" panose="020B0606030504020204" pitchFamily="34" charset="0"/>
                <a:cs typeface="Open Sans" panose="020B0606030504020204" pitchFamily="34" charset="0"/>
              </a:rPr>
              <a:t>на временски серии</a:t>
            </a:r>
          </a:p>
          <a:p>
            <a:pPr marL="285750" indent="-285750">
              <a:lnSpc>
                <a:spcPct val="250000"/>
              </a:lnSpc>
              <a:buFont typeface="Wingdings" panose="05000000000000000000" pitchFamily="2" charset="2"/>
              <a:buChar char="§"/>
            </a:pPr>
            <a:r>
              <a:rPr lang="mk-MK" dirty="0">
                <a:latin typeface="Open Sans" panose="020B0606030504020204" pitchFamily="34" charset="0"/>
                <a:ea typeface="Open Sans" panose="020B0606030504020204" pitchFamily="34" charset="0"/>
                <a:cs typeface="Open Sans" panose="020B0606030504020204" pitchFamily="34" charset="0"/>
              </a:rPr>
              <a:t>Моделирање на теми (</a:t>
            </a:r>
            <a:r>
              <a:rPr lang="en-US" dirty="0">
                <a:latin typeface="Open Sans" panose="020B0606030504020204" pitchFamily="34" charset="0"/>
                <a:ea typeface="Open Sans" panose="020B0606030504020204" pitchFamily="34" charset="0"/>
                <a:cs typeface="Open Sans" panose="020B0606030504020204" pitchFamily="34" charset="0"/>
              </a:rPr>
              <a:t>Topic Modeling)</a:t>
            </a:r>
          </a:p>
        </p:txBody>
      </p:sp>
      <p:grpSp>
        <p:nvGrpSpPr>
          <p:cNvPr id="3" name="Group 2">
            <a:extLst>
              <a:ext uri="{FF2B5EF4-FFF2-40B4-BE49-F238E27FC236}">
                <a16:creationId xmlns:a16="http://schemas.microsoft.com/office/drawing/2014/main" id="{E02E7CD0-0265-DFF9-E2A0-D66116E18465}"/>
              </a:ext>
            </a:extLst>
          </p:cNvPr>
          <p:cNvGrpSpPr/>
          <p:nvPr/>
        </p:nvGrpSpPr>
        <p:grpSpPr>
          <a:xfrm>
            <a:off x="1920052" y="4259421"/>
            <a:ext cx="1330647" cy="2652657"/>
            <a:chOff x="9284540" y="2246996"/>
            <a:chExt cx="1869425" cy="3866021"/>
          </a:xfrm>
        </p:grpSpPr>
        <p:grpSp>
          <p:nvGrpSpPr>
            <p:cNvPr id="4" name="Group 3">
              <a:extLst>
                <a:ext uri="{FF2B5EF4-FFF2-40B4-BE49-F238E27FC236}">
                  <a16:creationId xmlns:a16="http://schemas.microsoft.com/office/drawing/2014/main" id="{F2AEA332-E488-4315-D8FB-C6D94981D5F3}"/>
                </a:ext>
              </a:extLst>
            </p:cNvPr>
            <p:cNvGrpSpPr/>
            <p:nvPr/>
          </p:nvGrpSpPr>
          <p:grpSpPr>
            <a:xfrm rot="168201">
              <a:off x="10342166" y="2753599"/>
              <a:ext cx="770830" cy="1339478"/>
              <a:chOff x="10316683" y="2597838"/>
              <a:chExt cx="770830" cy="1339478"/>
            </a:xfrm>
          </p:grpSpPr>
          <p:sp>
            <p:nvSpPr>
              <p:cNvPr id="100" name="Freeform: Shape 99">
                <a:extLst>
                  <a:ext uri="{FF2B5EF4-FFF2-40B4-BE49-F238E27FC236}">
                    <a16:creationId xmlns:a16="http://schemas.microsoft.com/office/drawing/2014/main" id="{369BA3CB-C69F-EFC9-1C84-18785164DFFE}"/>
                  </a:ext>
                </a:extLst>
              </p:cNvPr>
              <p:cNvSpPr/>
              <p:nvPr/>
            </p:nvSpPr>
            <p:spPr>
              <a:xfrm>
                <a:off x="10316683" y="2597838"/>
                <a:ext cx="770830" cy="1339478"/>
              </a:xfrm>
              <a:custGeom>
                <a:avLst/>
                <a:gdLst>
                  <a:gd name="connsiteX0" fmla="*/ 396021 w 770830"/>
                  <a:gd name="connsiteY0" fmla="*/ 1339479 h 1339478"/>
                  <a:gd name="connsiteX1" fmla="*/ 229523 w 770830"/>
                  <a:gd name="connsiteY1" fmla="*/ 880628 h 1339478"/>
                  <a:gd name="connsiteX2" fmla="*/ 21879 w 770830"/>
                  <a:gd name="connsiteY2" fmla="*/ 217370 h 1339478"/>
                  <a:gd name="connsiteX3" fmla="*/ 309851 w 770830"/>
                  <a:gd name="connsiteY3" fmla="*/ 3693 h 1339478"/>
                  <a:gd name="connsiteX4" fmla="*/ 765147 w 770830"/>
                  <a:gd name="connsiteY4" fmla="*/ 383867 h 1339478"/>
                  <a:gd name="connsiteX5" fmla="*/ 451584 w 770830"/>
                  <a:gd name="connsiteY5" fmla="*/ 1339416 h 1339478"/>
                  <a:gd name="connsiteX6" fmla="*/ 396085 w 770830"/>
                  <a:gd name="connsiteY6" fmla="*/ 1339416 h 13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830" h="1339478">
                    <a:moveTo>
                      <a:pt x="396021" y="1339479"/>
                    </a:moveTo>
                    <a:cubicBezTo>
                      <a:pt x="396021" y="1339479"/>
                      <a:pt x="384909" y="1138756"/>
                      <a:pt x="229523" y="880628"/>
                    </a:cubicBezTo>
                    <a:cubicBezTo>
                      <a:pt x="74139" y="622564"/>
                      <a:pt x="-52480" y="350594"/>
                      <a:pt x="21879" y="217370"/>
                    </a:cubicBezTo>
                    <a:cubicBezTo>
                      <a:pt x="96301" y="84147"/>
                      <a:pt x="110017" y="21917"/>
                      <a:pt x="309851" y="3693"/>
                    </a:cubicBezTo>
                    <a:cubicBezTo>
                      <a:pt x="509623" y="-14532"/>
                      <a:pt x="726285" y="23124"/>
                      <a:pt x="765147" y="383867"/>
                    </a:cubicBezTo>
                    <a:cubicBezTo>
                      <a:pt x="804009" y="744611"/>
                      <a:pt x="637511" y="921332"/>
                      <a:pt x="451584" y="1339416"/>
                    </a:cubicBezTo>
                    <a:lnTo>
                      <a:pt x="396085" y="1339416"/>
                    </a:lnTo>
                    <a:close/>
                  </a:path>
                </a:pathLst>
              </a:custGeom>
              <a:solidFill>
                <a:srgbClr val="595959"/>
              </a:solidFill>
              <a:ln w="635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021B5E67-B46E-0BBC-21B7-A09A21F12D56}"/>
                  </a:ext>
                </a:extLst>
              </p:cNvPr>
              <p:cNvSpPr/>
              <p:nvPr/>
            </p:nvSpPr>
            <p:spPr>
              <a:xfrm>
                <a:off x="10435818" y="2785401"/>
                <a:ext cx="560609" cy="1128992"/>
              </a:xfrm>
              <a:custGeom>
                <a:avLst/>
                <a:gdLst>
                  <a:gd name="connsiteX0" fmla="*/ 305207 w 560609"/>
                  <a:gd name="connsiteY0" fmla="*/ 1128929 h 1128992"/>
                  <a:gd name="connsiteX1" fmla="*/ 166777 w 560609"/>
                  <a:gd name="connsiteY1" fmla="*/ 639915 h 1128992"/>
                  <a:gd name="connsiteX2" fmla="*/ 15900 w 560609"/>
                  <a:gd name="connsiteY2" fmla="*/ 157950 h 1128992"/>
                  <a:gd name="connsiteX3" fmla="*/ 225133 w 560609"/>
                  <a:gd name="connsiteY3" fmla="*/ 2693 h 1128992"/>
                  <a:gd name="connsiteX4" fmla="*/ 555968 w 560609"/>
                  <a:gd name="connsiteY4" fmla="*/ 278981 h 1128992"/>
                  <a:gd name="connsiteX5" fmla="*/ 344640 w 560609"/>
                  <a:gd name="connsiteY5" fmla="*/ 989229 h 1128992"/>
                  <a:gd name="connsiteX6" fmla="*/ 305207 w 560609"/>
                  <a:gd name="connsiteY6" fmla="*/ 1128992 h 11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609" h="1128992">
                    <a:moveTo>
                      <a:pt x="305207" y="1128929"/>
                    </a:moveTo>
                    <a:cubicBezTo>
                      <a:pt x="305207" y="1128929"/>
                      <a:pt x="279680" y="827431"/>
                      <a:pt x="166777" y="639915"/>
                    </a:cubicBezTo>
                    <a:cubicBezTo>
                      <a:pt x="53874" y="452400"/>
                      <a:pt x="-38137" y="254788"/>
                      <a:pt x="15900" y="157950"/>
                    </a:cubicBezTo>
                    <a:cubicBezTo>
                      <a:pt x="69939" y="61176"/>
                      <a:pt x="79973" y="15964"/>
                      <a:pt x="225133" y="2693"/>
                    </a:cubicBezTo>
                    <a:cubicBezTo>
                      <a:pt x="370294" y="-10579"/>
                      <a:pt x="527711" y="16790"/>
                      <a:pt x="555968" y="278981"/>
                    </a:cubicBezTo>
                    <a:cubicBezTo>
                      <a:pt x="584225" y="541109"/>
                      <a:pt x="479705" y="685381"/>
                      <a:pt x="344640" y="989229"/>
                    </a:cubicBezTo>
                    <a:lnTo>
                      <a:pt x="305207" y="1128992"/>
                    </a:lnTo>
                    <a:close/>
                  </a:path>
                </a:pathLst>
              </a:custGeom>
              <a:solidFill>
                <a:srgbClr val="8C8C8C"/>
              </a:solidFill>
              <a:ln w="6350"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5E43F3CC-DA8D-3919-E2DA-D13BD85C68E7}"/>
                  </a:ext>
                </a:extLst>
              </p:cNvPr>
              <p:cNvSpPr/>
              <p:nvPr/>
            </p:nvSpPr>
            <p:spPr>
              <a:xfrm>
                <a:off x="10565881" y="2950857"/>
                <a:ext cx="353264" cy="963472"/>
              </a:xfrm>
              <a:custGeom>
                <a:avLst/>
                <a:gdLst>
                  <a:gd name="connsiteX0" fmla="*/ 175143 w 353264"/>
                  <a:gd name="connsiteY0" fmla="*/ 963473 h 963472"/>
                  <a:gd name="connsiteX1" fmla="*/ 105103 w 353264"/>
                  <a:gd name="connsiteY1" fmla="*/ 403276 h 963472"/>
                  <a:gd name="connsiteX2" fmla="*/ 10043 w 353264"/>
                  <a:gd name="connsiteY2" fmla="*/ 99555 h 963472"/>
                  <a:gd name="connsiteX3" fmla="*/ 141869 w 353264"/>
                  <a:gd name="connsiteY3" fmla="*/ 1702 h 963472"/>
                  <a:gd name="connsiteX4" fmla="*/ 350340 w 353264"/>
                  <a:gd name="connsiteY4" fmla="*/ 175819 h 963472"/>
                  <a:gd name="connsiteX5" fmla="*/ 298334 w 353264"/>
                  <a:gd name="connsiteY5" fmla="*/ 448234 h 963472"/>
                  <a:gd name="connsiteX6" fmla="*/ 191209 w 353264"/>
                  <a:gd name="connsiteY6" fmla="*/ 833298 h 963472"/>
                  <a:gd name="connsiteX7" fmla="*/ 175143 w 353264"/>
                  <a:gd name="connsiteY7" fmla="*/ 963473 h 96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64" h="963472">
                    <a:moveTo>
                      <a:pt x="175143" y="963473"/>
                    </a:moveTo>
                    <a:cubicBezTo>
                      <a:pt x="175143" y="963473"/>
                      <a:pt x="176287" y="521449"/>
                      <a:pt x="105103" y="403276"/>
                    </a:cubicBezTo>
                    <a:cubicBezTo>
                      <a:pt x="33919" y="285102"/>
                      <a:pt x="-24056" y="160579"/>
                      <a:pt x="10043" y="99555"/>
                    </a:cubicBezTo>
                    <a:cubicBezTo>
                      <a:pt x="44143" y="38532"/>
                      <a:pt x="50429" y="10084"/>
                      <a:pt x="141869" y="1702"/>
                    </a:cubicBezTo>
                    <a:cubicBezTo>
                      <a:pt x="233373" y="-6680"/>
                      <a:pt x="332560" y="10592"/>
                      <a:pt x="350340" y="175819"/>
                    </a:cubicBezTo>
                    <a:cubicBezTo>
                      <a:pt x="361770" y="281800"/>
                      <a:pt x="338719" y="357238"/>
                      <a:pt x="298334" y="448234"/>
                    </a:cubicBezTo>
                    <a:cubicBezTo>
                      <a:pt x="243914" y="570662"/>
                      <a:pt x="207655" y="700392"/>
                      <a:pt x="191209" y="833298"/>
                    </a:cubicBezTo>
                    <a:lnTo>
                      <a:pt x="175143" y="963473"/>
                    </a:lnTo>
                    <a:close/>
                  </a:path>
                </a:pathLst>
              </a:custGeom>
              <a:solidFill>
                <a:srgbClr val="BFBFBF"/>
              </a:solidFill>
              <a:ln w="6350" cap="flat">
                <a:noFill/>
                <a:prstDash val="solid"/>
                <a:miter/>
              </a:ln>
            </p:spPr>
            <p:txBody>
              <a:bodyPr rtlCol="0" anchor="ctr"/>
              <a:lstStyle/>
              <a:p>
                <a:endParaRPr lang="en-IN"/>
              </a:p>
            </p:txBody>
          </p:sp>
        </p:grpSp>
        <p:sp>
          <p:nvSpPr>
            <p:cNvPr id="35" name="Freeform: Shape 34">
              <a:extLst>
                <a:ext uri="{FF2B5EF4-FFF2-40B4-BE49-F238E27FC236}">
                  <a16:creationId xmlns:a16="http://schemas.microsoft.com/office/drawing/2014/main" id="{E95A1B50-202C-41DF-0C22-ADCFA73E6029}"/>
                </a:ext>
              </a:extLst>
            </p:cNvPr>
            <p:cNvSpPr/>
            <p:nvPr/>
          </p:nvSpPr>
          <p:spPr>
            <a:xfrm>
              <a:off x="9297416" y="4607052"/>
              <a:ext cx="1856549" cy="181292"/>
            </a:xfrm>
            <a:custGeom>
              <a:avLst/>
              <a:gdLst>
                <a:gd name="connsiteX0" fmla="*/ 0 w 1856549"/>
                <a:gd name="connsiteY0" fmla="*/ 0 h 181292"/>
                <a:gd name="connsiteX1" fmla="*/ 1856550 w 1856549"/>
                <a:gd name="connsiteY1" fmla="*/ 0 h 181292"/>
                <a:gd name="connsiteX2" fmla="*/ 1856550 w 1856549"/>
                <a:gd name="connsiteY2" fmla="*/ 181292 h 181292"/>
                <a:gd name="connsiteX3" fmla="*/ 0 w 1856549"/>
                <a:gd name="connsiteY3" fmla="*/ 181292 h 181292"/>
              </a:gdLst>
              <a:ahLst/>
              <a:cxnLst>
                <a:cxn ang="0">
                  <a:pos x="connsiteX0" y="connsiteY0"/>
                </a:cxn>
                <a:cxn ang="0">
                  <a:pos x="connsiteX1" y="connsiteY1"/>
                </a:cxn>
                <a:cxn ang="0">
                  <a:pos x="connsiteX2" y="connsiteY2"/>
                </a:cxn>
                <a:cxn ang="0">
                  <a:pos x="connsiteX3" y="connsiteY3"/>
                </a:cxn>
              </a:cxnLst>
              <a:rect l="l" t="t" r="r" b="b"/>
              <a:pathLst>
                <a:path w="1856549" h="181292">
                  <a:moveTo>
                    <a:pt x="0" y="0"/>
                  </a:moveTo>
                  <a:lnTo>
                    <a:pt x="1856550" y="0"/>
                  </a:lnTo>
                  <a:lnTo>
                    <a:pt x="1856550" y="181292"/>
                  </a:lnTo>
                  <a:lnTo>
                    <a:pt x="0" y="181292"/>
                  </a:lnTo>
                  <a:close/>
                </a:path>
              </a:pathLst>
            </a:custGeom>
            <a:solidFill>
              <a:srgbClr val="4D4450"/>
            </a:solidFill>
            <a:ln w="63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364CD09-2675-4D7D-B888-AFC07BE2AB55}"/>
                </a:ext>
              </a:extLst>
            </p:cNvPr>
            <p:cNvSpPr/>
            <p:nvPr/>
          </p:nvSpPr>
          <p:spPr>
            <a:xfrm>
              <a:off x="9297416" y="4788344"/>
              <a:ext cx="1856549" cy="1324673"/>
            </a:xfrm>
            <a:custGeom>
              <a:avLst/>
              <a:gdLst>
                <a:gd name="connsiteX0" fmla="*/ 0 w 1856549"/>
                <a:gd name="connsiteY0" fmla="*/ 0 h 1324673"/>
                <a:gd name="connsiteX1" fmla="*/ 1856550 w 1856549"/>
                <a:gd name="connsiteY1" fmla="*/ 0 h 1324673"/>
                <a:gd name="connsiteX2" fmla="*/ 1856550 w 1856549"/>
                <a:gd name="connsiteY2" fmla="*/ 1324674 h 1324673"/>
                <a:gd name="connsiteX3" fmla="*/ 0 w 1856549"/>
                <a:gd name="connsiteY3" fmla="*/ 1324674 h 1324673"/>
              </a:gdLst>
              <a:ahLst/>
              <a:cxnLst>
                <a:cxn ang="0">
                  <a:pos x="connsiteX0" y="connsiteY0"/>
                </a:cxn>
                <a:cxn ang="0">
                  <a:pos x="connsiteX1" y="connsiteY1"/>
                </a:cxn>
                <a:cxn ang="0">
                  <a:pos x="connsiteX2" y="connsiteY2"/>
                </a:cxn>
                <a:cxn ang="0">
                  <a:pos x="connsiteX3" y="connsiteY3"/>
                </a:cxn>
              </a:cxnLst>
              <a:rect l="l" t="t" r="r" b="b"/>
              <a:pathLst>
                <a:path w="1856549" h="1324673">
                  <a:moveTo>
                    <a:pt x="0" y="0"/>
                  </a:moveTo>
                  <a:lnTo>
                    <a:pt x="1856550" y="0"/>
                  </a:lnTo>
                  <a:lnTo>
                    <a:pt x="1856550" y="1324674"/>
                  </a:lnTo>
                  <a:lnTo>
                    <a:pt x="0" y="1324674"/>
                  </a:lnTo>
                  <a:close/>
                </a:path>
              </a:pathLst>
            </a:custGeom>
            <a:solidFill>
              <a:srgbClr val="FE504F"/>
            </a:solidFill>
            <a:ln w="635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7B9ED72-CED0-1CFD-3C7D-1D8D32019C8A}"/>
                </a:ext>
              </a:extLst>
            </p:cNvPr>
            <p:cNvSpPr/>
            <p:nvPr/>
          </p:nvSpPr>
          <p:spPr>
            <a:xfrm>
              <a:off x="9297416" y="5109336"/>
              <a:ext cx="1856549" cy="1003680"/>
            </a:xfrm>
            <a:custGeom>
              <a:avLst/>
              <a:gdLst>
                <a:gd name="connsiteX0" fmla="*/ 0 w 1856549"/>
                <a:gd name="connsiteY0" fmla="*/ 359854 h 1003680"/>
                <a:gd name="connsiteX1" fmla="*/ 258064 w 1856549"/>
                <a:gd name="connsiteY1" fmla="*/ 76772 h 1003680"/>
                <a:gd name="connsiteX2" fmla="*/ 258064 w 1856549"/>
                <a:gd name="connsiteY2" fmla="*/ 433832 h 1003680"/>
                <a:gd name="connsiteX3" fmla="*/ 666940 w 1856549"/>
                <a:gd name="connsiteY3" fmla="*/ 24955 h 1003680"/>
                <a:gd name="connsiteX4" fmla="*/ 666940 w 1856549"/>
                <a:gd name="connsiteY4" fmla="*/ 433832 h 1003680"/>
                <a:gd name="connsiteX5" fmla="*/ 1100772 w 1856549"/>
                <a:gd name="connsiteY5" fmla="*/ 0 h 1003680"/>
                <a:gd name="connsiteX6" fmla="*/ 1100772 w 1856549"/>
                <a:gd name="connsiteY6" fmla="*/ 411671 h 1003680"/>
                <a:gd name="connsiteX7" fmla="*/ 1509649 w 1856549"/>
                <a:gd name="connsiteY7" fmla="*/ 2794 h 1003680"/>
                <a:gd name="connsiteX8" fmla="*/ 1509649 w 1856549"/>
                <a:gd name="connsiteY8" fmla="*/ 396367 h 1003680"/>
                <a:gd name="connsiteX9" fmla="*/ 1856550 w 1856549"/>
                <a:gd name="connsiteY9" fmla="*/ 396367 h 1003680"/>
                <a:gd name="connsiteX10" fmla="*/ 1856550 w 1856549"/>
                <a:gd name="connsiteY10" fmla="*/ 1003681 h 1003680"/>
                <a:gd name="connsiteX11" fmla="*/ 0 w 1856549"/>
                <a:gd name="connsiteY11" fmla="*/ 1003681 h 1003680"/>
                <a:gd name="connsiteX12" fmla="*/ 0 w 1856549"/>
                <a:gd name="connsiteY12" fmla="*/ 359854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6549" h="1003680">
                  <a:moveTo>
                    <a:pt x="0" y="359854"/>
                  </a:moveTo>
                  <a:lnTo>
                    <a:pt x="258064" y="76772"/>
                  </a:lnTo>
                  <a:lnTo>
                    <a:pt x="258064" y="433832"/>
                  </a:lnTo>
                  <a:lnTo>
                    <a:pt x="666940" y="24955"/>
                  </a:lnTo>
                  <a:lnTo>
                    <a:pt x="666940" y="433832"/>
                  </a:lnTo>
                  <a:lnTo>
                    <a:pt x="1100772" y="0"/>
                  </a:lnTo>
                  <a:lnTo>
                    <a:pt x="1100772" y="411671"/>
                  </a:lnTo>
                  <a:lnTo>
                    <a:pt x="1509649" y="2794"/>
                  </a:lnTo>
                  <a:lnTo>
                    <a:pt x="1509649" y="396367"/>
                  </a:lnTo>
                  <a:lnTo>
                    <a:pt x="1856550" y="396367"/>
                  </a:lnTo>
                  <a:lnTo>
                    <a:pt x="1856550" y="1003681"/>
                  </a:lnTo>
                  <a:lnTo>
                    <a:pt x="0" y="1003681"/>
                  </a:lnTo>
                  <a:lnTo>
                    <a:pt x="0" y="359854"/>
                  </a:lnTo>
                  <a:close/>
                </a:path>
              </a:pathLst>
            </a:custGeom>
            <a:solidFill>
              <a:srgbClr val="4D4450"/>
            </a:solidFill>
            <a:ln w="635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CE47BFC6-BF99-2969-5F51-5C52C91B67AD}"/>
                </a:ext>
              </a:extLst>
            </p:cNvPr>
            <p:cNvSpPr/>
            <p:nvPr/>
          </p:nvSpPr>
          <p:spPr>
            <a:xfrm>
              <a:off x="10611866" y="3937317"/>
              <a:ext cx="270128" cy="669734"/>
            </a:xfrm>
            <a:custGeom>
              <a:avLst/>
              <a:gdLst>
                <a:gd name="connsiteX0" fmla="*/ 0 w 270128"/>
                <a:gd name="connsiteY0" fmla="*/ 0 h 669734"/>
                <a:gd name="connsiteX1" fmla="*/ 270129 w 270128"/>
                <a:gd name="connsiteY1" fmla="*/ 0 h 669734"/>
                <a:gd name="connsiteX2" fmla="*/ 270129 w 270128"/>
                <a:gd name="connsiteY2" fmla="*/ 669734 h 669734"/>
                <a:gd name="connsiteX3" fmla="*/ 0 w 270128"/>
                <a:gd name="connsiteY3" fmla="*/ 669734 h 669734"/>
              </a:gdLst>
              <a:ahLst/>
              <a:cxnLst>
                <a:cxn ang="0">
                  <a:pos x="connsiteX0" y="connsiteY0"/>
                </a:cxn>
                <a:cxn ang="0">
                  <a:pos x="connsiteX1" y="connsiteY1"/>
                </a:cxn>
                <a:cxn ang="0">
                  <a:pos x="connsiteX2" y="connsiteY2"/>
                </a:cxn>
                <a:cxn ang="0">
                  <a:pos x="connsiteX3" y="connsiteY3"/>
                </a:cxn>
              </a:cxnLst>
              <a:rect l="l" t="t" r="r" b="b"/>
              <a:pathLst>
                <a:path w="270128" h="669734">
                  <a:moveTo>
                    <a:pt x="0" y="0"/>
                  </a:moveTo>
                  <a:lnTo>
                    <a:pt x="270129" y="0"/>
                  </a:lnTo>
                  <a:lnTo>
                    <a:pt x="270129" y="669734"/>
                  </a:lnTo>
                  <a:lnTo>
                    <a:pt x="0" y="669734"/>
                  </a:lnTo>
                  <a:close/>
                </a:path>
              </a:pathLst>
            </a:custGeom>
            <a:solidFill>
              <a:srgbClr val="FE504F"/>
            </a:solidFill>
            <a:ln w="635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5AE2137F-A6C9-935B-2FA2-25361DD3F08E}"/>
                </a:ext>
              </a:extLst>
            </p:cNvPr>
            <p:cNvSpPr/>
            <p:nvPr/>
          </p:nvSpPr>
          <p:spPr>
            <a:xfrm>
              <a:off x="9731883" y="4333240"/>
              <a:ext cx="140589" cy="273812"/>
            </a:xfrm>
            <a:custGeom>
              <a:avLst/>
              <a:gdLst>
                <a:gd name="connsiteX0" fmla="*/ 0 w 140589"/>
                <a:gd name="connsiteY0" fmla="*/ 0 h 273812"/>
                <a:gd name="connsiteX1" fmla="*/ 140589 w 140589"/>
                <a:gd name="connsiteY1" fmla="*/ 0 h 273812"/>
                <a:gd name="connsiteX2" fmla="*/ 140589 w 140589"/>
                <a:gd name="connsiteY2" fmla="*/ 273812 h 273812"/>
                <a:gd name="connsiteX3" fmla="*/ 0 w 140589"/>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9"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3B3267A-E10F-56BB-25BD-2439AAB60953}"/>
                </a:ext>
              </a:extLst>
            </p:cNvPr>
            <p:cNvSpPr/>
            <p:nvPr/>
          </p:nvSpPr>
          <p:spPr>
            <a:xfrm>
              <a:off x="9469183" y="4148201"/>
              <a:ext cx="159130" cy="458850"/>
            </a:xfrm>
            <a:custGeom>
              <a:avLst/>
              <a:gdLst>
                <a:gd name="connsiteX0" fmla="*/ 0 w 159130"/>
                <a:gd name="connsiteY0" fmla="*/ 0 h 458850"/>
                <a:gd name="connsiteX1" fmla="*/ 159131 w 159130"/>
                <a:gd name="connsiteY1" fmla="*/ 0 h 458850"/>
                <a:gd name="connsiteX2" fmla="*/ 159131 w 159130"/>
                <a:gd name="connsiteY2" fmla="*/ 458851 h 458850"/>
                <a:gd name="connsiteX3" fmla="*/ 0 w 159130"/>
                <a:gd name="connsiteY3" fmla="*/ 458851 h 458850"/>
              </a:gdLst>
              <a:ahLst/>
              <a:cxnLst>
                <a:cxn ang="0">
                  <a:pos x="connsiteX0" y="connsiteY0"/>
                </a:cxn>
                <a:cxn ang="0">
                  <a:pos x="connsiteX1" y="connsiteY1"/>
                </a:cxn>
                <a:cxn ang="0">
                  <a:pos x="connsiteX2" y="connsiteY2"/>
                </a:cxn>
                <a:cxn ang="0">
                  <a:pos x="connsiteX3" y="connsiteY3"/>
                </a:cxn>
              </a:cxnLst>
              <a:rect l="l" t="t" r="r" b="b"/>
              <a:pathLst>
                <a:path w="159130" h="458850">
                  <a:moveTo>
                    <a:pt x="0" y="0"/>
                  </a:moveTo>
                  <a:lnTo>
                    <a:pt x="159131" y="0"/>
                  </a:lnTo>
                  <a:lnTo>
                    <a:pt x="159131" y="458851"/>
                  </a:lnTo>
                  <a:lnTo>
                    <a:pt x="0" y="458851"/>
                  </a:lnTo>
                  <a:close/>
                </a:path>
              </a:pathLst>
            </a:custGeom>
            <a:solidFill>
              <a:srgbClr val="FE504F"/>
            </a:solidFill>
            <a:ln w="635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D239745D-31CF-72BD-6843-64F9C7A672D8}"/>
                </a:ext>
              </a:extLst>
            </p:cNvPr>
            <p:cNvSpPr/>
            <p:nvPr/>
          </p:nvSpPr>
          <p:spPr>
            <a:xfrm>
              <a:off x="9736073" y="4218685"/>
              <a:ext cx="132270" cy="114554"/>
            </a:xfrm>
            <a:custGeom>
              <a:avLst/>
              <a:gdLst>
                <a:gd name="connsiteX0" fmla="*/ 66104 w 132270"/>
                <a:gd name="connsiteY0" fmla="*/ 0 h 114554"/>
                <a:gd name="connsiteX1" fmla="*/ 0 w 132270"/>
                <a:gd name="connsiteY1" fmla="*/ 114554 h 114554"/>
                <a:gd name="connsiteX2" fmla="*/ 132270 w 132270"/>
                <a:gd name="connsiteY2" fmla="*/ 114554 h 114554"/>
                <a:gd name="connsiteX3" fmla="*/ 66104 w 132270"/>
                <a:gd name="connsiteY3" fmla="*/ 0 h 114554"/>
              </a:gdLst>
              <a:ahLst/>
              <a:cxnLst>
                <a:cxn ang="0">
                  <a:pos x="connsiteX0" y="connsiteY0"/>
                </a:cxn>
                <a:cxn ang="0">
                  <a:pos x="connsiteX1" y="connsiteY1"/>
                </a:cxn>
                <a:cxn ang="0">
                  <a:pos x="connsiteX2" y="connsiteY2"/>
                </a:cxn>
                <a:cxn ang="0">
                  <a:pos x="connsiteX3" y="connsiteY3"/>
                </a:cxn>
              </a:cxnLst>
              <a:rect l="l" t="t" r="r" b="b"/>
              <a:pathLst>
                <a:path w="132270" h="114554">
                  <a:moveTo>
                    <a:pt x="66104" y="0"/>
                  </a:moveTo>
                  <a:lnTo>
                    <a:pt x="0" y="114554"/>
                  </a:lnTo>
                  <a:lnTo>
                    <a:pt x="132270" y="114554"/>
                  </a:lnTo>
                  <a:lnTo>
                    <a:pt x="66104" y="0"/>
                  </a:lnTo>
                  <a:close/>
                </a:path>
              </a:pathLst>
            </a:custGeom>
            <a:solidFill>
              <a:srgbClr val="4D4450"/>
            </a:solidFill>
            <a:ln w="635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92EA9DA-32A6-93E0-B506-E05DEF00D286}"/>
                </a:ext>
              </a:extLst>
            </p:cNvPr>
            <p:cNvSpPr/>
            <p:nvPr/>
          </p:nvSpPr>
          <p:spPr>
            <a:xfrm>
              <a:off x="9473501" y="4015041"/>
              <a:ext cx="150431" cy="130238"/>
            </a:xfrm>
            <a:custGeom>
              <a:avLst/>
              <a:gdLst>
                <a:gd name="connsiteX0" fmla="*/ 75247 w 150431"/>
                <a:gd name="connsiteY0" fmla="*/ 0 h 130238"/>
                <a:gd name="connsiteX1" fmla="*/ 0 w 150431"/>
                <a:gd name="connsiteY1" fmla="*/ 130238 h 130238"/>
                <a:gd name="connsiteX2" fmla="*/ 150431 w 150431"/>
                <a:gd name="connsiteY2" fmla="*/ 130238 h 130238"/>
                <a:gd name="connsiteX3" fmla="*/ 75247 w 150431"/>
                <a:gd name="connsiteY3" fmla="*/ 0 h 130238"/>
              </a:gdLst>
              <a:ahLst/>
              <a:cxnLst>
                <a:cxn ang="0">
                  <a:pos x="connsiteX0" y="connsiteY0"/>
                </a:cxn>
                <a:cxn ang="0">
                  <a:pos x="connsiteX1" y="connsiteY1"/>
                </a:cxn>
                <a:cxn ang="0">
                  <a:pos x="connsiteX2" y="connsiteY2"/>
                </a:cxn>
                <a:cxn ang="0">
                  <a:pos x="connsiteX3" y="connsiteY3"/>
                </a:cxn>
              </a:cxnLst>
              <a:rect l="l" t="t" r="r" b="b"/>
              <a:pathLst>
                <a:path w="150431" h="130238">
                  <a:moveTo>
                    <a:pt x="75247" y="0"/>
                  </a:moveTo>
                  <a:lnTo>
                    <a:pt x="0" y="130238"/>
                  </a:lnTo>
                  <a:lnTo>
                    <a:pt x="150431" y="130238"/>
                  </a:lnTo>
                  <a:lnTo>
                    <a:pt x="75247" y="0"/>
                  </a:lnTo>
                  <a:close/>
                </a:path>
              </a:pathLst>
            </a:custGeom>
            <a:solidFill>
              <a:srgbClr val="4D4450"/>
            </a:solidFill>
            <a:ln w="6350" cap="flat">
              <a:noFill/>
              <a:prstDash val="solid"/>
              <a:miter/>
            </a:ln>
          </p:spPr>
          <p:txBody>
            <a:bodyPr rtlCol="0" anchor="ctr"/>
            <a:lstStyle/>
            <a:p>
              <a:endParaRPr lang="en-IN"/>
            </a:p>
          </p:txBody>
        </p:sp>
        <p:grpSp>
          <p:nvGrpSpPr>
            <p:cNvPr id="92" name="Group 91">
              <a:extLst>
                <a:ext uri="{FF2B5EF4-FFF2-40B4-BE49-F238E27FC236}">
                  <a16:creationId xmlns:a16="http://schemas.microsoft.com/office/drawing/2014/main" id="{BDDC8283-6953-CD42-BDA4-A5FDF5ABE501}"/>
                </a:ext>
              </a:extLst>
            </p:cNvPr>
            <p:cNvGrpSpPr/>
            <p:nvPr/>
          </p:nvGrpSpPr>
          <p:grpSpPr>
            <a:xfrm rot="434858">
              <a:off x="9284540" y="2246996"/>
              <a:ext cx="1072057" cy="1651201"/>
              <a:chOff x="9368207" y="2141844"/>
              <a:chExt cx="1072057" cy="1651201"/>
            </a:xfrm>
          </p:grpSpPr>
          <p:sp>
            <p:nvSpPr>
              <p:cNvPr id="97" name="Freeform: Shape 96">
                <a:extLst>
                  <a:ext uri="{FF2B5EF4-FFF2-40B4-BE49-F238E27FC236}">
                    <a16:creationId xmlns:a16="http://schemas.microsoft.com/office/drawing/2014/main" id="{D1F4ABB5-433E-0A28-F5B7-16C2EFC21121}"/>
                  </a:ext>
                </a:extLst>
              </p:cNvPr>
              <p:cNvSpPr/>
              <p:nvPr/>
            </p:nvSpPr>
            <p:spPr>
              <a:xfrm>
                <a:off x="9368207" y="2141844"/>
                <a:ext cx="1072057" cy="1651201"/>
              </a:xfrm>
              <a:custGeom>
                <a:avLst/>
                <a:gdLst>
                  <a:gd name="connsiteX0" fmla="*/ 1014297 w 1072057"/>
                  <a:gd name="connsiteY0" fmla="*/ 1651138 h 1651201"/>
                  <a:gd name="connsiteX1" fmla="*/ 1047571 w 1072057"/>
                  <a:gd name="connsiteY1" fmla="*/ 774203 h 1651201"/>
                  <a:gd name="connsiteX2" fmla="*/ 555890 w 1072057"/>
                  <a:gd name="connsiteY2" fmla="*/ 4583 h 1651201"/>
                  <a:gd name="connsiteX3" fmla="*/ 44778 w 1072057"/>
                  <a:gd name="connsiteY3" fmla="*/ 277569 h 1651201"/>
                  <a:gd name="connsiteX4" fmla="*/ 22553 w 1072057"/>
                  <a:gd name="connsiteY4" fmla="*/ 504137 h 1651201"/>
                  <a:gd name="connsiteX5" fmla="*/ 22553 w 1072057"/>
                  <a:gd name="connsiteY5" fmla="*/ 692859 h 1651201"/>
                  <a:gd name="connsiteX6" fmla="*/ 122439 w 1072057"/>
                  <a:gd name="connsiteY6" fmla="*/ 940763 h 1651201"/>
                  <a:gd name="connsiteX7" fmla="*/ 577543 w 1072057"/>
                  <a:gd name="connsiteY7" fmla="*/ 1247849 h 1651201"/>
                  <a:gd name="connsiteX8" fmla="*/ 944764 w 1072057"/>
                  <a:gd name="connsiteY8" fmla="*/ 1651201 h 1651201"/>
                  <a:gd name="connsiteX9" fmla="*/ 1014169 w 1072057"/>
                  <a:gd name="connsiteY9" fmla="*/ 1651201 h 165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057" h="1651201">
                    <a:moveTo>
                      <a:pt x="1014297" y="1651138"/>
                    </a:moveTo>
                    <a:cubicBezTo>
                      <a:pt x="1014297" y="1651138"/>
                      <a:pt x="1117928" y="1077606"/>
                      <a:pt x="1047571" y="774203"/>
                    </a:cubicBezTo>
                    <a:cubicBezTo>
                      <a:pt x="977276" y="470800"/>
                      <a:pt x="837576" y="37857"/>
                      <a:pt x="555890" y="4583"/>
                    </a:cubicBezTo>
                    <a:cubicBezTo>
                      <a:pt x="274204" y="-28691"/>
                      <a:pt x="44778" y="125042"/>
                      <a:pt x="44778" y="277569"/>
                    </a:cubicBezTo>
                    <a:cubicBezTo>
                      <a:pt x="44778" y="430096"/>
                      <a:pt x="44778" y="411618"/>
                      <a:pt x="22553" y="504137"/>
                    </a:cubicBezTo>
                    <a:cubicBezTo>
                      <a:pt x="328" y="596657"/>
                      <a:pt x="-14467" y="626248"/>
                      <a:pt x="22553" y="692859"/>
                    </a:cubicBezTo>
                    <a:cubicBezTo>
                      <a:pt x="59573" y="759471"/>
                      <a:pt x="41032" y="870469"/>
                      <a:pt x="122439" y="940763"/>
                    </a:cubicBezTo>
                    <a:cubicBezTo>
                      <a:pt x="203846" y="1011058"/>
                      <a:pt x="189050" y="1096148"/>
                      <a:pt x="577543" y="1247849"/>
                    </a:cubicBezTo>
                    <a:cubicBezTo>
                      <a:pt x="966036" y="1399551"/>
                      <a:pt x="944764" y="1651201"/>
                      <a:pt x="944764" y="1651201"/>
                    </a:cubicBezTo>
                    <a:lnTo>
                      <a:pt x="1014169" y="1651201"/>
                    </a:lnTo>
                    <a:close/>
                  </a:path>
                </a:pathLst>
              </a:custGeom>
              <a:solidFill>
                <a:srgbClr val="595959"/>
              </a:solidFill>
              <a:ln w="635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1C7D8C66-0AFB-D83C-428F-31310902E51A}"/>
                  </a:ext>
                </a:extLst>
              </p:cNvPr>
              <p:cNvSpPr/>
              <p:nvPr/>
            </p:nvSpPr>
            <p:spPr>
              <a:xfrm>
                <a:off x="9521456" y="2325639"/>
                <a:ext cx="837489" cy="1467342"/>
              </a:xfrm>
              <a:custGeom>
                <a:avLst/>
                <a:gdLst>
                  <a:gd name="connsiteX0" fmla="*/ 837425 w 837489"/>
                  <a:gd name="connsiteY0" fmla="*/ 1467343 h 1467342"/>
                  <a:gd name="connsiteX1" fmla="*/ 778752 w 837489"/>
                  <a:gd name="connsiteY1" fmla="*/ 575612 h 1467342"/>
                  <a:gd name="connsiteX2" fmla="*/ 413246 w 837489"/>
                  <a:gd name="connsiteY2" fmla="*/ 3414 h 1467342"/>
                  <a:gd name="connsiteX3" fmla="*/ 33262 w 837489"/>
                  <a:gd name="connsiteY3" fmla="*/ 206360 h 1467342"/>
                  <a:gd name="connsiteX4" fmla="*/ 16752 w 837489"/>
                  <a:gd name="connsiteY4" fmla="*/ 374762 h 1467342"/>
                  <a:gd name="connsiteX5" fmla="*/ 16752 w 837489"/>
                  <a:gd name="connsiteY5" fmla="*/ 515033 h 1467342"/>
                  <a:gd name="connsiteX6" fmla="*/ 91047 w 837489"/>
                  <a:gd name="connsiteY6" fmla="*/ 699374 h 1467342"/>
                  <a:gd name="connsiteX7" fmla="*/ 429438 w 837489"/>
                  <a:gd name="connsiteY7" fmla="*/ 927720 h 1467342"/>
                  <a:gd name="connsiteX8" fmla="*/ 817169 w 837489"/>
                  <a:gd name="connsiteY8" fmla="*/ 1467343 h 1467342"/>
                  <a:gd name="connsiteX9" fmla="*/ 837489 w 837489"/>
                  <a:gd name="connsiteY9" fmla="*/ 1467343 h 146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89" h="1467342">
                    <a:moveTo>
                      <a:pt x="837425" y="1467343"/>
                    </a:moveTo>
                    <a:cubicBezTo>
                      <a:pt x="837425" y="1467343"/>
                      <a:pt x="831075" y="801164"/>
                      <a:pt x="778752" y="575612"/>
                    </a:cubicBezTo>
                    <a:cubicBezTo>
                      <a:pt x="726428" y="350060"/>
                      <a:pt x="622605" y="28179"/>
                      <a:pt x="413246" y="3414"/>
                    </a:cubicBezTo>
                    <a:cubicBezTo>
                      <a:pt x="203823" y="-21351"/>
                      <a:pt x="33262" y="92949"/>
                      <a:pt x="33262" y="206360"/>
                    </a:cubicBezTo>
                    <a:cubicBezTo>
                      <a:pt x="33262" y="319771"/>
                      <a:pt x="33262" y="305991"/>
                      <a:pt x="16752" y="374762"/>
                    </a:cubicBezTo>
                    <a:cubicBezTo>
                      <a:pt x="242" y="443532"/>
                      <a:pt x="-10744" y="465567"/>
                      <a:pt x="16752" y="515033"/>
                    </a:cubicBezTo>
                    <a:cubicBezTo>
                      <a:pt x="44247" y="564563"/>
                      <a:pt x="30531" y="647050"/>
                      <a:pt x="91047" y="699374"/>
                    </a:cubicBezTo>
                    <a:cubicBezTo>
                      <a:pt x="151563" y="751634"/>
                      <a:pt x="124765" y="869871"/>
                      <a:pt x="429438" y="927720"/>
                    </a:cubicBezTo>
                    <a:cubicBezTo>
                      <a:pt x="825869" y="1002967"/>
                      <a:pt x="817169" y="1467343"/>
                      <a:pt x="817169" y="1467343"/>
                    </a:cubicBezTo>
                    <a:lnTo>
                      <a:pt x="837489" y="1467343"/>
                    </a:lnTo>
                    <a:close/>
                  </a:path>
                </a:pathLst>
              </a:custGeom>
              <a:solidFill>
                <a:srgbClr val="8C8C8C"/>
              </a:solidFill>
              <a:ln w="635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44108717-2895-D79B-D9FA-87B56E55C817}"/>
                  </a:ext>
                </a:extLst>
              </p:cNvPr>
              <p:cNvSpPr/>
              <p:nvPr/>
            </p:nvSpPr>
            <p:spPr>
              <a:xfrm>
                <a:off x="9691195" y="2518565"/>
                <a:ext cx="660701" cy="1269146"/>
              </a:xfrm>
              <a:custGeom>
                <a:avLst/>
                <a:gdLst>
                  <a:gd name="connsiteX0" fmla="*/ 660701 w 660701"/>
                  <a:gd name="connsiteY0" fmla="*/ 1269083 h 1269146"/>
                  <a:gd name="connsiteX1" fmla="*/ 515350 w 660701"/>
                  <a:gd name="connsiteY1" fmla="*/ 380908 h 1269146"/>
                  <a:gd name="connsiteX2" fmla="*/ 273478 w 660701"/>
                  <a:gd name="connsiteY2" fmla="*/ 2258 h 1269146"/>
                  <a:gd name="connsiteX3" fmla="*/ 22018 w 660701"/>
                  <a:gd name="connsiteY3" fmla="*/ 136561 h 1269146"/>
                  <a:gd name="connsiteX4" fmla="*/ 11097 w 660701"/>
                  <a:gd name="connsiteY4" fmla="*/ 248003 h 1269146"/>
                  <a:gd name="connsiteX5" fmla="*/ 11097 w 660701"/>
                  <a:gd name="connsiteY5" fmla="*/ 340840 h 1269146"/>
                  <a:gd name="connsiteX6" fmla="*/ 60246 w 660701"/>
                  <a:gd name="connsiteY6" fmla="*/ 462823 h 1269146"/>
                  <a:gd name="connsiteX7" fmla="*/ 284147 w 660701"/>
                  <a:gd name="connsiteY7" fmla="*/ 613953 h 1269146"/>
                  <a:gd name="connsiteX8" fmla="*/ 606663 w 660701"/>
                  <a:gd name="connsiteY8" fmla="*/ 976602 h 1269146"/>
                  <a:gd name="connsiteX9" fmla="*/ 660701 w 660701"/>
                  <a:gd name="connsiteY9" fmla="*/ 1269146 h 12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701" h="1269146">
                    <a:moveTo>
                      <a:pt x="660701" y="1269083"/>
                    </a:moveTo>
                    <a:cubicBezTo>
                      <a:pt x="660701" y="1269083"/>
                      <a:pt x="549958" y="530134"/>
                      <a:pt x="515350" y="380908"/>
                    </a:cubicBezTo>
                    <a:cubicBezTo>
                      <a:pt x="480742" y="231620"/>
                      <a:pt x="412036" y="18641"/>
                      <a:pt x="273478" y="2258"/>
                    </a:cubicBezTo>
                    <a:cubicBezTo>
                      <a:pt x="134922" y="-14125"/>
                      <a:pt x="22018" y="61503"/>
                      <a:pt x="22018" y="136561"/>
                    </a:cubicBezTo>
                    <a:cubicBezTo>
                      <a:pt x="22018" y="211617"/>
                      <a:pt x="22018" y="202473"/>
                      <a:pt x="11097" y="248003"/>
                    </a:cubicBezTo>
                    <a:cubicBezTo>
                      <a:pt x="174" y="293533"/>
                      <a:pt x="-7128" y="308074"/>
                      <a:pt x="11097" y="340840"/>
                    </a:cubicBezTo>
                    <a:cubicBezTo>
                      <a:pt x="29321" y="373606"/>
                      <a:pt x="20177" y="428216"/>
                      <a:pt x="60246" y="462823"/>
                    </a:cubicBezTo>
                    <a:cubicBezTo>
                      <a:pt x="100314" y="497431"/>
                      <a:pt x="82534" y="575663"/>
                      <a:pt x="284147" y="613953"/>
                    </a:cubicBezTo>
                    <a:cubicBezTo>
                      <a:pt x="546528" y="663737"/>
                      <a:pt x="606663" y="976602"/>
                      <a:pt x="606663" y="976602"/>
                    </a:cubicBezTo>
                    <a:lnTo>
                      <a:pt x="660701" y="1269146"/>
                    </a:lnTo>
                    <a:close/>
                  </a:path>
                </a:pathLst>
              </a:custGeom>
              <a:solidFill>
                <a:srgbClr val="BFBFBF"/>
              </a:solidFill>
              <a:ln w="6350" cap="flat">
                <a:noFill/>
                <a:prstDash val="solid"/>
                <a:miter/>
              </a:ln>
            </p:spPr>
            <p:txBody>
              <a:bodyPr rtlCol="0" anchor="ctr"/>
              <a:lstStyle/>
              <a:p>
                <a:endParaRPr lang="en-IN"/>
              </a:p>
            </p:txBody>
          </p:sp>
        </p:grpSp>
        <p:sp>
          <p:nvSpPr>
            <p:cNvPr id="93" name="Freeform: Shape 92">
              <a:extLst>
                <a:ext uri="{FF2B5EF4-FFF2-40B4-BE49-F238E27FC236}">
                  <a16:creationId xmlns:a16="http://schemas.microsoft.com/office/drawing/2014/main" id="{9A7E6FEB-7EF6-FF38-D53D-25ACE3F5A605}"/>
                </a:ext>
              </a:extLst>
            </p:cNvPr>
            <p:cNvSpPr/>
            <p:nvPr/>
          </p:nvSpPr>
          <p:spPr>
            <a:xfrm>
              <a:off x="10611866" y="4105656"/>
              <a:ext cx="270128" cy="85089"/>
            </a:xfrm>
            <a:custGeom>
              <a:avLst/>
              <a:gdLst>
                <a:gd name="connsiteX0" fmla="*/ 0 w 270128"/>
                <a:gd name="connsiteY0" fmla="*/ 0 h 85089"/>
                <a:gd name="connsiteX1" fmla="*/ 270129 w 270128"/>
                <a:gd name="connsiteY1" fmla="*/ 0 h 85089"/>
                <a:gd name="connsiteX2" fmla="*/ 270129 w 270128"/>
                <a:gd name="connsiteY2" fmla="*/ 85090 h 85089"/>
                <a:gd name="connsiteX3" fmla="*/ 0 w 270128"/>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0128" h="85089">
                  <a:moveTo>
                    <a:pt x="0" y="0"/>
                  </a:moveTo>
                  <a:lnTo>
                    <a:pt x="270129" y="0"/>
                  </a:lnTo>
                  <a:lnTo>
                    <a:pt x="270129" y="85090"/>
                  </a:lnTo>
                  <a:lnTo>
                    <a:pt x="0" y="85090"/>
                  </a:lnTo>
                  <a:close/>
                </a:path>
              </a:pathLst>
            </a:custGeom>
            <a:solidFill>
              <a:srgbClr val="FCE9A7"/>
            </a:solidFill>
            <a:ln w="6350" cap="flat">
              <a:noFill/>
              <a:prstDash val="solid"/>
              <a:miter/>
            </a:ln>
          </p:spPr>
          <p:txBody>
            <a:bodyPr rtlCol="0" anchor="ctr"/>
            <a:lstStyle/>
            <a:p>
              <a:endParaRPr lang="en-IN"/>
            </a:p>
          </p:txBody>
        </p:sp>
        <p:grpSp>
          <p:nvGrpSpPr>
            <p:cNvPr id="94" name="Group 93">
              <a:extLst>
                <a:ext uri="{FF2B5EF4-FFF2-40B4-BE49-F238E27FC236}">
                  <a16:creationId xmlns:a16="http://schemas.microsoft.com/office/drawing/2014/main" id="{47BAA8AA-C59F-DC93-0533-0C20B57CAC6F}"/>
                </a:ext>
              </a:extLst>
            </p:cNvPr>
            <p:cNvGrpSpPr/>
            <p:nvPr/>
          </p:nvGrpSpPr>
          <p:grpSpPr>
            <a:xfrm>
              <a:off x="10046864" y="3792982"/>
              <a:ext cx="277495" cy="814069"/>
              <a:chOff x="10208577" y="3792982"/>
              <a:chExt cx="277495" cy="814069"/>
            </a:xfrm>
          </p:grpSpPr>
          <p:sp>
            <p:nvSpPr>
              <p:cNvPr id="95" name="Freeform: Shape 94">
                <a:extLst>
                  <a:ext uri="{FF2B5EF4-FFF2-40B4-BE49-F238E27FC236}">
                    <a16:creationId xmlns:a16="http://schemas.microsoft.com/office/drawing/2014/main" id="{0D17404F-3FC5-7B27-CC36-ECC92A55AB55}"/>
                  </a:ext>
                </a:extLst>
              </p:cNvPr>
              <p:cNvSpPr/>
              <p:nvPr/>
            </p:nvSpPr>
            <p:spPr>
              <a:xfrm>
                <a:off x="10208577" y="3792982"/>
                <a:ext cx="277495" cy="814069"/>
              </a:xfrm>
              <a:custGeom>
                <a:avLst/>
                <a:gdLst>
                  <a:gd name="connsiteX0" fmla="*/ 0 w 277495"/>
                  <a:gd name="connsiteY0" fmla="*/ 0 h 814069"/>
                  <a:gd name="connsiteX1" fmla="*/ 277495 w 277495"/>
                  <a:gd name="connsiteY1" fmla="*/ 0 h 814069"/>
                  <a:gd name="connsiteX2" fmla="*/ 277495 w 277495"/>
                  <a:gd name="connsiteY2" fmla="*/ 814070 h 814069"/>
                  <a:gd name="connsiteX3" fmla="*/ 0 w 277495"/>
                  <a:gd name="connsiteY3" fmla="*/ 814070 h 814069"/>
                </a:gdLst>
                <a:ahLst/>
                <a:cxnLst>
                  <a:cxn ang="0">
                    <a:pos x="connsiteX0" y="connsiteY0"/>
                  </a:cxn>
                  <a:cxn ang="0">
                    <a:pos x="connsiteX1" y="connsiteY1"/>
                  </a:cxn>
                  <a:cxn ang="0">
                    <a:pos x="connsiteX2" y="connsiteY2"/>
                  </a:cxn>
                  <a:cxn ang="0">
                    <a:pos x="connsiteX3" y="connsiteY3"/>
                  </a:cxn>
                </a:cxnLst>
                <a:rect l="l" t="t" r="r" b="b"/>
                <a:pathLst>
                  <a:path w="277495" h="814069">
                    <a:moveTo>
                      <a:pt x="0" y="0"/>
                    </a:moveTo>
                    <a:lnTo>
                      <a:pt x="277495" y="0"/>
                    </a:lnTo>
                    <a:lnTo>
                      <a:pt x="277495" y="814070"/>
                    </a:lnTo>
                    <a:lnTo>
                      <a:pt x="0" y="814070"/>
                    </a:lnTo>
                    <a:close/>
                  </a:path>
                </a:pathLst>
              </a:custGeom>
              <a:solidFill>
                <a:srgbClr val="FE504F"/>
              </a:solidFill>
              <a:ln w="635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FB479287-9764-90BB-75DB-7CD6AD029C98}"/>
                  </a:ext>
                </a:extLst>
              </p:cNvPr>
              <p:cNvSpPr/>
              <p:nvPr/>
            </p:nvSpPr>
            <p:spPr>
              <a:xfrm>
                <a:off x="10208577" y="4005770"/>
                <a:ext cx="277495" cy="85089"/>
              </a:xfrm>
              <a:custGeom>
                <a:avLst/>
                <a:gdLst>
                  <a:gd name="connsiteX0" fmla="*/ 0 w 277495"/>
                  <a:gd name="connsiteY0" fmla="*/ 0 h 85089"/>
                  <a:gd name="connsiteX1" fmla="*/ 277495 w 277495"/>
                  <a:gd name="connsiteY1" fmla="*/ 0 h 85089"/>
                  <a:gd name="connsiteX2" fmla="*/ 277495 w 277495"/>
                  <a:gd name="connsiteY2" fmla="*/ 85090 h 85089"/>
                  <a:gd name="connsiteX3" fmla="*/ 0 w 277495"/>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7495" h="85089">
                    <a:moveTo>
                      <a:pt x="0" y="0"/>
                    </a:moveTo>
                    <a:lnTo>
                      <a:pt x="277495" y="0"/>
                    </a:lnTo>
                    <a:lnTo>
                      <a:pt x="277495" y="85090"/>
                    </a:lnTo>
                    <a:lnTo>
                      <a:pt x="0" y="85090"/>
                    </a:lnTo>
                    <a:close/>
                  </a:path>
                </a:pathLst>
              </a:custGeom>
              <a:solidFill>
                <a:srgbClr val="FCE9A7"/>
              </a:solidFill>
              <a:ln w="6350"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110499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3462390" y="-332133"/>
            <a:ext cx="5754896" cy="16675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dirty="0">
                <a:solidFill>
                  <a:schemeClr val="tx1"/>
                </a:solidFill>
                <a:latin typeface="Roboto Medium" panose="02000000000000000000" pitchFamily="2" charset="0"/>
                <a:ea typeface="Roboto Medium" panose="02000000000000000000" pitchFamily="2" charset="0"/>
                <a:cs typeface="+mj-cs"/>
              </a:rPr>
              <a:t>A</a:t>
            </a:r>
            <a:r>
              <a:rPr lang="mk-MK" sz="3200" kern="1200" dirty="0">
                <a:solidFill>
                  <a:schemeClr val="tx1"/>
                </a:solidFill>
                <a:latin typeface="Roboto Medium" panose="02000000000000000000" pitchFamily="2" charset="0"/>
                <a:ea typeface="Roboto Medium" panose="02000000000000000000" pitchFamily="2" charset="0"/>
                <a:cs typeface="+mj-cs"/>
              </a:rPr>
              <a:t>НАЛИЗА НА СЕНТИМЕНТИ</a:t>
            </a:r>
            <a:endParaRPr lang="en-US" sz="3200" kern="1200" dirty="0">
              <a:solidFill>
                <a:schemeClr val="tx1"/>
              </a:solidFill>
              <a:latin typeface="Roboto Medium" panose="02000000000000000000" pitchFamily="2" charset="0"/>
              <a:ea typeface="Roboto Medium" panose="02000000000000000000" pitchFamily="2" charset="0"/>
              <a:cs typeface="+mj-cs"/>
            </a:endParaRPr>
          </a:p>
        </p:txBody>
      </p:sp>
      <p:pic>
        <p:nvPicPr>
          <p:cNvPr id="6148" name="Picture 4" descr="Future of Sentiment Analysis. Sentiment analysis is simply the… | by Rachit  Singh | Analytics Vidhya | Medium">
            <a:extLst>
              <a:ext uri="{FF2B5EF4-FFF2-40B4-BE49-F238E27FC236}">
                <a16:creationId xmlns:a16="http://schemas.microsoft.com/office/drawing/2014/main" id="{3E148E5D-842A-E700-C9B7-8846943C73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838" y="2661020"/>
            <a:ext cx="4952841" cy="27859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49995B-DA4E-504B-4CBD-B8CD74CCD68E}"/>
              </a:ext>
            </a:extLst>
          </p:cNvPr>
          <p:cNvSpPr txBox="1"/>
          <p:nvPr/>
        </p:nvSpPr>
        <p:spPr>
          <a:xfrm>
            <a:off x="899321" y="2661447"/>
            <a:ext cx="5754896" cy="3197464"/>
          </a:xfrm>
          <a:prstGeom prst="rect">
            <a:avLst/>
          </a:prstGeom>
        </p:spPr>
        <p:txBody>
          <a:bodyPr vert="horz" lIns="91440" tIns="45720" rIns="91440" bIns="45720" rtlCol="0" anchor="t">
            <a:normAutofit/>
          </a:bodyPr>
          <a:lstStyle/>
          <a:p>
            <a:pPr marL="457200" indent="-342900">
              <a:lnSpc>
                <a:spcPct val="90000"/>
              </a:lnSpc>
              <a:spcAft>
                <a:spcPts val="600"/>
              </a:spcAft>
              <a:buFont typeface="Wingdings" panose="05000000000000000000" pitchFamily="2" charset="2"/>
              <a:buChar char="§"/>
            </a:pPr>
            <a:r>
              <a:rPr lang="en-US" sz="2000" dirty="0" err="1">
                <a:latin typeface="Open Sans" panose="020B0606030504020204" pitchFamily="34" charset="0"/>
                <a:ea typeface="Open Sans" panose="020B0606030504020204" pitchFamily="34" charset="0"/>
                <a:cs typeface="Open Sans" panose="020B0606030504020204" pitchFamily="34" charset="0"/>
              </a:rPr>
              <a:t>Што</a:t>
            </a:r>
            <a:r>
              <a:rPr lang="en-US" sz="2000" dirty="0">
                <a:latin typeface="Open Sans" panose="020B0606030504020204" pitchFamily="34" charset="0"/>
                <a:ea typeface="Open Sans" panose="020B0606030504020204" pitchFamily="34" charset="0"/>
                <a:cs typeface="Open Sans" panose="020B0606030504020204" pitchFamily="34" charset="0"/>
              </a:rPr>
              <a:t> е Sentiment Analysis?</a:t>
            </a:r>
            <a:br>
              <a:rPr lang="en-US" sz="2000" dirty="0">
                <a:latin typeface="Open Sans" panose="020B0606030504020204" pitchFamily="34" charset="0"/>
                <a:ea typeface="Open Sans" panose="020B0606030504020204" pitchFamily="34" charset="0"/>
                <a:cs typeface="Open Sans" panose="020B0606030504020204" pitchFamily="34" charset="0"/>
              </a:rPr>
            </a:b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90000"/>
              </a:lnSpc>
              <a:spcAft>
                <a:spcPts val="600"/>
              </a:spcAft>
              <a:buFont typeface="Wingdings" panose="05000000000000000000" pitchFamily="2" charset="2"/>
              <a:buChar char="§"/>
            </a:pPr>
            <a:r>
              <a:rPr lang="en-US" sz="2000" dirty="0" err="1">
                <a:latin typeface="Open Sans" panose="020B0606030504020204" pitchFamily="34" charset="0"/>
                <a:ea typeface="Open Sans" panose="020B0606030504020204" pitchFamily="34" charset="0"/>
                <a:cs typeface="Open Sans" panose="020B0606030504020204" pitchFamily="34" charset="0"/>
              </a:rPr>
              <a:t>Лексички</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пристап</a:t>
            </a:r>
            <a:r>
              <a:rPr lang="en-US" sz="2000" dirty="0">
                <a:latin typeface="Open Sans" panose="020B0606030504020204" pitchFamily="34" charset="0"/>
                <a:ea typeface="Open Sans" panose="020B0606030504020204" pitchFamily="34" charset="0"/>
                <a:cs typeface="Open Sans" panose="020B0606030504020204" pitchFamily="34" charset="0"/>
              </a:rPr>
              <a:t>        </a:t>
            </a:r>
            <a:br>
              <a:rPr lang="en-US" sz="2000" dirty="0">
                <a:latin typeface="Open Sans" panose="020B0606030504020204" pitchFamily="34" charset="0"/>
                <a:ea typeface="Open Sans" panose="020B0606030504020204" pitchFamily="34" charset="0"/>
                <a:cs typeface="Open Sans" panose="020B0606030504020204" pitchFamily="34" charset="0"/>
              </a:rPr>
            </a:br>
            <a:r>
              <a:rPr lang="en-US" sz="2000" b="1" dirty="0">
                <a:latin typeface="Open Sans" panose="020B0606030504020204" pitchFamily="34" charset="0"/>
                <a:ea typeface="Open Sans" panose="020B0606030504020204" pitchFamily="34" charset="0"/>
                <a:cs typeface="Open Sans" panose="020B0606030504020204" pitchFamily="34" charset="0"/>
              </a:rPr>
              <a:t>              vs</a:t>
            </a:r>
            <a:br>
              <a:rPr lang="en-US" sz="2000" b="1" dirty="0">
                <a:latin typeface="Open Sans" panose="020B0606030504020204" pitchFamily="34" charset="0"/>
                <a:ea typeface="Open Sans" panose="020B0606030504020204" pitchFamily="34" charset="0"/>
                <a:cs typeface="Open Sans" panose="020B0606030504020204" pitchFamily="34" charset="0"/>
              </a:rPr>
            </a:br>
            <a:r>
              <a:rPr lang="en-US" sz="2000" dirty="0" err="1">
                <a:latin typeface="Open Sans" panose="020B0606030504020204" pitchFamily="34" charset="0"/>
                <a:ea typeface="Open Sans" panose="020B0606030504020204" pitchFamily="34" charset="0"/>
                <a:cs typeface="Open Sans" panose="020B0606030504020204" pitchFamily="34" charset="0"/>
              </a:rPr>
              <a:t>Пристап</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на</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машинско</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учење</a:t>
            </a:r>
            <a:br>
              <a:rPr lang="en-US" sz="2000" dirty="0">
                <a:latin typeface="Open Sans" panose="020B0606030504020204" pitchFamily="34" charset="0"/>
                <a:ea typeface="Open Sans" panose="020B0606030504020204" pitchFamily="34" charset="0"/>
                <a:cs typeface="Open Sans" panose="020B0606030504020204" pitchFamily="34" charset="0"/>
              </a:rPr>
            </a:b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90000"/>
              </a:lnSpc>
              <a:spcAft>
                <a:spcPts val="600"/>
              </a:spcAft>
              <a:buFont typeface="Wingdings" panose="05000000000000000000" pitchFamily="2" charset="2"/>
              <a:buChar char="§"/>
            </a:pPr>
            <a:r>
              <a:rPr lang="en-US" sz="2000" dirty="0">
                <a:latin typeface="Open Sans" panose="020B0606030504020204" pitchFamily="34" charset="0"/>
                <a:ea typeface="Open Sans" panose="020B0606030504020204" pitchFamily="34" charset="0"/>
                <a:cs typeface="Open Sans" panose="020B0606030504020204" pitchFamily="34" charset="0"/>
              </a:rPr>
              <a:t>VADER</a:t>
            </a: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2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3462390" y="-332133"/>
            <a:ext cx="5754896" cy="16675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dirty="0">
                <a:solidFill>
                  <a:schemeClr val="tx1"/>
                </a:solidFill>
                <a:latin typeface="Roboto Medium" panose="02000000000000000000" pitchFamily="2" charset="0"/>
                <a:ea typeface="Roboto Medium" panose="02000000000000000000" pitchFamily="2" charset="0"/>
                <a:cs typeface="+mj-cs"/>
              </a:rPr>
              <a:t>A</a:t>
            </a:r>
            <a:r>
              <a:rPr lang="mk-MK" sz="3200" kern="1200" dirty="0">
                <a:solidFill>
                  <a:schemeClr val="tx1"/>
                </a:solidFill>
                <a:latin typeface="Roboto Medium" panose="02000000000000000000" pitchFamily="2" charset="0"/>
                <a:ea typeface="Roboto Medium" panose="02000000000000000000" pitchFamily="2" charset="0"/>
                <a:cs typeface="+mj-cs"/>
              </a:rPr>
              <a:t>НАЛИЗА НА СЕНТИМЕНТИ</a:t>
            </a:r>
            <a:endParaRPr lang="en-US" sz="3200" kern="1200" dirty="0">
              <a:solidFill>
                <a:schemeClr val="tx1"/>
              </a:solidFill>
              <a:latin typeface="Roboto Medium" panose="02000000000000000000" pitchFamily="2" charset="0"/>
              <a:ea typeface="Roboto Medium" panose="02000000000000000000" pitchFamily="2" charset="0"/>
              <a:cs typeface="+mj-cs"/>
            </a:endParaRPr>
          </a:p>
        </p:txBody>
      </p:sp>
      <p:pic>
        <p:nvPicPr>
          <p:cNvPr id="6148" name="Picture 4" descr="Future of Sentiment Analysis. Sentiment analysis is simply the… | by Rachit  Singh | Analytics Vidhya | Medium">
            <a:extLst>
              <a:ext uri="{FF2B5EF4-FFF2-40B4-BE49-F238E27FC236}">
                <a16:creationId xmlns:a16="http://schemas.microsoft.com/office/drawing/2014/main" id="{3E148E5D-842A-E700-C9B7-8846943C73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838" y="2661020"/>
            <a:ext cx="4952841" cy="27859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49995B-DA4E-504B-4CBD-B8CD74CCD68E}"/>
              </a:ext>
            </a:extLst>
          </p:cNvPr>
          <p:cNvSpPr txBox="1"/>
          <p:nvPr/>
        </p:nvSpPr>
        <p:spPr>
          <a:xfrm>
            <a:off x="899321" y="2661447"/>
            <a:ext cx="5754896" cy="3197464"/>
          </a:xfrm>
          <a:prstGeom prst="rect">
            <a:avLst/>
          </a:prstGeom>
        </p:spPr>
        <p:txBody>
          <a:bodyPr vert="horz" lIns="91440" tIns="45720" rIns="91440" bIns="45720" rtlCol="0" anchor="t">
            <a:normAutofit/>
          </a:bodyPr>
          <a:lstStyle/>
          <a:p>
            <a:pPr marL="457200" indent="-342900">
              <a:lnSpc>
                <a:spcPct val="90000"/>
              </a:lnSpc>
              <a:spcAft>
                <a:spcPts val="600"/>
              </a:spcAft>
              <a:buFont typeface="Wingdings" panose="05000000000000000000" pitchFamily="2" charset="2"/>
              <a:buChar char="§"/>
            </a:pPr>
            <a:r>
              <a:rPr lang="en-US" sz="2000" dirty="0" err="1">
                <a:latin typeface="Open Sans" panose="020B0606030504020204" pitchFamily="34" charset="0"/>
                <a:ea typeface="Open Sans" panose="020B0606030504020204" pitchFamily="34" charset="0"/>
                <a:cs typeface="Open Sans" panose="020B0606030504020204" pitchFamily="34" charset="0"/>
              </a:rPr>
              <a:t>Што</a:t>
            </a:r>
            <a:r>
              <a:rPr lang="en-US" sz="2000" dirty="0">
                <a:latin typeface="Open Sans" panose="020B0606030504020204" pitchFamily="34" charset="0"/>
                <a:ea typeface="Open Sans" panose="020B0606030504020204" pitchFamily="34" charset="0"/>
                <a:cs typeface="Open Sans" panose="020B0606030504020204" pitchFamily="34" charset="0"/>
              </a:rPr>
              <a:t> е Sentiment Analysis?</a:t>
            </a:r>
            <a:br>
              <a:rPr lang="en-US" sz="2000" dirty="0">
                <a:latin typeface="Open Sans" panose="020B0606030504020204" pitchFamily="34" charset="0"/>
                <a:ea typeface="Open Sans" panose="020B0606030504020204" pitchFamily="34" charset="0"/>
                <a:cs typeface="Open Sans" panose="020B0606030504020204" pitchFamily="34" charset="0"/>
              </a:rPr>
            </a:b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90000"/>
              </a:lnSpc>
              <a:spcAft>
                <a:spcPts val="600"/>
              </a:spcAft>
              <a:buFont typeface="Wingdings" panose="05000000000000000000" pitchFamily="2" charset="2"/>
              <a:buChar char="§"/>
            </a:pPr>
            <a:r>
              <a:rPr lang="en-US" sz="20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Лексички</a:t>
            </a:r>
            <a:r>
              <a:rPr lang="en-US"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пристап</a:t>
            </a:r>
            <a:r>
              <a:rPr lang="en-US"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br>
              <a:rPr lang="en-US" sz="2000" dirty="0">
                <a:latin typeface="Open Sans" panose="020B0606030504020204" pitchFamily="34" charset="0"/>
                <a:ea typeface="Open Sans" panose="020B0606030504020204" pitchFamily="34" charset="0"/>
                <a:cs typeface="Open Sans" panose="020B0606030504020204" pitchFamily="34" charset="0"/>
              </a:rPr>
            </a:br>
            <a:r>
              <a:rPr lang="en-US" sz="2000" b="1" dirty="0">
                <a:latin typeface="Open Sans" panose="020B0606030504020204" pitchFamily="34" charset="0"/>
                <a:ea typeface="Open Sans" panose="020B0606030504020204" pitchFamily="34" charset="0"/>
                <a:cs typeface="Open Sans" panose="020B0606030504020204" pitchFamily="34" charset="0"/>
              </a:rPr>
              <a:t>              vs</a:t>
            </a:r>
            <a:br>
              <a:rPr lang="en-US" sz="2000" b="1" dirty="0">
                <a:latin typeface="Open Sans" panose="020B0606030504020204" pitchFamily="34" charset="0"/>
                <a:ea typeface="Open Sans" panose="020B0606030504020204" pitchFamily="34" charset="0"/>
                <a:cs typeface="Open Sans" panose="020B0606030504020204" pitchFamily="34" charset="0"/>
              </a:rPr>
            </a:br>
            <a:r>
              <a:rPr lang="en-US" sz="2000" dirty="0" err="1">
                <a:latin typeface="Open Sans" panose="020B0606030504020204" pitchFamily="34" charset="0"/>
                <a:ea typeface="Open Sans" panose="020B0606030504020204" pitchFamily="34" charset="0"/>
                <a:cs typeface="Open Sans" panose="020B0606030504020204" pitchFamily="34" charset="0"/>
              </a:rPr>
              <a:t>Пристап</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на</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машинско</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учење</a:t>
            </a:r>
            <a:br>
              <a:rPr lang="en-US" sz="2000" dirty="0">
                <a:latin typeface="Open Sans" panose="020B0606030504020204" pitchFamily="34" charset="0"/>
                <a:ea typeface="Open Sans" panose="020B0606030504020204" pitchFamily="34" charset="0"/>
                <a:cs typeface="Open Sans" panose="020B0606030504020204" pitchFamily="34" charset="0"/>
              </a:rPr>
            </a:b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90000"/>
              </a:lnSpc>
              <a:spcAft>
                <a:spcPts val="600"/>
              </a:spcAft>
              <a:buFont typeface="Wingdings" panose="05000000000000000000" pitchFamily="2" charset="2"/>
              <a:buChar char="§"/>
            </a:pPr>
            <a:r>
              <a:rPr lang="en-US" sz="2000" dirty="0">
                <a:latin typeface="Open Sans" panose="020B0606030504020204" pitchFamily="34" charset="0"/>
                <a:ea typeface="Open Sans" panose="020B0606030504020204" pitchFamily="34" charset="0"/>
                <a:cs typeface="Open Sans" panose="020B0606030504020204" pitchFamily="34" charset="0"/>
              </a:rPr>
              <a:t>VADER</a:t>
            </a: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35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3462390" y="-332133"/>
            <a:ext cx="5754896" cy="16675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dirty="0">
                <a:solidFill>
                  <a:schemeClr val="tx1"/>
                </a:solidFill>
                <a:latin typeface="Roboto Medium" panose="02000000000000000000" pitchFamily="2" charset="0"/>
                <a:ea typeface="Roboto Medium" panose="02000000000000000000" pitchFamily="2" charset="0"/>
                <a:cs typeface="+mj-cs"/>
              </a:rPr>
              <a:t>A</a:t>
            </a:r>
            <a:r>
              <a:rPr lang="mk-MK" sz="3200" kern="1200" dirty="0">
                <a:solidFill>
                  <a:schemeClr val="tx1"/>
                </a:solidFill>
                <a:latin typeface="Roboto Medium" panose="02000000000000000000" pitchFamily="2" charset="0"/>
                <a:ea typeface="Roboto Medium" panose="02000000000000000000" pitchFamily="2" charset="0"/>
                <a:cs typeface="+mj-cs"/>
              </a:rPr>
              <a:t>НАЛИЗА НА СЕНТИМЕНТИ</a:t>
            </a:r>
            <a:endParaRPr lang="en-US" sz="3200" kern="1200" dirty="0">
              <a:solidFill>
                <a:schemeClr val="tx1"/>
              </a:solidFill>
              <a:latin typeface="Roboto Medium" panose="02000000000000000000" pitchFamily="2" charset="0"/>
              <a:ea typeface="Roboto Medium" panose="02000000000000000000" pitchFamily="2" charset="0"/>
              <a:cs typeface="+mj-cs"/>
            </a:endParaRPr>
          </a:p>
        </p:txBody>
      </p:sp>
      <p:pic>
        <p:nvPicPr>
          <p:cNvPr id="6148" name="Picture 4" descr="Future of Sentiment Analysis. Sentiment analysis is simply the… | by Rachit  Singh | Analytics Vidhya | Medium">
            <a:extLst>
              <a:ext uri="{FF2B5EF4-FFF2-40B4-BE49-F238E27FC236}">
                <a16:creationId xmlns:a16="http://schemas.microsoft.com/office/drawing/2014/main" id="{3E148E5D-842A-E700-C9B7-8846943C73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838" y="2661020"/>
            <a:ext cx="4952841" cy="27859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49995B-DA4E-504B-4CBD-B8CD74CCD68E}"/>
              </a:ext>
            </a:extLst>
          </p:cNvPr>
          <p:cNvSpPr txBox="1"/>
          <p:nvPr/>
        </p:nvSpPr>
        <p:spPr>
          <a:xfrm>
            <a:off x="899321" y="2661447"/>
            <a:ext cx="5754896" cy="3197464"/>
          </a:xfrm>
          <a:prstGeom prst="rect">
            <a:avLst/>
          </a:prstGeom>
        </p:spPr>
        <p:txBody>
          <a:bodyPr vert="horz" lIns="91440" tIns="45720" rIns="91440" bIns="45720" rtlCol="0" anchor="t">
            <a:normAutofit/>
          </a:bodyPr>
          <a:lstStyle/>
          <a:p>
            <a:pPr marL="457200" indent="-342900">
              <a:lnSpc>
                <a:spcPct val="90000"/>
              </a:lnSpc>
              <a:spcAft>
                <a:spcPts val="600"/>
              </a:spcAft>
              <a:buFont typeface="Wingdings" panose="05000000000000000000" pitchFamily="2" charset="2"/>
              <a:buChar char="§"/>
            </a:pPr>
            <a:r>
              <a:rPr lang="en-US" sz="2000" dirty="0" err="1">
                <a:latin typeface="Open Sans" panose="020B0606030504020204" pitchFamily="34" charset="0"/>
                <a:ea typeface="Open Sans" panose="020B0606030504020204" pitchFamily="34" charset="0"/>
                <a:cs typeface="Open Sans" panose="020B0606030504020204" pitchFamily="34" charset="0"/>
              </a:rPr>
              <a:t>Што</a:t>
            </a:r>
            <a:r>
              <a:rPr lang="en-US" sz="2000" dirty="0">
                <a:latin typeface="Open Sans" panose="020B0606030504020204" pitchFamily="34" charset="0"/>
                <a:ea typeface="Open Sans" panose="020B0606030504020204" pitchFamily="34" charset="0"/>
                <a:cs typeface="Open Sans" panose="020B0606030504020204" pitchFamily="34" charset="0"/>
              </a:rPr>
              <a:t> е Sentiment Analysis?</a:t>
            </a:r>
            <a:br>
              <a:rPr lang="en-US" sz="2000" dirty="0">
                <a:latin typeface="Open Sans" panose="020B0606030504020204" pitchFamily="34" charset="0"/>
                <a:ea typeface="Open Sans" panose="020B0606030504020204" pitchFamily="34" charset="0"/>
                <a:cs typeface="Open Sans" panose="020B0606030504020204" pitchFamily="34" charset="0"/>
              </a:rPr>
            </a:br>
            <a:endParaRPr lang="en-US" sz="2000" b="1" dirty="0">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90000"/>
              </a:lnSpc>
              <a:spcAft>
                <a:spcPts val="600"/>
              </a:spcAft>
              <a:buFont typeface="Wingdings" panose="05000000000000000000" pitchFamily="2" charset="2"/>
              <a:buChar char="§"/>
            </a:pPr>
            <a:r>
              <a:rPr lang="en-US" sz="20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Лексички</a:t>
            </a:r>
            <a:r>
              <a:rPr lang="en-US"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пристап</a:t>
            </a:r>
            <a:r>
              <a:rPr lang="en-US"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br>
              <a:rPr lang="en-US" sz="2000" dirty="0">
                <a:latin typeface="Open Sans" panose="020B0606030504020204" pitchFamily="34" charset="0"/>
                <a:ea typeface="Open Sans" panose="020B0606030504020204" pitchFamily="34" charset="0"/>
                <a:cs typeface="Open Sans" panose="020B0606030504020204" pitchFamily="34" charset="0"/>
              </a:rPr>
            </a:br>
            <a:r>
              <a:rPr lang="en-US" sz="2000" b="1" dirty="0">
                <a:latin typeface="Open Sans" panose="020B0606030504020204" pitchFamily="34" charset="0"/>
                <a:ea typeface="Open Sans" panose="020B0606030504020204" pitchFamily="34" charset="0"/>
                <a:cs typeface="Open Sans" panose="020B0606030504020204" pitchFamily="34" charset="0"/>
              </a:rPr>
              <a:t>              vs</a:t>
            </a:r>
            <a:br>
              <a:rPr lang="en-US" sz="2000" b="1" dirty="0">
                <a:latin typeface="Open Sans" panose="020B0606030504020204" pitchFamily="34" charset="0"/>
                <a:ea typeface="Open Sans" panose="020B0606030504020204" pitchFamily="34" charset="0"/>
                <a:cs typeface="Open Sans" panose="020B0606030504020204" pitchFamily="34" charset="0"/>
              </a:rPr>
            </a:br>
            <a:r>
              <a:rPr lang="en-US" sz="2000" dirty="0" err="1">
                <a:latin typeface="Open Sans" panose="020B0606030504020204" pitchFamily="34" charset="0"/>
                <a:ea typeface="Open Sans" panose="020B0606030504020204" pitchFamily="34" charset="0"/>
                <a:cs typeface="Open Sans" panose="020B0606030504020204" pitchFamily="34" charset="0"/>
              </a:rPr>
              <a:t>Пристап</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на</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машинско</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учење</a:t>
            </a:r>
            <a:br>
              <a:rPr lang="en-US" sz="2000" dirty="0">
                <a:latin typeface="Open Sans" panose="020B0606030504020204" pitchFamily="34" charset="0"/>
                <a:ea typeface="Open Sans" panose="020B0606030504020204" pitchFamily="34" charset="0"/>
                <a:cs typeface="Open Sans" panose="020B0606030504020204" pitchFamily="34" charset="0"/>
              </a:rPr>
            </a:br>
            <a:endParaRPr lang="en-US" sz="2000" b="1" dirty="0">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90000"/>
              </a:lnSpc>
              <a:spcAft>
                <a:spcPts val="600"/>
              </a:spcAft>
              <a:buFont typeface="Wingdings" panose="05000000000000000000" pitchFamily="2" charset="2"/>
              <a:buChar char="§"/>
            </a:pPr>
            <a:r>
              <a:rPr lang="en-US"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VADER</a:t>
            </a: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74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2413682" y="121578"/>
            <a:ext cx="7266570" cy="11824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kern="1200" dirty="0">
                <a:solidFill>
                  <a:schemeClr val="tx1"/>
                </a:solidFill>
                <a:latin typeface="Roboto Medium" panose="02000000000000000000" pitchFamily="2" charset="0"/>
                <a:ea typeface="Roboto Medium" panose="02000000000000000000" pitchFamily="2" charset="0"/>
                <a:cs typeface="+mj-cs"/>
              </a:rPr>
              <a:t>VADER</a:t>
            </a:r>
          </a:p>
          <a:p>
            <a:pPr algn="ctr">
              <a:lnSpc>
                <a:spcPct val="90000"/>
              </a:lnSpc>
              <a:spcBef>
                <a:spcPct val="0"/>
              </a:spcBef>
              <a:spcAft>
                <a:spcPts val="600"/>
              </a:spcAft>
            </a:pPr>
            <a:r>
              <a:rPr lang="en-US" sz="2400" b="1" dirty="0">
                <a:solidFill>
                  <a:schemeClr val="accent1"/>
                </a:solidFill>
                <a:effectLst/>
                <a:latin typeface="Roboto Medium" panose="02000000000000000000" pitchFamily="2" charset="0"/>
                <a:ea typeface="Roboto Medium" panose="02000000000000000000" pitchFamily="2" charset="0"/>
              </a:rPr>
              <a:t>V</a:t>
            </a:r>
            <a:r>
              <a:rPr lang="en-US" sz="2400" b="1" dirty="0">
                <a:solidFill>
                  <a:srgbClr val="000000"/>
                </a:solidFill>
                <a:effectLst/>
                <a:latin typeface="Roboto Medium" panose="02000000000000000000" pitchFamily="2" charset="0"/>
                <a:ea typeface="Roboto Medium" panose="02000000000000000000" pitchFamily="2" charset="0"/>
              </a:rPr>
              <a:t>alence </a:t>
            </a:r>
            <a:r>
              <a:rPr lang="en-US" sz="2400" b="1" dirty="0">
                <a:solidFill>
                  <a:schemeClr val="accent1"/>
                </a:solidFill>
                <a:effectLst/>
                <a:latin typeface="Roboto Medium" panose="02000000000000000000" pitchFamily="2" charset="0"/>
                <a:ea typeface="Roboto Medium" panose="02000000000000000000" pitchFamily="2" charset="0"/>
              </a:rPr>
              <a:t>A</a:t>
            </a:r>
            <a:r>
              <a:rPr lang="en-US" sz="2400" b="1" dirty="0">
                <a:solidFill>
                  <a:srgbClr val="000000"/>
                </a:solidFill>
                <a:effectLst/>
                <a:latin typeface="Roboto Medium" panose="02000000000000000000" pitchFamily="2" charset="0"/>
                <a:ea typeface="Roboto Medium" panose="02000000000000000000" pitchFamily="2" charset="0"/>
              </a:rPr>
              <a:t>ware </a:t>
            </a:r>
            <a:r>
              <a:rPr lang="en-US" sz="2400" b="1" dirty="0">
                <a:solidFill>
                  <a:schemeClr val="accent1"/>
                </a:solidFill>
                <a:effectLst/>
                <a:latin typeface="Roboto Medium" panose="02000000000000000000" pitchFamily="2" charset="0"/>
                <a:ea typeface="Roboto Medium" panose="02000000000000000000" pitchFamily="2" charset="0"/>
              </a:rPr>
              <a:t>D</a:t>
            </a:r>
            <a:r>
              <a:rPr lang="en-US" sz="2400" b="1" dirty="0">
                <a:solidFill>
                  <a:srgbClr val="000000"/>
                </a:solidFill>
                <a:effectLst/>
                <a:latin typeface="Roboto Medium" panose="02000000000000000000" pitchFamily="2" charset="0"/>
                <a:ea typeface="Roboto Medium" panose="02000000000000000000" pitchFamily="2" charset="0"/>
              </a:rPr>
              <a:t>ictionary and </a:t>
            </a:r>
            <a:r>
              <a:rPr lang="en-US" sz="2400" b="1" dirty="0" err="1">
                <a:solidFill>
                  <a:srgbClr val="000000"/>
                </a:solidFill>
                <a:effectLst/>
                <a:latin typeface="Roboto Medium" panose="02000000000000000000" pitchFamily="2" charset="0"/>
                <a:ea typeface="Roboto Medium" panose="02000000000000000000" pitchFamily="2" charset="0"/>
              </a:rPr>
              <a:t>s</a:t>
            </a:r>
            <a:r>
              <a:rPr lang="en-US" sz="2400" b="1" dirty="0" err="1">
                <a:solidFill>
                  <a:schemeClr val="accent1"/>
                </a:solidFill>
                <a:effectLst/>
                <a:latin typeface="Roboto Medium" panose="02000000000000000000" pitchFamily="2" charset="0"/>
                <a:ea typeface="Roboto Medium" panose="02000000000000000000" pitchFamily="2" charset="0"/>
              </a:rPr>
              <a:t>E</a:t>
            </a:r>
            <a:r>
              <a:rPr lang="en-US" sz="2400" b="1" dirty="0" err="1">
                <a:solidFill>
                  <a:srgbClr val="000000"/>
                </a:solidFill>
                <a:effectLst/>
                <a:latin typeface="Roboto Medium" panose="02000000000000000000" pitchFamily="2" charset="0"/>
                <a:ea typeface="Roboto Medium" panose="02000000000000000000" pitchFamily="2" charset="0"/>
              </a:rPr>
              <a:t>ntiment</a:t>
            </a:r>
            <a:r>
              <a:rPr lang="en-US" sz="2400" b="1" dirty="0">
                <a:solidFill>
                  <a:srgbClr val="000000"/>
                </a:solidFill>
                <a:effectLst/>
                <a:latin typeface="Roboto Medium" panose="02000000000000000000" pitchFamily="2" charset="0"/>
                <a:ea typeface="Roboto Medium" panose="02000000000000000000" pitchFamily="2" charset="0"/>
              </a:rPr>
              <a:t> </a:t>
            </a:r>
            <a:r>
              <a:rPr lang="en-US" sz="2400" b="1" dirty="0">
                <a:solidFill>
                  <a:schemeClr val="accent1"/>
                </a:solidFill>
                <a:effectLst/>
                <a:latin typeface="Roboto Medium" panose="02000000000000000000" pitchFamily="2" charset="0"/>
                <a:ea typeface="Roboto Medium" panose="02000000000000000000" pitchFamily="2" charset="0"/>
              </a:rPr>
              <a:t>R</a:t>
            </a:r>
            <a:r>
              <a:rPr lang="en-US" sz="2400" b="1" dirty="0">
                <a:solidFill>
                  <a:srgbClr val="000000"/>
                </a:solidFill>
                <a:effectLst/>
                <a:latin typeface="Roboto Medium" panose="02000000000000000000" pitchFamily="2" charset="0"/>
                <a:ea typeface="Roboto Medium" panose="02000000000000000000" pitchFamily="2" charset="0"/>
              </a:rPr>
              <a:t>easoner</a:t>
            </a:r>
            <a:endParaRPr lang="en-US" sz="4000" kern="1200" dirty="0">
              <a:solidFill>
                <a:schemeClr val="tx1"/>
              </a:solidFill>
              <a:latin typeface="Roboto Medium" panose="02000000000000000000" pitchFamily="2" charset="0"/>
              <a:ea typeface="Roboto Medium" panose="02000000000000000000" pitchFamily="2" charset="0"/>
              <a:cs typeface="+mj-cs"/>
            </a:endParaRPr>
          </a:p>
        </p:txBody>
      </p:sp>
      <p:sp>
        <p:nvSpPr>
          <p:cNvPr id="3" name="TextBox 2">
            <a:extLst>
              <a:ext uri="{FF2B5EF4-FFF2-40B4-BE49-F238E27FC236}">
                <a16:creationId xmlns:a16="http://schemas.microsoft.com/office/drawing/2014/main" id="{6E49995B-DA4E-504B-4CBD-B8CD74CCD68E}"/>
              </a:ext>
            </a:extLst>
          </p:cNvPr>
          <p:cNvSpPr txBox="1"/>
          <p:nvPr/>
        </p:nvSpPr>
        <p:spPr>
          <a:xfrm>
            <a:off x="682145" y="1907257"/>
            <a:ext cx="7437917" cy="3137373"/>
          </a:xfrm>
          <a:prstGeom prst="rect">
            <a:avLst/>
          </a:prstGeom>
        </p:spPr>
        <p:txBody>
          <a:bodyPr vert="horz" lIns="91440" tIns="45720" rIns="91440" bIns="45720" rtlCol="0" anchor="t">
            <a:normAutofit fontScale="92500" lnSpcReduction="10000"/>
          </a:bodyPr>
          <a:lstStyle/>
          <a:p>
            <a:pPr marL="457200" indent="-342900">
              <a:lnSpc>
                <a:spcPct val="150000"/>
              </a:lnSpc>
              <a:spcAft>
                <a:spcPts val="600"/>
              </a:spcAft>
              <a:buFont typeface="Wingdings" panose="05000000000000000000" pitchFamily="2" charset="2"/>
              <a:buChar char="§"/>
            </a:pPr>
            <a:r>
              <a:rPr lang="mk-MK" dirty="0">
                <a:latin typeface="Open Sans" panose="020B0606030504020204" pitchFamily="34" charset="0"/>
                <a:ea typeface="Open Sans" panose="020B0606030504020204" pitchFamily="34" charset="0"/>
                <a:cs typeface="Open Sans" panose="020B0606030504020204" pitchFamily="34" charset="0"/>
              </a:rPr>
              <a:t>Оптимизиран за микро-блогови</a:t>
            </a:r>
          </a:p>
          <a:p>
            <a:pPr marL="457200" indent="-342900">
              <a:lnSpc>
                <a:spcPct val="150000"/>
              </a:lnSpc>
              <a:spcAft>
                <a:spcPts val="600"/>
              </a:spcAft>
              <a:buFont typeface="Wingdings" panose="05000000000000000000" pitchFamily="2" charset="2"/>
              <a:buChar char="§"/>
            </a:pPr>
            <a:r>
              <a:rPr lang="mk-MK" dirty="0">
                <a:latin typeface="Open Sans" panose="020B0606030504020204" pitchFamily="34" charset="0"/>
                <a:ea typeface="Open Sans" panose="020B0606030504020204" pitchFamily="34" charset="0"/>
                <a:cs typeface="Open Sans" panose="020B0606030504020204" pitchFamily="34" charset="0"/>
              </a:rPr>
              <a:t>Сензитивен на </a:t>
            </a:r>
            <a:r>
              <a:rPr lang="mk-MK" dirty="0">
                <a:solidFill>
                  <a:schemeClr val="accent1"/>
                </a:solidFill>
                <a:latin typeface="Open Sans" panose="020B0606030504020204" pitchFamily="34" charset="0"/>
                <a:ea typeface="Open Sans" panose="020B0606030504020204" pitchFamily="34" charset="0"/>
                <a:cs typeface="Open Sans" panose="020B0606030504020204" pitchFamily="34" charset="0"/>
              </a:rPr>
              <a:t>поларност</a:t>
            </a:r>
            <a:r>
              <a:rPr lang="mk-MK" dirty="0">
                <a:latin typeface="Open Sans" panose="020B0606030504020204" pitchFamily="34" charset="0"/>
                <a:ea typeface="Open Sans" panose="020B0606030504020204" pitchFamily="34" charset="0"/>
                <a:cs typeface="Open Sans" panose="020B0606030504020204" pitchFamily="34" charset="0"/>
              </a:rPr>
              <a:t> и </a:t>
            </a:r>
            <a:r>
              <a:rPr lang="mk-MK" dirty="0">
                <a:solidFill>
                  <a:schemeClr val="accent1"/>
                </a:solidFill>
                <a:latin typeface="Open Sans" panose="020B0606030504020204" pitchFamily="34" charset="0"/>
                <a:ea typeface="Open Sans" panose="020B0606030504020204" pitchFamily="34" charset="0"/>
                <a:cs typeface="Open Sans" panose="020B0606030504020204" pitchFamily="34" charset="0"/>
              </a:rPr>
              <a:t>интензитет</a:t>
            </a:r>
          </a:p>
          <a:p>
            <a:pPr marL="457200" indent="-342900">
              <a:lnSpc>
                <a:spcPct val="150000"/>
              </a:lnSpc>
              <a:spcAft>
                <a:spcPts val="600"/>
              </a:spcAft>
              <a:buFont typeface="Wingdings" panose="05000000000000000000" pitchFamily="2" charset="2"/>
              <a:buChar char="§"/>
            </a:pPr>
            <a:r>
              <a:rPr lang="mk-MK" dirty="0">
                <a:latin typeface="Open Sans" panose="020B0606030504020204" pitchFamily="34" charset="0"/>
                <a:ea typeface="Open Sans" panose="020B0606030504020204" pitchFamily="34" charset="0"/>
                <a:cs typeface="Open Sans" panose="020B0606030504020204" pitchFamily="34" charset="0"/>
              </a:rPr>
              <a:t>Речник на лексички карактеристики </a:t>
            </a:r>
            <a:br>
              <a:rPr lang="mk-MK" dirty="0">
                <a:latin typeface="Open Sans" panose="020B0606030504020204" pitchFamily="34" charset="0"/>
                <a:ea typeface="Open Sans" panose="020B0606030504020204" pitchFamily="34" charset="0"/>
                <a:cs typeface="Open Sans" panose="020B0606030504020204" pitchFamily="34" charset="0"/>
              </a:rPr>
            </a:br>
            <a:r>
              <a:rPr lang="mk-MK" dirty="0">
                <a:latin typeface="Open Sans" panose="020B0606030504020204" pitchFamily="34" charset="0"/>
                <a:ea typeface="Open Sans" panose="020B0606030504020204" pitchFamily="34" charset="0"/>
                <a:cs typeface="Open Sans" panose="020B0606030504020204" pitchFamily="34" charset="0"/>
              </a:rPr>
              <a:t>и интензитети на емоција</a:t>
            </a:r>
          </a:p>
          <a:p>
            <a:pPr marL="457200" indent="-342900">
              <a:lnSpc>
                <a:spcPct val="150000"/>
              </a:lnSpc>
              <a:spcAft>
                <a:spcPts val="600"/>
              </a:spcAft>
              <a:buFont typeface="Wingdings" panose="05000000000000000000"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Wisdom of the crowd</a:t>
            </a:r>
          </a:p>
          <a:p>
            <a:pPr marL="457200" indent="-342900">
              <a:lnSpc>
                <a:spcPct val="150000"/>
              </a:lnSpc>
              <a:spcAft>
                <a:spcPts val="600"/>
              </a:spcAft>
              <a:buFont typeface="Wingdings" panose="05000000000000000000" pitchFamily="2" charset="2"/>
              <a:buChar char="§"/>
            </a:pPr>
            <a:r>
              <a:rPr lang="mk-MK" dirty="0">
                <a:latin typeface="Open Sans" panose="020B0606030504020204" pitchFamily="34" charset="0"/>
                <a:ea typeface="Open Sans" panose="020B0606030504020204" pitchFamily="34" charset="0"/>
                <a:cs typeface="Open Sans" panose="020B0606030504020204" pitchFamily="34" charset="0"/>
              </a:rPr>
              <a:t>Интензитет на емоција: </a:t>
            </a: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[-4, 4]</a:t>
            </a:r>
          </a:p>
          <a:p>
            <a:pPr marL="457200" indent="-342900">
              <a:lnSpc>
                <a:spcPct val="150000"/>
              </a:lnSpc>
              <a:spcAft>
                <a:spcPts val="600"/>
              </a:spcAft>
              <a:buFont typeface="Wingdings" panose="05000000000000000000" pitchFamily="2" charset="2"/>
              <a:buChar char="§"/>
            </a:pPr>
            <a:r>
              <a:rPr lang="mk-MK" dirty="0">
                <a:latin typeface="Open Sans" panose="020B0606030504020204" pitchFamily="34" charset="0"/>
                <a:ea typeface="Open Sans" panose="020B0606030504020204" pitchFamily="34" charset="0"/>
                <a:cs typeface="Open Sans" panose="020B0606030504020204" pitchFamily="34" charset="0"/>
              </a:rPr>
              <a:t>Нормализација</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[-1, 1]</a:t>
            </a:r>
          </a:p>
          <a:p>
            <a:pPr marL="114300">
              <a:lnSpc>
                <a:spcPct val="90000"/>
              </a:lnSpc>
              <a:spcAft>
                <a:spcPts val="600"/>
              </a:spcAft>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114300">
              <a:lnSpc>
                <a:spcPct val="90000"/>
              </a:lnSpc>
              <a:spcAft>
                <a:spcPts val="600"/>
              </a:spcAft>
            </a:pPr>
            <a:endParaRPr lang="en-US" sz="20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114300">
              <a:lnSpc>
                <a:spcPct val="90000"/>
              </a:lnSpc>
              <a:spcAft>
                <a:spcPts val="600"/>
              </a:spcAft>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90000"/>
              </a:lnSpc>
              <a:spcAft>
                <a:spcPts val="600"/>
              </a:spcAft>
              <a:buFont typeface="Wingdings" panose="05000000000000000000" pitchFamily="2" charset="2"/>
              <a:buChar char="§"/>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90000"/>
              </a:lnSpc>
              <a:spcAft>
                <a:spcPts val="600"/>
              </a:spcAft>
              <a:buFont typeface="Wingdings" panose="05000000000000000000" pitchFamily="2" charset="2"/>
              <a:buChar char="§"/>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8CBF6728-BED9-42F3-0C98-B6DDB091C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4266" y="1777707"/>
            <a:ext cx="3396472" cy="3396472"/>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1B59A72B-ADA4-074A-3004-CBD9F45EFE22}"/>
                  </a:ext>
                </a:extLst>
              </p14:cNvPr>
              <p14:cNvContentPartPr/>
              <p14:nvPr/>
            </p14:nvContentPartPr>
            <p14:xfrm>
              <a:off x="7562310" y="4579560"/>
              <a:ext cx="360" cy="360"/>
            </p14:xfrm>
          </p:contentPart>
        </mc:Choice>
        <mc:Fallback>
          <p:pic>
            <p:nvPicPr>
              <p:cNvPr id="11" name="Ink 10">
                <a:extLst>
                  <a:ext uri="{FF2B5EF4-FFF2-40B4-BE49-F238E27FC236}">
                    <a16:creationId xmlns:a16="http://schemas.microsoft.com/office/drawing/2014/main" id="{1B59A72B-ADA4-074A-3004-CBD9F45EFE22}"/>
                  </a:ext>
                </a:extLst>
              </p:cNvPr>
              <p:cNvPicPr/>
              <p:nvPr/>
            </p:nvPicPr>
            <p:blipFill>
              <a:blip r:embed="rId4"/>
              <a:stretch>
                <a:fillRect/>
              </a:stretch>
            </p:blipFill>
            <p:spPr>
              <a:xfrm>
                <a:off x="7526670" y="45435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AA1DD657-3488-F848-ACC2-31A0063A7145}"/>
                  </a:ext>
                </a:extLst>
              </p14:cNvPr>
              <p14:cNvContentPartPr/>
              <p14:nvPr/>
            </p14:nvContentPartPr>
            <p14:xfrm>
              <a:off x="11715652" y="6314820"/>
              <a:ext cx="360" cy="360"/>
            </p14:xfrm>
          </p:contentPart>
        </mc:Choice>
        <mc:Fallback>
          <p:pic>
            <p:nvPicPr>
              <p:cNvPr id="15" name="Ink 14">
                <a:extLst>
                  <a:ext uri="{FF2B5EF4-FFF2-40B4-BE49-F238E27FC236}">
                    <a16:creationId xmlns:a16="http://schemas.microsoft.com/office/drawing/2014/main" id="{AA1DD657-3488-F848-ACC2-31A0063A7145}"/>
                  </a:ext>
                </a:extLst>
              </p:cNvPr>
              <p:cNvPicPr/>
              <p:nvPr/>
            </p:nvPicPr>
            <p:blipFill>
              <a:blip r:embed="rId4"/>
              <a:stretch>
                <a:fillRect/>
              </a:stretch>
            </p:blipFill>
            <p:spPr>
              <a:xfrm>
                <a:off x="11679652" y="6278820"/>
                <a:ext cx="72000" cy="72000"/>
              </a:xfrm>
              <a:prstGeom prst="rect">
                <a:avLst/>
              </a:prstGeom>
            </p:spPr>
          </p:pic>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524B2D1-911B-5DE7-CEBA-EE76D55A00CC}"/>
                  </a:ext>
                </a:extLst>
              </p:cNvPr>
              <p:cNvSpPr txBox="1"/>
              <p:nvPr/>
            </p:nvSpPr>
            <p:spPr>
              <a:xfrm>
                <a:off x="1159686" y="5413431"/>
                <a:ext cx="1576388" cy="618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0" smtClean="0">
                          <a:latin typeface="Cambria Math" panose="02040503050406030204" pitchFamily="18" charset="0"/>
                        </a:rPr>
                        <m:t> </m:t>
                      </m:r>
                      <m:r>
                        <a:rPr lang="en-US" i="1">
                          <a:latin typeface="Cambria Math" panose="02040503050406030204" pitchFamily="18" charset="0"/>
                        </a:rPr>
                        <m:t>𝑥</m:t>
                      </m:r>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𝑥</m:t>
                          </m:r>
                        </m:num>
                        <m:den>
                          <m:rad>
                            <m:radPr>
                              <m:degHide m:val="on"/>
                              <m:ctrlPr>
                                <a:rPr lang="en-US" i="1">
                                  <a:solidFill>
                                    <a:srgbClr val="836967"/>
                                  </a:solidFill>
                                  <a:latin typeface="Cambria Math" panose="02040503050406030204" pitchFamily="18" charset="0"/>
                                </a:rPr>
                              </m:ctrlPr>
                            </m:radPr>
                            <m:deg/>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0">
                                      <a:latin typeface="Cambria Math" panose="02040503050406030204" pitchFamily="18" charset="0"/>
                                    </a:rPr>
                                    <m:t>2</m:t>
                                  </m:r>
                                </m:sup>
                              </m:sSup>
                              <m:r>
                                <a:rPr lang="en-US" i="0">
                                  <a:latin typeface="Cambria Math" panose="02040503050406030204" pitchFamily="18" charset="0"/>
                                </a:rPr>
                                <m:t>+</m:t>
                              </m:r>
                              <m:r>
                                <a:rPr lang="en-US" i="1">
                                  <a:latin typeface="Cambria Math" panose="02040503050406030204" pitchFamily="18" charset="0"/>
                                </a:rPr>
                                <m:t>𝛼</m:t>
                              </m:r>
                            </m:e>
                          </m:rad>
                        </m:den>
                      </m:f>
                    </m:oMath>
                  </m:oMathPara>
                </a14:m>
                <a:endParaRPr lang="en-US" dirty="0"/>
              </a:p>
            </p:txBody>
          </p:sp>
        </mc:Choice>
        <mc:Fallback>
          <p:sp>
            <p:nvSpPr>
              <p:cNvPr id="22" name="TextBox 21">
                <a:extLst>
                  <a:ext uri="{FF2B5EF4-FFF2-40B4-BE49-F238E27FC236}">
                    <a16:creationId xmlns:a16="http://schemas.microsoft.com/office/drawing/2014/main" id="{D524B2D1-911B-5DE7-CEBA-EE76D55A00CC}"/>
                  </a:ext>
                </a:extLst>
              </p:cNvPr>
              <p:cNvSpPr txBox="1">
                <a:spLocks noRot="1" noChangeAspect="1" noMove="1" noResize="1" noEditPoints="1" noAdjustHandles="1" noChangeArrowheads="1" noChangeShapeType="1" noTextEdit="1"/>
              </p:cNvSpPr>
              <p:nvPr/>
            </p:nvSpPr>
            <p:spPr>
              <a:xfrm>
                <a:off x="1159686" y="5413431"/>
                <a:ext cx="1576388" cy="618567"/>
              </a:xfrm>
              <a:prstGeom prst="rect">
                <a:avLst/>
              </a:prstGeom>
              <a:blipFill>
                <a:blip r:embed="rId6"/>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5290DF90-3AEB-CEC7-6B99-08C63BA0E621}"/>
              </a:ext>
            </a:extLst>
          </p:cNvPr>
          <p:cNvPicPr>
            <a:picLocks noChangeAspect="1"/>
          </p:cNvPicPr>
          <p:nvPr/>
        </p:nvPicPr>
        <p:blipFill>
          <a:blip r:embed="rId7"/>
          <a:stretch>
            <a:fillRect/>
          </a:stretch>
        </p:blipFill>
        <p:spPr>
          <a:xfrm>
            <a:off x="7218861" y="5416881"/>
            <a:ext cx="4945392" cy="977090"/>
          </a:xfrm>
          <a:prstGeom prst="rect">
            <a:avLst/>
          </a:prstGeom>
        </p:spPr>
      </p:pic>
      <mc:AlternateContent xmlns:mc="http://schemas.openxmlformats.org/markup-compatibility/2006">
        <mc:Choice xmlns:p14="http://schemas.microsoft.com/office/powerpoint/2010/main" Requires="p14">
          <p:contentPart p14:bwMode="auto" r:id="rId8">
            <p14:nvContentPartPr>
              <p14:cNvPr id="25" name="Ink 24">
                <a:extLst>
                  <a:ext uri="{FF2B5EF4-FFF2-40B4-BE49-F238E27FC236}">
                    <a16:creationId xmlns:a16="http://schemas.microsoft.com/office/drawing/2014/main" id="{76F7C995-41A0-6AE1-D3C3-06DDD0190C03}"/>
                  </a:ext>
                </a:extLst>
              </p14:cNvPr>
              <p14:cNvContentPartPr/>
              <p14:nvPr/>
            </p14:nvContentPartPr>
            <p14:xfrm>
              <a:off x="7693280" y="3860580"/>
              <a:ext cx="1960560" cy="887400"/>
            </p14:xfrm>
          </p:contentPart>
        </mc:Choice>
        <mc:Fallback>
          <p:pic>
            <p:nvPicPr>
              <p:cNvPr id="25" name="Ink 24">
                <a:extLst>
                  <a:ext uri="{FF2B5EF4-FFF2-40B4-BE49-F238E27FC236}">
                    <a16:creationId xmlns:a16="http://schemas.microsoft.com/office/drawing/2014/main" id="{76F7C995-41A0-6AE1-D3C3-06DDD0190C03}"/>
                  </a:ext>
                </a:extLst>
              </p:cNvPr>
              <p:cNvPicPr/>
              <p:nvPr/>
            </p:nvPicPr>
            <p:blipFill>
              <a:blip r:embed="rId9"/>
              <a:stretch>
                <a:fillRect/>
              </a:stretch>
            </p:blipFill>
            <p:spPr>
              <a:xfrm>
                <a:off x="7657640" y="3824580"/>
                <a:ext cx="2032200" cy="959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6" name="Ink 25">
                <a:extLst>
                  <a:ext uri="{FF2B5EF4-FFF2-40B4-BE49-F238E27FC236}">
                    <a16:creationId xmlns:a16="http://schemas.microsoft.com/office/drawing/2014/main" id="{4025238A-4E32-5E4D-8EE8-C6193D872850}"/>
                  </a:ext>
                </a:extLst>
              </p14:cNvPr>
              <p14:cNvContentPartPr/>
              <p14:nvPr/>
            </p14:nvContentPartPr>
            <p14:xfrm>
              <a:off x="9833120" y="3083340"/>
              <a:ext cx="1305360" cy="1653480"/>
            </p14:xfrm>
          </p:contentPart>
        </mc:Choice>
        <mc:Fallback>
          <p:pic>
            <p:nvPicPr>
              <p:cNvPr id="26" name="Ink 25">
                <a:extLst>
                  <a:ext uri="{FF2B5EF4-FFF2-40B4-BE49-F238E27FC236}">
                    <a16:creationId xmlns:a16="http://schemas.microsoft.com/office/drawing/2014/main" id="{4025238A-4E32-5E4D-8EE8-C6193D872850}"/>
                  </a:ext>
                </a:extLst>
              </p:cNvPr>
              <p:cNvPicPr/>
              <p:nvPr/>
            </p:nvPicPr>
            <p:blipFill>
              <a:blip r:embed="rId11"/>
              <a:stretch>
                <a:fillRect/>
              </a:stretch>
            </p:blipFill>
            <p:spPr>
              <a:xfrm>
                <a:off x="9797120" y="3047340"/>
                <a:ext cx="1377000" cy="1725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7" name="Ink 26">
                <a:extLst>
                  <a:ext uri="{FF2B5EF4-FFF2-40B4-BE49-F238E27FC236}">
                    <a16:creationId xmlns:a16="http://schemas.microsoft.com/office/drawing/2014/main" id="{A94C5221-5031-E34C-EE16-5CC9DA0A83D2}"/>
                  </a:ext>
                </a:extLst>
              </p14:cNvPr>
              <p14:cNvContentPartPr/>
              <p14:nvPr/>
            </p14:nvContentPartPr>
            <p14:xfrm>
              <a:off x="10984040" y="2572500"/>
              <a:ext cx="164160" cy="31320"/>
            </p14:xfrm>
          </p:contentPart>
        </mc:Choice>
        <mc:Fallback>
          <p:pic>
            <p:nvPicPr>
              <p:cNvPr id="27" name="Ink 26">
                <a:extLst>
                  <a:ext uri="{FF2B5EF4-FFF2-40B4-BE49-F238E27FC236}">
                    <a16:creationId xmlns:a16="http://schemas.microsoft.com/office/drawing/2014/main" id="{A94C5221-5031-E34C-EE16-5CC9DA0A83D2}"/>
                  </a:ext>
                </a:extLst>
              </p:cNvPr>
              <p:cNvPicPr/>
              <p:nvPr/>
            </p:nvPicPr>
            <p:blipFill>
              <a:blip r:embed="rId13"/>
              <a:stretch>
                <a:fillRect/>
              </a:stretch>
            </p:blipFill>
            <p:spPr>
              <a:xfrm>
                <a:off x="10948400" y="2536860"/>
                <a:ext cx="235800" cy="102960"/>
              </a:xfrm>
              <a:prstGeom prst="rect">
                <a:avLst/>
              </a:prstGeom>
            </p:spPr>
          </p:pic>
        </mc:Fallback>
      </mc:AlternateContent>
      <p:grpSp>
        <p:nvGrpSpPr>
          <p:cNvPr id="30" name="Group 29">
            <a:extLst>
              <a:ext uri="{FF2B5EF4-FFF2-40B4-BE49-F238E27FC236}">
                <a16:creationId xmlns:a16="http://schemas.microsoft.com/office/drawing/2014/main" id="{5C8E9179-F17B-1DC1-2E7C-4965A721A25F}"/>
              </a:ext>
            </a:extLst>
          </p:cNvPr>
          <p:cNvGrpSpPr/>
          <p:nvPr/>
        </p:nvGrpSpPr>
        <p:grpSpPr>
          <a:xfrm>
            <a:off x="7581200" y="2513460"/>
            <a:ext cx="295200" cy="232200"/>
            <a:chOff x="7596440" y="2513460"/>
            <a:chExt cx="295200" cy="232200"/>
          </a:xfrm>
        </p:grpSpPr>
        <mc:AlternateContent xmlns:mc="http://schemas.openxmlformats.org/markup-compatibility/2006">
          <mc:Choice xmlns:p14="http://schemas.microsoft.com/office/powerpoint/2010/main" Requires="p14">
            <p:contentPart p14:bwMode="auto" r:id="rId14">
              <p14:nvContentPartPr>
                <p14:cNvPr id="28" name="Ink 27">
                  <a:extLst>
                    <a:ext uri="{FF2B5EF4-FFF2-40B4-BE49-F238E27FC236}">
                      <a16:creationId xmlns:a16="http://schemas.microsoft.com/office/drawing/2014/main" id="{BC6CD438-FAAD-4508-D9FE-78DDD9EC3639}"/>
                    </a:ext>
                  </a:extLst>
                </p14:cNvPr>
                <p14:cNvContentPartPr/>
                <p14:nvPr/>
              </p14:nvContentPartPr>
              <p14:xfrm>
                <a:off x="7596440" y="2513460"/>
                <a:ext cx="278280" cy="232200"/>
              </p14:xfrm>
            </p:contentPart>
          </mc:Choice>
          <mc:Fallback>
            <p:pic>
              <p:nvPicPr>
                <p:cNvPr id="28" name="Ink 27">
                  <a:extLst>
                    <a:ext uri="{FF2B5EF4-FFF2-40B4-BE49-F238E27FC236}">
                      <a16:creationId xmlns:a16="http://schemas.microsoft.com/office/drawing/2014/main" id="{BC6CD438-FAAD-4508-D9FE-78DDD9EC3639}"/>
                    </a:ext>
                  </a:extLst>
                </p:cNvPr>
                <p:cNvPicPr/>
                <p:nvPr/>
              </p:nvPicPr>
              <p:blipFill>
                <a:blip r:embed="rId15"/>
                <a:stretch>
                  <a:fillRect/>
                </a:stretch>
              </p:blipFill>
              <p:spPr>
                <a:xfrm>
                  <a:off x="7560440" y="2477820"/>
                  <a:ext cx="349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9" name="Ink 28">
                  <a:extLst>
                    <a:ext uri="{FF2B5EF4-FFF2-40B4-BE49-F238E27FC236}">
                      <a16:creationId xmlns:a16="http://schemas.microsoft.com/office/drawing/2014/main" id="{8B017402-8259-909C-D8A4-B68340E47826}"/>
                    </a:ext>
                  </a:extLst>
                </p14:cNvPr>
                <p14:cNvContentPartPr/>
                <p14:nvPr/>
              </p14:nvContentPartPr>
              <p14:xfrm>
                <a:off x="7891280" y="2517060"/>
                <a:ext cx="360" cy="360"/>
              </p14:xfrm>
            </p:contentPart>
          </mc:Choice>
          <mc:Fallback>
            <p:pic>
              <p:nvPicPr>
                <p:cNvPr id="29" name="Ink 28">
                  <a:extLst>
                    <a:ext uri="{FF2B5EF4-FFF2-40B4-BE49-F238E27FC236}">
                      <a16:creationId xmlns:a16="http://schemas.microsoft.com/office/drawing/2014/main" id="{8B017402-8259-909C-D8A4-B68340E47826}"/>
                    </a:ext>
                  </a:extLst>
                </p:cNvPr>
                <p:cNvPicPr/>
                <p:nvPr/>
              </p:nvPicPr>
              <p:blipFill>
                <a:blip r:embed="rId4"/>
                <a:stretch>
                  <a:fillRect/>
                </a:stretch>
              </p:blipFill>
              <p:spPr>
                <a:xfrm>
                  <a:off x="7855640" y="2481060"/>
                  <a:ext cx="72000" cy="72000"/>
                </a:xfrm>
                <a:prstGeom prst="rect">
                  <a:avLst/>
                </a:prstGeom>
              </p:spPr>
            </p:pic>
          </mc:Fallback>
        </mc:AlternateContent>
      </p:grpSp>
      <p:grpSp>
        <p:nvGrpSpPr>
          <p:cNvPr id="57" name="Group 56">
            <a:extLst>
              <a:ext uri="{FF2B5EF4-FFF2-40B4-BE49-F238E27FC236}">
                <a16:creationId xmlns:a16="http://schemas.microsoft.com/office/drawing/2014/main" id="{E4058CDC-D64B-B3FC-6501-D30CB0219C64}"/>
              </a:ext>
            </a:extLst>
          </p:cNvPr>
          <p:cNvGrpSpPr/>
          <p:nvPr/>
        </p:nvGrpSpPr>
        <p:grpSpPr>
          <a:xfrm>
            <a:off x="9697400" y="4731780"/>
            <a:ext cx="89280" cy="56160"/>
            <a:chOff x="9697400" y="4731780"/>
            <a:chExt cx="89280" cy="56160"/>
          </a:xfrm>
        </p:grpSpPr>
        <mc:AlternateContent xmlns:mc="http://schemas.openxmlformats.org/markup-compatibility/2006">
          <mc:Choice xmlns:p14="http://schemas.microsoft.com/office/powerpoint/2010/main" Requires="p14">
            <p:contentPart p14:bwMode="auto" r:id="rId17">
              <p14:nvContentPartPr>
                <p14:cNvPr id="33" name="Ink 32">
                  <a:extLst>
                    <a:ext uri="{FF2B5EF4-FFF2-40B4-BE49-F238E27FC236}">
                      <a16:creationId xmlns:a16="http://schemas.microsoft.com/office/drawing/2014/main" id="{E3C2100D-F8E8-4400-3724-C2AD138EB8CF}"/>
                    </a:ext>
                  </a:extLst>
                </p14:cNvPr>
                <p14:cNvContentPartPr/>
                <p14:nvPr/>
              </p14:nvContentPartPr>
              <p14:xfrm>
                <a:off x="9771200" y="4762380"/>
                <a:ext cx="360" cy="360"/>
              </p14:xfrm>
            </p:contentPart>
          </mc:Choice>
          <mc:Fallback>
            <p:pic>
              <p:nvPicPr>
                <p:cNvPr id="33" name="Ink 32">
                  <a:extLst>
                    <a:ext uri="{FF2B5EF4-FFF2-40B4-BE49-F238E27FC236}">
                      <a16:creationId xmlns:a16="http://schemas.microsoft.com/office/drawing/2014/main" id="{E3C2100D-F8E8-4400-3724-C2AD138EB8CF}"/>
                    </a:ext>
                  </a:extLst>
                </p:cNvPr>
                <p:cNvPicPr/>
                <p:nvPr/>
              </p:nvPicPr>
              <p:blipFill>
                <a:blip r:embed="rId18"/>
                <a:stretch>
                  <a:fillRect/>
                </a:stretch>
              </p:blipFill>
              <p:spPr>
                <a:xfrm>
                  <a:off x="9762200" y="47533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4" name="Ink 33">
                  <a:extLst>
                    <a:ext uri="{FF2B5EF4-FFF2-40B4-BE49-F238E27FC236}">
                      <a16:creationId xmlns:a16="http://schemas.microsoft.com/office/drawing/2014/main" id="{97DD8590-A7ED-B8BE-7A3D-C52E8CF2C537}"/>
                    </a:ext>
                  </a:extLst>
                </p14:cNvPr>
                <p14:cNvContentPartPr/>
                <p14:nvPr/>
              </p14:nvContentPartPr>
              <p14:xfrm>
                <a:off x="9766160" y="4767420"/>
                <a:ext cx="360" cy="360"/>
              </p14:xfrm>
            </p:contentPart>
          </mc:Choice>
          <mc:Fallback>
            <p:pic>
              <p:nvPicPr>
                <p:cNvPr id="34" name="Ink 33">
                  <a:extLst>
                    <a:ext uri="{FF2B5EF4-FFF2-40B4-BE49-F238E27FC236}">
                      <a16:creationId xmlns:a16="http://schemas.microsoft.com/office/drawing/2014/main" id="{97DD8590-A7ED-B8BE-7A3D-C52E8CF2C537}"/>
                    </a:ext>
                  </a:extLst>
                </p:cNvPr>
                <p:cNvPicPr/>
                <p:nvPr/>
              </p:nvPicPr>
              <p:blipFill>
                <a:blip r:embed="rId18"/>
                <a:stretch>
                  <a:fillRect/>
                </a:stretch>
              </p:blipFill>
              <p:spPr>
                <a:xfrm>
                  <a:off x="9757160" y="47584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6" name="Ink 35">
                  <a:extLst>
                    <a:ext uri="{FF2B5EF4-FFF2-40B4-BE49-F238E27FC236}">
                      <a16:creationId xmlns:a16="http://schemas.microsoft.com/office/drawing/2014/main" id="{D01CD87C-5AA0-B754-A078-7F663D066218}"/>
                    </a:ext>
                  </a:extLst>
                </p14:cNvPr>
                <p14:cNvContentPartPr/>
                <p14:nvPr/>
              </p14:nvContentPartPr>
              <p14:xfrm>
                <a:off x="9702440" y="4774980"/>
                <a:ext cx="360" cy="360"/>
              </p14:xfrm>
            </p:contentPart>
          </mc:Choice>
          <mc:Fallback>
            <p:pic>
              <p:nvPicPr>
                <p:cNvPr id="36" name="Ink 35">
                  <a:extLst>
                    <a:ext uri="{FF2B5EF4-FFF2-40B4-BE49-F238E27FC236}">
                      <a16:creationId xmlns:a16="http://schemas.microsoft.com/office/drawing/2014/main" id="{D01CD87C-5AA0-B754-A078-7F663D066218}"/>
                    </a:ext>
                  </a:extLst>
                </p:cNvPr>
                <p:cNvPicPr/>
                <p:nvPr/>
              </p:nvPicPr>
              <p:blipFill>
                <a:blip r:embed="rId18"/>
                <a:stretch>
                  <a:fillRect/>
                </a:stretch>
              </p:blipFill>
              <p:spPr>
                <a:xfrm>
                  <a:off x="9693440" y="47659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8" name="Ink 37">
                  <a:extLst>
                    <a:ext uri="{FF2B5EF4-FFF2-40B4-BE49-F238E27FC236}">
                      <a16:creationId xmlns:a16="http://schemas.microsoft.com/office/drawing/2014/main" id="{1F3F64D6-ABEA-D200-5EA7-154BD7AAE185}"/>
                    </a:ext>
                  </a:extLst>
                </p14:cNvPr>
                <p14:cNvContentPartPr/>
                <p14:nvPr/>
              </p14:nvContentPartPr>
              <p14:xfrm>
                <a:off x="9786320" y="4731780"/>
                <a:ext cx="360" cy="360"/>
              </p14:xfrm>
            </p:contentPart>
          </mc:Choice>
          <mc:Fallback>
            <p:pic>
              <p:nvPicPr>
                <p:cNvPr id="38" name="Ink 37">
                  <a:extLst>
                    <a:ext uri="{FF2B5EF4-FFF2-40B4-BE49-F238E27FC236}">
                      <a16:creationId xmlns:a16="http://schemas.microsoft.com/office/drawing/2014/main" id="{1F3F64D6-ABEA-D200-5EA7-154BD7AAE185}"/>
                    </a:ext>
                  </a:extLst>
                </p:cNvPr>
                <p:cNvPicPr/>
                <p:nvPr/>
              </p:nvPicPr>
              <p:blipFill>
                <a:blip r:embed="rId18"/>
                <a:stretch>
                  <a:fillRect/>
                </a:stretch>
              </p:blipFill>
              <p:spPr>
                <a:xfrm>
                  <a:off x="9777680" y="47231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9" name="Ink 38">
                  <a:extLst>
                    <a:ext uri="{FF2B5EF4-FFF2-40B4-BE49-F238E27FC236}">
                      <a16:creationId xmlns:a16="http://schemas.microsoft.com/office/drawing/2014/main" id="{80BBA178-0506-DDCB-C52E-CA18C9D498BE}"/>
                    </a:ext>
                  </a:extLst>
                </p14:cNvPr>
                <p14:cNvContentPartPr/>
                <p14:nvPr/>
              </p14:nvContentPartPr>
              <p14:xfrm>
                <a:off x="9781280" y="4741860"/>
                <a:ext cx="360" cy="360"/>
              </p14:xfrm>
            </p:contentPart>
          </mc:Choice>
          <mc:Fallback>
            <p:pic>
              <p:nvPicPr>
                <p:cNvPr id="39" name="Ink 38">
                  <a:extLst>
                    <a:ext uri="{FF2B5EF4-FFF2-40B4-BE49-F238E27FC236}">
                      <a16:creationId xmlns:a16="http://schemas.microsoft.com/office/drawing/2014/main" id="{80BBA178-0506-DDCB-C52E-CA18C9D498BE}"/>
                    </a:ext>
                  </a:extLst>
                </p:cNvPr>
                <p:cNvPicPr/>
                <p:nvPr/>
              </p:nvPicPr>
              <p:blipFill>
                <a:blip r:embed="rId18"/>
                <a:stretch>
                  <a:fillRect/>
                </a:stretch>
              </p:blipFill>
              <p:spPr>
                <a:xfrm>
                  <a:off x="9772280" y="47332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1" name="Ink 40">
                  <a:extLst>
                    <a:ext uri="{FF2B5EF4-FFF2-40B4-BE49-F238E27FC236}">
                      <a16:creationId xmlns:a16="http://schemas.microsoft.com/office/drawing/2014/main" id="{207EA97F-04A3-3DB5-C813-AEA51B763CAE}"/>
                    </a:ext>
                  </a:extLst>
                </p14:cNvPr>
                <p14:cNvContentPartPr/>
                <p14:nvPr/>
              </p14:nvContentPartPr>
              <p14:xfrm>
                <a:off x="9697400" y="4787580"/>
                <a:ext cx="360" cy="360"/>
              </p14:xfrm>
            </p:contentPart>
          </mc:Choice>
          <mc:Fallback>
            <p:pic>
              <p:nvPicPr>
                <p:cNvPr id="41" name="Ink 40">
                  <a:extLst>
                    <a:ext uri="{FF2B5EF4-FFF2-40B4-BE49-F238E27FC236}">
                      <a16:creationId xmlns:a16="http://schemas.microsoft.com/office/drawing/2014/main" id="{207EA97F-04A3-3DB5-C813-AEA51B763CAE}"/>
                    </a:ext>
                  </a:extLst>
                </p:cNvPr>
                <p:cNvPicPr/>
                <p:nvPr/>
              </p:nvPicPr>
              <p:blipFill>
                <a:blip r:embed="rId18"/>
                <a:stretch>
                  <a:fillRect/>
                </a:stretch>
              </p:blipFill>
              <p:spPr>
                <a:xfrm>
                  <a:off x="9688400" y="47785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0" name="Ink 49">
                  <a:extLst>
                    <a:ext uri="{FF2B5EF4-FFF2-40B4-BE49-F238E27FC236}">
                      <a16:creationId xmlns:a16="http://schemas.microsoft.com/office/drawing/2014/main" id="{90C5BBAB-B8AF-A470-BE76-32C57085F651}"/>
                    </a:ext>
                  </a:extLst>
                </p14:cNvPr>
                <p14:cNvContentPartPr/>
                <p14:nvPr/>
              </p14:nvContentPartPr>
              <p14:xfrm>
                <a:off x="9766778" y="4782435"/>
                <a:ext cx="360" cy="360"/>
              </p14:xfrm>
            </p:contentPart>
          </mc:Choice>
          <mc:Fallback>
            <p:pic>
              <p:nvPicPr>
                <p:cNvPr id="50" name="Ink 49">
                  <a:extLst>
                    <a:ext uri="{FF2B5EF4-FFF2-40B4-BE49-F238E27FC236}">
                      <a16:creationId xmlns:a16="http://schemas.microsoft.com/office/drawing/2014/main" id="{90C5BBAB-B8AF-A470-BE76-32C57085F651}"/>
                    </a:ext>
                  </a:extLst>
                </p:cNvPr>
                <p:cNvPicPr/>
                <p:nvPr/>
              </p:nvPicPr>
              <p:blipFill>
                <a:blip r:embed="rId18"/>
                <a:stretch>
                  <a:fillRect/>
                </a:stretch>
              </p:blipFill>
              <p:spPr>
                <a:xfrm>
                  <a:off x="9757778" y="47734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1" name="Ink 50">
                  <a:extLst>
                    <a:ext uri="{FF2B5EF4-FFF2-40B4-BE49-F238E27FC236}">
                      <a16:creationId xmlns:a16="http://schemas.microsoft.com/office/drawing/2014/main" id="{75E39ABE-A990-5048-CFAC-68773333B1E8}"/>
                    </a:ext>
                  </a:extLst>
                </p14:cNvPr>
                <p14:cNvContentPartPr/>
                <p14:nvPr/>
              </p14:nvContentPartPr>
              <p14:xfrm>
                <a:off x="9766778" y="4772715"/>
                <a:ext cx="360" cy="360"/>
              </p14:xfrm>
            </p:contentPart>
          </mc:Choice>
          <mc:Fallback>
            <p:pic>
              <p:nvPicPr>
                <p:cNvPr id="51" name="Ink 50">
                  <a:extLst>
                    <a:ext uri="{FF2B5EF4-FFF2-40B4-BE49-F238E27FC236}">
                      <a16:creationId xmlns:a16="http://schemas.microsoft.com/office/drawing/2014/main" id="{75E39ABE-A990-5048-CFAC-68773333B1E8}"/>
                    </a:ext>
                  </a:extLst>
                </p:cNvPr>
                <p:cNvPicPr/>
                <p:nvPr/>
              </p:nvPicPr>
              <p:blipFill>
                <a:blip r:embed="rId18"/>
                <a:stretch>
                  <a:fillRect/>
                </a:stretch>
              </p:blipFill>
              <p:spPr>
                <a:xfrm>
                  <a:off x="9757778" y="47640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5" name="Ink 54">
                  <a:extLst>
                    <a:ext uri="{FF2B5EF4-FFF2-40B4-BE49-F238E27FC236}">
                      <a16:creationId xmlns:a16="http://schemas.microsoft.com/office/drawing/2014/main" id="{660A6626-42B4-60A7-16F8-F71EEFBAE825}"/>
                    </a:ext>
                  </a:extLst>
                </p14:cNvPr>
                <p14:cNvContentPartPr/>
                <p14:nvPr/>
              </p14:nvContentPartPr>
              <p14:xfrm>
                <a:off x="9701978" y="4778475"/>
                <a:ext cx="360" cy="360"/>
              </p14:xfrm>
            </p:contentPart>
          </mc:Choice>
          <mc:Fallback>
            <p:pic>
              <p:nvPicPr>
                <p:cNvPr id="55" name="Ink 54">
                  <a:extLst>
                    <a:ext uri="{FF2B5EF4-FFF2-40B4-BE49-F238E27FC236}">
                      <a16:creationId xmlns:a16="http://schemas.microsoft.com/office/drawing/2014/main" id="{660A6626-42B4-60A7-16F8-F71EEFBAE825}"/>
                    </a:ext>
                  </a:extLst>
                </p:cNvPr>
                <p:cNvPicPr/>
                <p:nvPr/>
              </p:nvPicPr>
              <p:blipFill>
                <a:blip r:embed="rId18"/>
                <a:stretch>
                  <a:fillRect/>
                </a:stretch>
              </p:blipFill>
              <p:spPr>
                <a:xfrm>
                  <a:off x="9692978" y="47698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6" name="Ink 55">
                  <a:extLst>
                    <a:ext uri="{FF2B5EF4-FFF2-40B4-BE49-F238E27FC236}">
                      <a16:creationId xmlns:a16="http://schemas.microsoft.com/office/drawing/2014/main" id="{611D0E45-33D8-4655-2994-51BF513BE300}"/>
                    </a:ext>
                  </a:extLst>
                </p14:cNvPr>
                <p14:cNvContentPartPr/>
                <p14:nvPr/>
              </p14:nvContentPartPr>
              <p14:xfrm>
                <a:off x="9703778" y="4782435"/>
                <a:ext cx="360" cy="360"/>
              </p14:xfrm>
            </p:contentPart>
          </mc:Choice>
          <mc:Fallback>
            <p:pic>
              <p:nvPicPr>
                <p:cNvPr id="56" name="Ink 55">
                  <a:extLst>
                    <a:ext uri="{FF2B5EF4-FFF2-40B4-BE49-F238E27FC236}">
                      <a16:creationId xmlns:a16="http://schemas.microsoft.com/office/drawing/2014/main" id="{611D0E45-33D8-4655-2994-51BF513BE300}"/>
                    </a:ext>
                  </a:extLst>
                </p:cNvPr>
                <p:cNvPicPr/>
                <p:nvPr/>
              </p:nvPicPr>
              <p:blipFill>
                <a:blip r:embed="rId18"/>
                <a:stretch>
                  <a:fillRect/>
                </a:stretch>
              </p:blipFill>
              <p:spPr>
                <a:xfrm>
                  <a:off x="9695138" y="4773435"/>
                  <a:ext cx="18000" cy="18000"/>
                </a:xfrm>
                <a:prstGeom prst="rect">
                  <a:avLst/>
                </a:prstGeom>
              </p:spPr>
            </p:pic>
          </mc:Fallback>
        </mc:AlternateContent>
      </p:grpSp>
    </p:spTree>
    <p:extLst>
      <p:ext uri="{BB962C8B-B14F-4D97-AF65-F5344CB8AC3E}">
        <p14:creationId xmlns:p14="http://schemas.microsoft.com/office/powerpoint/2010/main" val="75942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2613710" y="-258580"/>
            <a:ext cx="7266570" cy="11824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mk-MK" sz="3200" kern="1200" dirty="0">
                <a:solidFill>
                  <a:schemeClr val="tx1"/>
                </a:solidFill>
                <a:latin typeface="Roboto Medium" panose="02000000000000000000" pitchFamily="2" charset="0"/>
                <a:ea typeface="Roboto Medium" panose="02000000000000000000" pitchFamily="2" charset="0"/>
                <a:cs typeface="+mj-cs"/>
              </a:rPr>
              <a:t>5 ЕДНОСТАВНИ ХЕУРИСТИКИ</a:t>
            </a:r>
            <a:endParaRPr lang="en-US" sz="4000" kern="1200" dirty="0">
              <a:solidFill>
                <a:schemeClr val="tx1"/>
              </a:solidFill>
              <a:latin typeface="Roboto Medium" panose="02000000000000000000" pitchFamily="2" charset="0"/>
              <a:ea typeface="Roboto Medium" panose="02000000000000000000" pitchFamily="2" charset="0"/>
              <a:cs typeface="+mj-cs"/>
            </a:endParaRPr>
          </a:p>
        </p:txBody>
      </p:sp>
      <p:sp>
        <p:nvSpPr>
          <p:cNvPr id="3" name="TextBox 2">
            <a:extLst>
              <a:ext uri="{FF2B5EF4-FFF2-40B4-BE49-F238E27FC236}">
                <a16:creationId xmlns:a16="http://schemas.microsoft.com/office/drawing/2014/main" id="{6E49995B-DA4E-504B-4CBD-B8CD74CCD68E}"/>
              </a:ext>
            </a:extLst>
          </p:cNvPr>
          <p:cNvSpPr txBox="1"/>
          <p:nvPr/>
        </p:nvSpPr>
        <p:spPr>
          <a:xfrm>
            <a:off x="621468" y="1357703"/>
            <a:ext cx="9508335" cy="5251752"/>
          </a:xfrm>
          <a:prstGeom prst="rect">
            <a:avLst/>
          </a:prstGeom>
        </p:spPr>
        <p:txBody>
          <a:bodyPr vert="horz" lIns="91440" tIns="45720" rIns="91440" bIns="45720" rtlCol="0" anchor="t">
            <a:noAutofit/>
          </a:bodyPr>
          <a:lstStyle/>
          <a:p>
            <a:pPr marL="571500" lvl="1">
              <a:lnSpc>
                <a:spcPct val="90000"/>
              </a:lnSpc>
              <a:spcAft>
                <a:spcPts val="600"/>
              </a:spcAft>
            </a:pPr>
            <a:r>
              <a:rPr lang="mk-MK" dirty="0">
                <a:latin typeface="Open Sans" panose="020B0606030504020204" pitchFamily="34" charset="0"/>
                <a:ea typeface="Open Sans" panose="020B0606030504020204" pitchFamily="34" charset="0"/>
                <a:cs typeface="Open Sans" panose="020B0606030504020204" pitchFamily="34" charset="0"/>
              </a:rPr>
              <a:t>	Интерпункција </a:t>
            </a:r>
            <a:r>
              <a:rPr lang="mk-MK" sz="1700" dirty="0">
                <a:latin typeface="Open Sans" panose="020B0606030504020204" pitchFamily="34" charset="0"/>
                <a:ea typeface="Open Sans" panose="020B0606030504020204" pitchFamily="34" charset="0"/>
                <a:cs typeface="Open Sans" panose="020B0606030504020204" pitchFamily="34" charset="0"/>
              </a:rPr>
              <a:t>	</a:t>
            </a:r>
            <a:br>
              <a:rPr lang="mk-MK" sz="1700" dirty="0">
                <a:latin typeface="Open Sans" panose="020B0606030504020204" pitchFamily="34" charset="0"/>
                <a:ea typeface="Open Sans" panose="020B0606030504020204" pitchFamily="34" charset="0"/>
                <a:cs typeface="Open Sans" panose="020B0606030504020204" pitchFamily="34" charset="0"/>
              </a:rPr>
            </a:br>
            <a:br>
              <a:rPr lang="mk-MK" sz="1700" dirty="0">
                <a:latin typeface="Open Sans" panose="020B0606030504020204" pitchFamily="34" charset="0"/>
                <a:ea typeface="Open Sans" panose="020B0606030504020204" pitchFamily="34" charset="0"/>
                <a:cs typeface="Open Sans" panose="020B0606030504020204" pitchFamily="34" charset="0"/>
              </a:rPr>
            </a:br>
            <a:r>
              <a:rPr lang="mk-MK" sz="1700" dirty="0">
                <a:latin typeface="Open Sans" panose="020B0606030504020204" pitchFamily="34" charset="0"/>
                <a:ea typeface="Open Sans" panose="020B0606030504020204" pitchFamily="34" charset="0"/>
                <a:cs typeface="Open Sans" panose="020B0606030504020204" pitchFamily="34" charset="0"/>
              </a:rPr>
              <a:t>	</a:t>
            </a:r>
            <a:r>
              <a:rPr lang="mk-MK" sz="1600" dirty="0">
                <a:latin typeface="Open Sans" panose="020B0606030504020204" pitchFamily="34" charset="0"/>
                <a:ea typeface="Open Sans" panose="020B0606030504020204" pitchFamily="34" charset="0"/>
                <a:cs typeface="Open Sans" panose="020B0606030504020204" pitchFamily="34" charset="0"/>
              </a:rPr>
              <a:t>Пр.:  </a:t>
            </a:r>
            <a:r>
              <a:rPr lang="en-US" sz="1600" i="1" dirty="0">
                <a:latin typeface="Open Sans" panose="020B0606030504020204" pitchFamily="34" charset="0"/>
                <a:ea typeface="Open Sans" panose="020B0606030504020204" pitchFamily="34" charset="0"/>
                <a:cs typeface="Open Sans" panose="020B0606030504020204" pitchFamily="34" charset="0"/>
              </a:rPr>
              <a:t>I like it   </a:t>
            </a:r>
            <a:r>
              <a:rPr lang="en-US" sz="1600" b="1" i="1" dirty="0">
                <a:latin typeface="Open Sans" panose="020B0606030504020204" pitchFamily="34" charset="0"/>
                <a:ea typeface="Open Sans" panose="020B0606030504020204" pitchFamily="34" charset="0"/>
                <a:cs typeface="Open Sans" panose="020B0606030504020204" pitchFamily="34" charset="0"/>
              </a:rPr>
              <a:t>vs</a:t>
            </a:r>
            <a:r>
              <a:rPr lang="en-US" sz="1600" i="1" dirty="0">
                <a:latin typeface="Open Sans" panose="020B0606030504020204" pitchFamily="34" charset="0"/>
                <a:ea typeface="Open Sans" panose="020B0606030504020204" pitchFamily="34" charset="0"/>
                <a:cs typeface="Open Sans" panose="020B0606030504020204" pitchFamily="34" charset="0"/>
              </a:rPr>
              <a:t>   I like it!!!</a:t>
            </a:r>
            <a:br>
              <a:rPr lang="mk-MK" sz="1700" i="1" dirty="0">
                <a:latin typeface="Open Sans" panose="020B0606030504020204" pitchFamily="34" charset="0"/>
                <a:ea typeface="Open Sans" panose="020B0606030504020204" pitchFamily="34" charset="0"/>
                <a:cs typeface="Open Sans" panose="020B0606030504020204" pitchFamily="34" charset="0"/>
              </a:rPr>
            </a:br>
            <a:endParaRPr lang="mk-MK" sz="1700" i="1" dirty="0">
              <a:latin typeface="Open Sans" panose="020B0606030504020204" pitchFamily="34" charset="0"/>
              <a:ea typeface="Open Sans" panose="020B0606030504020204" pitchFamily="34" charset="0"/>
              <a:cs typeface="Open Sans" panose="020B0606030504020204" pitchFamily="34" charset="0"/>
            </a:endParaRPr>
          </a:p>
          <a:p>
            <a:pPr marL="571500" lvl="1">
              <a:lnSpc>
                <a:spcPct val="90000"/>
              </a:lnSpc>
              <a:spcAft>
                <a:spcPts val="600"/>
              </a:spcAft>
            </a:pPr>
            <a:r>
              <a:rPr lang="mk-MK" dirty="0">
                <a:latin typeface="Open Sans" panose="020B0606030504020204" pitchFamily="34" charset="0"/>
                <a:ea typeface="Open Sans" panose="020B0606030504020204" pitchFamily="34" charset="0"/>
                <a:cs typeface="Open Sans" panose="020B0606030504020204" pitchFamily="34" charset="0"/>
              </a:rPr>
              <a:t>	Капитализација   </a:t>
            </a:r>
            <a:r>
              <a:rPr lang="mk-MK" sz="1700" dirty="0">
                <a:latin typeface="Open Sans" panose="020B0606030504020204" pitchFamily="34" charset="0"/>
                <a:ea typeface="Open Sans" panose="020B0606030504020204" pitchFamily="34" charset="0"/>
                <a:cs typeface="Open Sans" panose="020B0606030504020204" pitchFamily="34" charset="0"/>
              </a:rPr>
              <a:t>  </a:t>
            </a:r>
            <a:br>
              <a:rPr lang="mk-MK" sz="1700" dirty="0">
                <a:latin typeface="Open Sans" panose="020B0606030504020204" pitchFamily="34" charset="0"/>
                <a:ea typeface="Open Sans" panose="020B0606030504020204" pitchFamily="34" charset="0"/>
                <a:cs typeface="Open Sans" panose="020B0606030504020204" pitchFamily="34" charset="0"/>
              </a:rPr>
            </a:br>
            <a:br>
              <a:rPr lang="mk-MK" sz="1700" dirty="0">
                <a:latin typeface="Open Sans" panose="020B0606030504020204" pitchFamily="34" charset="0"/>
                <a:ea typeface="Open Sans" panose="020B0606030504020204" pitchFamily="34" charset="0"/>
                <a:cs typeface="Open Sans" panose="020B0606030504020204" pitchFamily="34" charset="0"/>
              </a:rPr>
            </a:br>
            <a:r>
              <a:rPr lang="mk-MK" sz="1700" dirty="0">
                <a:latin typeface="Open Sans" panose="020B0606030504020204" pitchFamily="34" charset="0"/>
                <a:ea typeface="Open Sans" panose="020B0606030504020204" pitchFamily="34" charset="0"/>
                <a:cs typeface="Open Sans" panose="020B0606030504020204" pitchFamily="34" charset="0"/>
              </a:rPr>
              <a:t>	</a:t>
            </a:r>
            <a:r>
              <a:rPr lang="mk-MK" sz="1600" dirty="0">
                <a:latin typeface="Open Sans" panose="020B0606030504020204" pitchFamily="34" charset="0"/>
                <a:ea typeface="Open Sans" panose="020B0606030504020204" pitchFamily="34" charset="0"/>
                <a:cs typeface="Open Sans" panose="020B0606030504020204" pitchFamily="34" charset="0"/>
              </a:rPr>
              <a:t>Пр.:  </a:t>
            </a:r>
            <a:r>
              <a:rPr lang="en-US" sz="1600" i="1" dirty="0">
                <a:latin typeface="Open Sans" panose="020B0606030504020204" pitchFamily="34" charset="0"/>
                <a:ea typeface="Open Sans" panose="020B0606030504020204" pitchFamily="34" charset="0"/>
                <a:cs typeface="Open Sans" panose="020B0606030504020204" pitchFamily="34" charset="0"/>
              </a:rPr>
              <a:t>Amazing performance   </a:t>
            </a:r>
            <a:r>
              <a:rPr lang="en-US" sz="1600" b="1" i="1" dirty="0">
                <a:latin typeface="Open Sans" panose="020B0606030504020204" pitchFamily="34" charset="0"/>
                <a:ea typeface="Open Sans" panose="020B0606030504020204" pitchFamily="34" charset="0"/>
                <a:cs typeface="Open Sans" panose="020B0606030504020204" pitchFamily="34" charset="0"/>
              </a:rPr>
              <a:t>vs</a:t>
            </a:r>
            <a:r>
              <a:rPr lang="en-US" sz="1600" i="1" dirty="0">
                <a:latin typeface="Open Sans" panose="020B0606030504020204" pitchFamily="34" charset="0"/>
                <a:ea typeface="Open Sans" panose="020B0606030504020204" pitchFamily="34" charset="0"/>
                <a:cs typeface="Open Sans" panose="020B0606030504020204" pitchFamily="34" charset="0"/>
              </a:rPr>
              <a:t>   AMAZING performance</a:t>
            </a:r>
            <a:endParaRPr lang="mk-MK" sz="1600" i="1" dirty="0">
              <a:latin typeface="Open Sans" panose="020B0606030504020204" pitchFamily="34" charset="0"/>
              <a:ea typeface="Open Sans" panose="020B0606030504020204" pitchFamily="34" charset="0"/>
              <a:cs typeface="Open Sans" panose="020B0606030504020204" pitchFamily="34" charset="0"/>
            </a:endParaRPr>
          </a:p>
          <a:p>
            <a:pPr marL="571500" indent="-457200">
              <a:lnSpc>
                <a:spcPct val="90000"/>
              </a:lnSpc>
              <a:spcAft>
                <a:spcPts val="600"/>
              </a:spcAft>
              <a:buFont typeface="+mj-lt"/>
              <a:buAutoNum type="arabicPeriod"/>
            </a:pPr>
            <a:endParaRPr lang="en-US" sz="1700" i="1" dirty="0">
              <a:latin typeface="Open Sans" panose="020B0606030504020204" pitchFamily="34" charset="0"/>
              <a:ea typeface="Open Sans" panose="020B0606030504020204" pitchFamily="34" charset="0"/>
              <a:cs typeface="Open Sans" panose="020B0606030504020204" pitchFamily="34" charset="0"/>
            </a:endParaRPr>
          </a:p>
          <a:p>
            <a:pPr marL="571500" lvl="1">
              <a:lnSpc>
                <a:spcPct val="90000"/>
              </a:lnSpc>
              <a:spcAft>
                <a:spcPts val="600"/>
              </a:spcAft>
            </a:pPr>
            <a:r>
              <a:rPr lang="mk-MK" dirty="0">
                <a:latin typeface="Open Sans" panose="020B0606030504020204" pitchFamily="34" charset="0"/>
                <a:ea typeface="Open Sans" panose="020B0606030504020204" pitchFamily="34" charset="0"/>
                <a:cs typeface="Open Sans" panose="020B0606030504020204" pitchFamily="34" charset="0"/>
              </a:rPr>
              <a:t>	Модификатори на степен на емоција</a:t>
            </a:r>
            <a:br>
              <a:rPr lang="mk-MK" sz="1700" dirty="0">
                <a:latin typeface="Open Sans" panose="020B0606030504020204" pitchFamily="34" charset="0"/>
                <a:ea typeface="Open Sans" panose="020B0606030504020204" pitchFamily="34" charset="0"/>
                <a:cs typeface="Open Sans" panose="020B0606030504020204" pitchFamily="34" charset="0"/>
              </a:rPr>
            </a:br>
            <a:br>
              <a:rPr lang="mk-MK" sz="1700" dirty="0">
                <a:latin typeface="Open Sans" panose="020B0606030504020204" pitchFamily="34" charset="0"/>
                <a:ea typeface="Open Sans" panose="020B0606030504020204" pitchFamily="34" charset="0"/>
                <a:cs typeface="Open Sans" panose="020B0606030504020204" pitchFamily="34" charset="0"/>
              </a:rPr>
            </a:br>
            <a:r>
              <a:rPr lang="mk-MK" sz="1700" dirty="0">
                <a:latin typeface="Open Sans" panose="020B0606030504020204" pitchFamily="34" charset="0"/>
                <a:ea typeface="Open Sans" panose="020B0606030504020204" pitchFamily="34" charset="0"/>
                <a:cs typeface="Open Sans" panose="020B0606030504020204" pitchFamily="34" charset="0"/>
              </a:rPr>
              <a:t>	</a:t>
            </a:r>
            <a:r>
              <a:rPr lang="mk-MK" sz="1600" dirty="0">
                <a:latin typeface="Open Sans" panose="020B0606030504020204" pitchFamily="34" charset="0"/>
                <a:ea typeface="Open Sans" panose="020B0606030504020204" pitchFamily="34" charset="0"/>
                <a:cs typeface="Open Sans" panose="020B0606030504020204" pitchFamily="34" charset="0"/>
              </a:rPr>
              <a:t>Пр.:  </a:t>
            </a:r>
            <a:r>
              <a:rPr lang="en-US" sz="1600" i="1" dirty="0">
                <a:latin typeface="Open Sans" panose="020B0606030504020204" pitchFamily="34" charset="0"/>
                <a:ea typeface="Open Sans" panose="020B0606030504020204" pitchFamily="34" charset="0"/>
                <a:cs typeface="Open Sans" panose="020B0606030504020204" pitchFamily="34" charset="0"/>
              </a:rPr>
              <a:t>Definitely nice   </a:t>
            </a:r>
            <a:r>
              <a:rPr lang="en-US" sz="1600" b="1" i="1" dirty="0">
                <a:latin typeface="Open Sans" panose="020B0606030504020204" pitchFamily="34" charset="0"/>
                <a:ea typeface="Open Sans" panose="020B0606030504020204" pitchFamily="34" charset="0"/>
                <a:cs typeface="Open Sans" panose="020B0606030504020204" pitchFamily="34" charset="0"/>
              </a:rPr>
              <a:t>vs</a:t>
            </a:r>
            <a:r>
              <a:rPr lang="en-US" sz="1600" i="1" dirty="0">
                <a:latin typeface="Open Sans" panose="020B0606030504020204" pitchFamily="34" charset="0"/>
                <a:ea typeface="Open Sans" panose="020B0606030504020204" pitchFamily="34" charset="0"/>
                <a:cs typeface="Open Sans" panose="020B0606030504020204" pitchFamily="34" charset="0"/>
              </a:rPr>
              <a:t>   Sort of nice</a:t>
            </a:r>
            <a:endParaRPr lang="mk-MK" sz="1600" i="1" dirty="0">
              <a:latin typeface="Open Sans" panose="020B0606030504020204" pitchFamily="34" charset="0"/>
              <a:ea typeface="Open Sans" panose="020B0606030504020204" pitchFamily="34" charset="0"/>
              <a:cs typeface="Open Sans" panose="020B0606030504020204" pitchFamily="34" charset="0"/>
            </a:endParaRPr>
          </a:p>
          <a:p>
            <a:pPr marL="571500" indent="-457200">
              <a:lnSpc>
                <a:spcPct val="90000"/>
              </a:lnSpc>
              <a:spcAft>
                <a:spcPts val="600"/>
              </a:spcAft>
              <a:buAutoNum type="arabicPeriod" startAt="3"/>
            </a:pPr>
            <a:endParaRPr lang="mk-MK" sz="1700" i="1" dirty="0">
              <a:latin typeface="Open Sans" panose="020B0606030504020204" pitchFamily="34" charset="0"/>
              <a:ea typeface="Open Sans" panose="020B0606030504020204" pitchFamily="34" charset="0"/>
              <a:cs typeface="Open Sans" panose="020B0606030504020204" pitchFamily="34" charset="0"/>
            </a:endParaRPr>
          </a:p>
          <a:p>
            <a:pPr marL="571500" lvl="1">
              <a:lnSpc>
                <a:spcPct val="90000"/>
              </a:lnSpc>
              <a:spcAft>
                <a:spcPts val="600"/>
              </a:spcAft>
            </a:pPr>
            <a:r>
              <a:rPr lang="mk-MK" dirty="0">
                <a:latin typeface="Open Sans" panose="020B0606030504020204" pitchFamily="34" charset="0"/>
                <a:ea typeface="Open Sans" panose="020B0606030504020204" pitchFamily="34" charset="0"/>
                <a:cs typeface="Open Sans" panose="020B0606030504020204" pitchFamily="34" charset="0"/>
              </a:rPr>
              <a:t>	Промена на </a:t>
            </a:r>
            <a:r>
              <a:rPr lang="mk-MK" dirty="0" err="1">
                <a:latin typeface="Open Sans" panose="020B0606030504020204" pitchFamily="34" charset="0"/>
                <a:ea typeface="Open Sans" panose="020B0606030504020204" pitchFamily="34" charset="0"/>
                <a:cs typeface="Open Sans" panose="020B0606030504020204" pitchFamily="34" charset="0"/>
              </a:rPr>
              <a:t>поларноста</a:t>
            </a:r>
            <a:r>
              <a:rPr lang="mk-MK" dirty="0">
                <a:latin typeface="Open Sans" panose="020B0606030504020204" pitchFamily="34" charset="0"/>
                <a:ea typeface="Open Sans" panose="020B0606030504020204" pitchFamily="34" charset="0"/>
                <a:cs typeface="Open Sans" panose="020B0606030504020204" pitchFamily="34" charset="0"/>
              </a:rPr>
              <a:t> поради сврзникот „</a:t>
            </a:r>
            <a:r>
              <a:rPr lang="en-US" dirty="0">
                <a:latin typeface="Open Sans" panose="020B0606030504020204" pitchFamily="34" charset="0"/>
                <a:ea typeface="Open Sans" panose="020B0606030504020204" pitchFamily="34" charset="0"/>
                <a:cs typeface="Open Sans" panose="020B0606030504020204" pitchFamily="34" charset="0"/>
              </a:rPr>
              <a:t>but</a:t>
            </a:r>
            <a:r>
              <a:rPr lang="mk-MK" dirty="0">
                <a:latin typeface="Open Sans" panose="020B0606030504020204" pitchFamily="34" charset="0"/>
                <a:ea typeface="Open Sans" panose="020B0606030504020204" pitchFamily="34" charset="0"/>
                <a:cs typeface="Open Sans" panose="020B0606030504020204" pitchFamily="34" charset="0"/>
              </a:rPr>
              <a:t>“</a:t>
            </a:r>
            <a:br>
              <a:rPr lang="mk-MK" sz="1700" dirty="0">
                <a:latin typeface="Open Sans" panose="020B0606030504020204" pitchFamily="34" charset="0"/>
                <a:ea typeface="Open Sans" panose="020B0606030504020204" pitchFamily="34" charset="0"/>
                <a:cs typeface="Open Sans" panose="020B0606030504020204" pitchFamily="34" charset="0"/>
              </a:rPr>
            </a:br>
            <a:br>
              <a:rPr lang="mk-MK" sz="1700" dirty="0">
                <a:latin typeface="Open Sans" panose="020B0606030504020204" pitchFamily="34" charset="0"/>
                <a:ea typeface="Open Sans" panose="020B0606030504020204" pitchFamily="34" charset="0"/>
                <a:cs typeface="Open Sans" panose="020B0606030504020204" pitchFamily="34" charset="0"/>
              </a:rPr>
            </a:br>
            <a:r>
              <a:rPr lang="mk-MK" sz="1700" dirty="0">
                <a:latin typeface="Open Sans" panose="020B0606030504020204" pitchFamily="34" charset="0"/>
                <a:ea typeface="Open Sans" panose="020B0606030504020204" pitchFamily="34" charset="0"/>
                <a:cs typeface="Open Sans" panose="020B0606030504020204" pitchFamily="34" charset="0"/>
              </a:rPr>
              <a:t>	</a:t>
            </a:r>
            <a:r>
              <a:rPr lang="mk-MK" sz="1600" dirty="0">
                <a:latin typeface="Open Sans" panose="020B0606030504020204" pitchFamily="34" charset="0"/>
                <a:ea typeface="Open Sans" panose="020B0606030504020204" pitchFamily="34" charset="0"/>
                <a:cs typeface="Open Sans" panose="020B0606030504020204" pitchFamily="34" charset="0"/>
              </a:rPr>
              <a:t>Пр.:</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i="1" dirty="0">
                <a:latin typeface="Open Sans" panose="020B0606030504020204" pitchFamily="34" charset="0"/>
                <a:ea typeface="Open Sans" panose="020B0606030504020204" pitchFamily="34" charset="0"/>
                <a:cs typeface="Open Sans" panose="020B0606030504020204" pitchFamily="34" charset="0"/>
              </a:rPr>
              <a:t>I love you, </a:t>
            </a:r>
            <a:r>
              <a:rPr lang="en-US" sz="1600" b="1" i="1" dirty="0">
                <a:latin typeface="Open Sans" panose="020B0606030504020204" pitchFamily="34" charset="0"/>
                <a:ea typeface="Open Sans" panose="020B0606030504020204" pitchFamily="34" charset="0"/>
                <a:cs typeface="Open Sans" panose="020B0606030504020204" pitchFamily="34" charset="0"/>
              </a:rPr>
              <a:t>but</a:t>
            </a:r>
            <a:r>
              <a:rPr lang="en-US" sz="1600" i="1" dirty="0">
                <a:latin typeface="Open Sans" panose="020B0606030504020204" pitchFamily="34" charset="0"/>
                <a:ea typeface="Open Sans" panose="020B0606030504020204" pitchFamily="34" charset="0"/>
                <a:cs typeface="Open Sans" panose="020B0606030504020204" pitchFamily="34" charset="0"/>
              </a:rPr>
              <a:t> I don’t want to be with you anymore.</a:t>
            </a:r>
            <a:br>
              <a:rPr lang="en-US" sz="1700" i="1" dirty="0">
                <a:latin typeface="Open Sans" panose="020B0606030504020204" pitchFamily="34" charset="0"/>
                <a:ea typeface="Open Sans" panose="020B0606030504020204" pitchFamily="34" charset="0"/>
                <a:cs typeface="Open Sans" panose="020B0606030504020204" pitchFamily="34" charset="0"/>
              </a:rPr>
            </a:br>
            <a:endParaRPr lang="en-US" sz="1700" i="1" dirty="0">
              <a:latin typeface="Open Sans" panose="020B0606030504020204" pitchFamily="34" charset="0"/>
              <a:ea typeface="Open Sans" panose="020B0606030504020204" pitchFamily="34" charset="0"/>
              <a:cs typeface="Open Sans" panose="020B0606030504020204" pitchFamily="34" charset="0"/>
            </a:endParaRPr>
          </a:p>
          <a:p>
            <a:pPr marL="571500" lvl="1">
              <a:lnSpc>
                <a:spcPct val="90000"/>
              </a:lnSpc>
              <a:spcAft>
                <a:spcPts val="600"/>
              </a:spcAft>
            </a:pPr>
            <a:r>
              <a:rPr lang="mk-MK" dirty="0">
                <a:latin typeface="Open Sans" panose="020B0606030504020204" pitchFamily="34" charset="0"/>
                <a:ea typeface="Open Sans" panose="020B0606030504020204" pitchFamily="34" charset="0"/>
                <a:cs typeface="Open Sans" panose="020B0606030504020204" pitchFamily="34" charset="0"/>
              </a:rPr>
              <a:t>	Анализа на три-</a:t>
            </a:r>
            <a:r>
              <a:rPr lang="mk-MK" dirty="0" err="1">
                <a:latin typeface="Open Sans" panose="020B0606030504020204" pitchFamily="34" charset="0"/>
                <a:ea typeface="Open Sans" panose="020B0606030504020204" pitchFamily="34" charset="0"/>
                <a:cs typeface="Open Sans" panose="020B0606030504020204" pitchFamily="34" charset="0"/>
              </a:rPr>
              <a:t>грами</a:t>
            </a:r>
            <a:r>
              <a:rPr lang="mk-MK" dirty="0">
                <a:latin typeface="Open Sans" panose="020B0606030504020204" pitchFamily="34" charset="0"/>
                <a:ea typeface="Open Sans" panose="020B0606030504020204" pitchFamily="34" charset="0"/>
                <a:cs typeface="Open Sans" panose="020B0606030504020204" pitchFamily="34" charset="0"/>
              </a:rPr>
              <a:t> за детекција на негација</a:t>
            </a:r>
            <a:endParaRPr lang="en-US" sz="1700" dirty="0">
              <a:latin typeface="Open Sans" panose="020B0606030504020204" pitchFamily="34" charset="0"/>
              <a:ea typeface="Open Sans" panose="020B0606030504020204" pitchFamily="34" charset="0"/>
              <a:cs typeface="Open Sans" panose="020B0606030504020204" pitchFamily="34" charset="0"/>
            </a:endParaRP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B59A72B-ADA4-074A-3004-CBD9F45EFE22}"/>
                  </a:ext>
                </a:extLst>
              </p14:cNvPr>
              <p14:cNvContentPartPr/>
              <p14:nvPr/>
            </p14:nvContentPartPr>
            <p14:xfrm>
              <a:off x="7562310" y="4579560"/>
              <a:ext cx="360" cy="360"/>
            </p14:xfrm>
          </p:contentPart>
        </mc:Choice>
        <mc:Fallback>
          <p:pic>
            <p:nvPicPr>
              <p:cNvPr id="11" name="Ink 10">
                <a:extLst>
                  <a:ext uri="{FF2B5EF4-FFF2-40B4-BE49-F238E27FC236}">
                    <a16:creationId xmlns:a16="http://schemas.microsoft.com/office/drawing/2014/main" id="{1B59A72B-ADA4-074A-3004-CBD9F45EFE22}"/>
                  </a:ext>
                </a:extLst>
              </p:cNvPr>
              <p:cNvPicPr/>
              <p:nvPr/>
            </p:nvPicPr>
            <p:blipFill>
              <a:blip r:embed="rId3"/>
              <a:stretch>
                <a:fillRect/>
              </a:stretch>
            </p:blipFill>
            <p:spPr>
              <a:xfrm>
                <a:off x="7526310" y="45435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AA1DD657-3488-F848-ACC2-31A0063A7145}"/>
                  </a:ext>
                </a:extLst>
              </p14:cNvPr>
              <p14:cNvContentPartPr/>
              <p14:nvPr/>
            </p14:nvContentPartPr>
            <p14:xfrm>
              <a:off x="11715652" y="6314820"/>
              <a:ext cx="360" cy="360"/>
            </p14:xfrm>
          </p:contentPart>
        </mc:Choice>
        <mc:Fallback>
          <p:pic>
            <p:nvPicPr>
              <p:cNvPr id="15" name="Ink 14">
                <a:extLst>
                  <a:ext uri="{FF2B5EF4-FFF2-40B4-BE49-F238E27FC236}">
                    <a16:creationId xmlns:a16="http://schemas.microsoft.com/office/drawing/2014/main" id="{AA1DD657-3488-F848-ACC2-31A0063A7145}"/>
                  </a:ext>
                </a:extLst>
              </p:cNvPr>
              <p:cNvPicPr/>
              <p:nvPr/>
            </p:nvPicPr>
            <p:blipFill>
              <a:blip r:embed="rId3"/>
              <a:stretch>
                <a:fillRect/>
              </a:stretch>
            </p:blipFill>
            <p:spPr>
              <a:xfrm>
                <a:off x="11679652" y="62788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5" name="Ink 24">
                <a:extLst>
                  <a:ext uri="{FF2B5EF4-FFF2-40B4-BE49-F238E27FC236}">
                    <a16:creationId xmlns:a16="http://schemas.microsoft.com/office/drawing/2014/main" id="{76F7C995-41A0-6AE1-D3C3-06DDD0190C03}"/>
                  </a:ext>
                </a:extLst>
              </p14:cNvPr>
              <p14:cNvContentPartPr/>
              <p14:nvPr/>
            </p14:nvContentPartPr>
            <p14:xfrm>
              <a:off x="7693280" y="3860580"/>
              <a:ext cx="1960560" cy="887400"/>
            </p14:xfrm>
          </p:contentPart>
        </mc:Choice>
        <mc:Fallback>
          <p:pic>
            <p:nvPicPr>
              <p:cNvPr id="25" name="Ink 24">
                <a:extLst>
                  <a:ext uri="{FF2B5EF4-FFF2-40B4-BE49-F238E27FC236}">
                    <a16:creationId xmlns:a16="http://schemas.microsoft.com/office/drawing/2014/main" id="{76F7C995-41A0-6AE1-D3C3-06DDD0190C03}"/>
                  </a:ext>
                </a:extLst>
              </p:cNvPr>
              <p:cNvPicPr/>
              <p:nvPr/>
            </p:nvPicPr>
            <p:blipFill>
              <a:blip r:embed="rId6"/>
              <a:stretch>
                <a:fillRect/>
              </a:stretch>
            </p:blipFill>
            <p:spPr>
              <a:xfrm>
                <a:off x="7657273" y="3824580"/>
                <a:ext cx="2032213" cy="959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7" name="Ink 26">
                <a:extLst>
                  <a:ext uri="{FF2B5EF4-FFF2-40B4-BE49-F238E27FC236}">
                    <a16:creationId xmlns:a16="http://schemas.microsoft.com/office/drawing/2014/main" id="{A94C5221-5031-E34C-EE16-5CC9DA0A83D2}"/>
                  </a:ext>
                </a:extLst>
              </p14:cNvPr>
              <p14:cNvContentPartPr/>
              <p14:nvPr/>
            </p14:nvContentPartPr>
            <p14:xfrm>
              <a:off x="10984040" y="2572500"/>
              <a:ext cx="164160" cy="31320"/>
            </p14:xfrm>
          </p:contentPart>
        </mc:Choice>
        <mc:Fallback>
          <p:pic>
            <p:nvPicPr>
              <p:cNvPr id="27" name="Ink 26">
                <a:extLst>
                  <a:ext uri="{FF2B5EF4-FFF2-40B4-BE49-F238E27FC236}">
                    <a16:creationId xmlns:a16="http://schemas.microsoft.com/office/drawing/2014/main" id="{A94C5221-5031-E34C-EE16-5CC9DA0A83D2}"/>
                  </a:ext>
                </a:extLst>
              </p:cNvPr>
              <p:cNvPicPr/>
              <p:nvPr/>
            </p:nvPicPr>
            <p:blipFill>
              <a:blip r:embed="rId8"/>
              <a:stretch>
                <a:fillRect/>
              </a:stretch>
            </p:blipFill>
            <p:spPr>
              <a:xfrm>
                <a:off x="10947961" y="2536500"/>
                <a:ext cx="235957" cy="102960"/>
              </a:xfrm>
              <a:prstGeom prst="rect">
                <a:avLst/>
              </a:prstGeom>
            </p:spPr>
          </p:pic>
        </mc:Fallback>
      </mc:AlternateContent>
      <p:grpSp>
        <p:nvGrpSpPr>
          <p:cNvPr id="30" name="Group 29">
            <a:extLst>
              <a:ext uri="{FF2B5EF4-FFF2-40B4-BE49-F238E27FC236}">
                <a16:creationId xmlns:a16="http://schemas.microsoft.com/office/drawing/2014/main" id="{5C8E9179-F17B-1DC1-2E7C-4965A721A25F}"/>
              </a:ext>
            </a:extLst>
          </p:cNvPr>
          <p:cNvGrpSpPr/>
          <p:nvPr/>
        </p:nvGrpSpPr>
        <p:grpSpPr>
          <a:xfrm>
            <a:off x="7581200" y="2513460"/>
            <a:ext cx="295200" cy="232200"/>
            <a:chOff x="7596440" y="2513460"/>
            <a:chExt cx="295200" cy="232200"/>
          </a:xfrm>
        </p:grpSpPr>
        <mc:AlternateContent xmlns:mc="http://schemas.openxmlformats.org/markup-compatibility/2006">
          <mc:Choice xmlns:p14="http://schemas.microsoft.com/office/powerpoint/2010/main" Requires="p14">
            <p:contentPart p14:bwMode="auto" r:id="rId9">
              <p14:nvContentPartPr>
                <p14:cNvPr id="28" name="Ink 27">
                  <a:extLst>
                    <a:ext uri="{FF2B5EF4-FFF2-40B4-BE49-F238E27FC236}">
                      <a16:creationId xmlns:a16="http://schemas.microsoft.com/office/drawing/2014/main" id="{BC6CD438-FAAD-4508-D9FE-78DDD9EC3639}"/>
                    </a:ext>
                  </a:extLst>
                </p14:cNvPr>
                <p14:cNvContentPartPr/>
                <p14:nvPr/>
              </p14:nvContentPartPr>
              <p14:xfrm>
                <a:off x="7596440" y="2513460"/>
                <a:ext cx="278280" cy="232200"/>
              </p14:xfrm>
            </p:contentPart>
          </mc:Choice>
          <mc:Fallback>
            <p:pic>
              <p:nvPicPr>
                <p:cNvPr id="28" name="Ink 27">
                  <a:extLst>
                    <a:ext uri="{FF2B5EF4-FFF2-40B4-BE49-F238E27FC236}">
                      <a16:creationId xmlns:a16="http://schemas.microsoft.com/office/drawing/2014/main" id="{BC6CD438-FAAD-4508-D9FE-78DDD9EC3639}"/>
                    </a:ext>
                  </a:extLst>
                </p:cNvPr>
                <p:cNvPicPr/>
                <p:nvPr/>
              </p:nvPicPr>
              <p:blipFill>
                <a:blip r:embed="rId10"/>
                <a:stretch>
                  <a:fillRect/>
                </a:stretch>
              </p:blipFill>
              <p:spPr>
                <a:xfrm>
                  <a:off x="7560440" y="2477460"/>
                  <a:ext cx="349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9" name="Ink 28">
                  <a:extLst>
                    <a:ext uri="{FF2B5EF4-FFF2-40B4-BE49-F238E27FC236}">
                      <a16:creationId xmlns:a16="http://schemas.microsoft.com/office/drawing/2014/main" id="{8B017402-8259-909C-D8A4-B68340E47826}"/>
                    </a:ext>
                  </a:extLst>
                </p14:cNvPr>
                <p14:cNvContentPartPr/>
                <p14:nvPr/>
              </p14:nvContentPartPr>
              <p14:xfrm>
                <a:off x="7891280" y="2517060"/>
                <a:ext cx="360" cy="360"/>
              </p14:xfrm>
            </p:contentPart>
          </mc:Choice>
          <mc:Fallback>
            <p:pic>
              <p:nvPicPr>
                <p:cNvPr id="29" name="Ink 28">
                  <a:extLst>
                    <a:ext uri="{FF2B5EF4-FFF2-40B4-BE49-F238E27FC236}">
                      <a16:creationId xmlns:a16="http://schemas.microsoft.com/office/drawing/2014/main" id="{8B017402-8259-909C-D8A4-B68340E47826}"/>
                    </a:ext>
                  </a:extLst>
                </p:cNvPr>
                <p:cNvPicPr/>
                <p:nvPr/>
              </p:nvPicPr>
              <p:blipFill>
                <a:blip r:embed="rId3"/>
                <a:stretch>
                  <a:fillRect/>
                </a:stretch>
              </p:blipFill>
              <p:spPr>
                <a:xfrm>
                  <a:off x="7855280" y="2481060"/>
                  <a:ext cx="72000" cy="72000"/>
                </a:xfrm>
                <a:prstGeom prst="rect">
                  <a:avLst/>
                </a:prstGeom>
              </p:spPr>
            </p:pic>
          </mc:Fallback>
        </mc:AlternateContent>
      </p:grpSp>
      <p:grpSp>
        <p:nvGrpSpPr>
          <p:cNvPr id="57" name="Group 56">
            <a:extLst>
              <a:ext uri="{FF2B5EF4-FFF2-40B4-BE49-F238E27FC236}">
                <a16:creationId xmlns:a16="http://schemas.microsoft.com/office/drawing/2014/main" id="{E4058CDC-D64B-B3FC-6501-D30CB0219C64}"/>
              </a:ext>
            </a:extLst>
          </p:cNvPr>
          <p:cNvGrpSpPr/>
          <p:nvPr/>
        </p:nvGrpSpPr>
        <p:grpSpPr>
          <a:xfrm>
            <a:off x="9697400" y="4731780"/>
            <a:ext cx="89280" cy="56160"/>
            <a:chOff x="9697400" y="4731780"/>
            <a:chExt cx="89280" cy="56160"/>
          </a:xfrm>
        </p:grpSpPr>
        <mc:AlternateContent xmlns:mc="http://schemas.openxmlformats.org/markup-compatibility/2006">
          <mc:Choice xmlns:p14="http://schemas.microsoft.com/office/powerpoint/2010/main" Requires="p14">
            <p:contentPart p14:bwMode="auto" r:id="rId12">
              <p14:nvContentPartPr>
                <p14:cNvPr id="33" name="Ink 32">
                  <a:extLst>
                    <a:ext uri="{FF2B5EF4-FFF2-40B4-BE49-F238E27FC236}">
                      <a16:creationId xmlns:a16="http://schemas.microsoft.com/office/drawing/2014/main" id="{E3C2100D-F8E8-4400-3724-C2AD138EB8CF}"/>
                    </a:ext>
                  </a:extLst>
                </p14:cNvPr>
                <p14:cNvContentPartPr/>
                <p14:nvPr/>
              </p14:nvContentPartPr>
              <p14:xfrm>
                <a:off x="9771200" y="4762380"/>
                <a:ext cx="360" cy="360"/>
              </p14:xfrm>
            </p:contentPart>
          </mc:Choice>
          <mc:Fallback>
            <p:pic>
              <p:nvPicPr>
                <p:cNvPr id="33" name="Ink 32">
                  <a:extLst>
                    <a:ext uri="{FF2B5EF4-FFF2-40B4-BE49-F238E27FC236}">
                      <a16:creationId xmlns:a16="http://schemas.microsoft.com/office/drawing/2014/main" id="{E3C2100D-F8E8-4400-3724-C2AD138EB8CF}"/>
                    </a:ext>
                  </a:extLst>
                </p:cNvPr>
                <p:cNvPicPr/>
                <p:nvPr/>
              </p:nvPicPr>
              <p:blipFill>
                <a:blip r:embed="rId13"/>
                <a:stretch>
                  <a:fillRect/>
                </a:stretch>
              </p:blipFill>
              <p:spPr>
                <a:xfrm>
                  <a:off x="9762200" y="47533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4" name="Ink 33">
                  <a:extLst>
                    <a:ext uri="{FF2B5EF4-FFF2-40B4-BE49-F238E27FC236}">
                      <a16:creationId xmlns:a16="http://schemas.microsoft.com/office/drawing/2014/main" id="{97DD8590-A7ED-B8BE-7A3D-C52E8CF2C537}"/>
                    </a:ext>
                  </a:extLst>
                </p14:cNvPr>
                <p14:cNvContentPartPr/>
                <p14:nvPr/>
              </p14:nvContentPartPr>
              <p14:xfrm>
                <a:off x="9766160" y="4767420"/>
                <a:ext cx="360" cy="360"/>
              </p14:xfrm>
            </p:contentPart>
          </mc:Choice>
          <mc:Fallback>
            <p:pic>
              <p:nvPicPr>
                <p:cNvPr id="34" name="Ink 33">
                  <a:extLst>
                    <a:ext uri="{FF2B5EF4-FFF2-40B4-BE49-F238E27FC236}">
                      <a16:creationId xmlns:a16="http://schemas.microsoft.com/office/drawing/2014/main" id="{97DD8590-A7ED-B8BE-7A3D-C52E8CF2C537}"/>
                    </a:ext>
                  </a:extLst>
                </p:cNvPr>
                <p:cNvPicPr/>
                <p:nvPr/>
              </p:nvPicPr>
              <p:blipFill>
                <a:blip r:embed="rId13"/>
                <a:stretch>
                  <a:fillRect/>
                </a:stretch>
              </p:blipFill>
              <p:spPr>
                <a:xfrm>
                  <a:off x="9757160" y="47584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6" name="Ink 35">
                  <a:extLst>
                    <a:ext uri="{FF2B5EF4-FFF2-40B4-BE49-F238E27FC236}">
                      <a16:creationId xmlns:a16="http://schemas.microsoft.com/office/drawing/2014/main" id="{D01CD87C-5AA0-B754-A078-7F663D066218}"/>
                    </a:ext>
                  </a:extLst>
                </p14:cNvPr>
                <p14:cNvContentPartPr/>
                <p14:nvPr/>
              </p14:nvContentPartPr>
              <p14:xfrm>
                <a:off x="9702440" y="4774980"/>
                <a:ext cx="360" cy="360"/>
              </p14:xfrm>
            </p:contentPart>
          </mc:Choice>
          <mc:Fallback>
            <p:pic>
              <p:nvPicPr>
                <p:cNvPr id="36" name="Ink 35">
                  <a:extLst>
                    <a:ext uri="{FF2B5EF4-FFF2-40B4-BE49-F238E27FC236}">
                      <a16:creationId xmlns:a16="http://schemas.microsoft.com/office/drawing/2014/main" id="{D01CD87C-5AA0-B754-A078-7F663D066218}"/>
                    </a:ext>
                  </a:extLst>
                </p:cNvPr>
                <p:cNvPicPr/>
                <p:nvPr/>
              </p:nvPicPr>
              <p:blipFill>
                <a:blip r:embed="rId13"/>
                <a:stretch>
                  <a:fillRect/>
                </a:stretch>
              </p:blipFill>
              <p:spPr>
                <a:xfrm>
                  <a:off x="9693440" y="47659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8" name="Ink 37">
                  <a:extLst>
                    <a:ext uri="{FF2B5EF4-FFF2-40B4-BE49-F238E27FC236}">
                      <a16:creationId xmlns:a16="http://schemas.microsoft.com/office/drawing/2014/main" id="{1F3F64D6-ABEA-D200-5EA7-154BD7AAE185}"/>
                    </a:ext>
                  </a:extLst>
                </p14:cNvPr>
                <p14:cNvContentPartPr/>
                <p14:nvPr/>
              </p14:nvContentPartPr>
              <p14:xfrm>
                <a:off x="9786320" y="4731780"/>
                <a:ext cx="360" cy="360"/>
              </p14:xfrm>
            </p:contentPart>
          </mc:Choice>
          <mc:Fallback>
            <p:pic>
              <p:nvPicPr>
                <p:cNvPr id="38" name="Ink 37">
                  <a:extLst>
                    <a:ext uri="{FF2B5EF4-FFF2-40B4-BE49-F238E27FC236}">
                      <a16:creationId xmlns:a16="http://schemas.microsoft.com/office/drawing/2014/main" id="{1F3F64D6-ABEA-D200-5EA7-154BD7AAE185}"/>
                    </a:ext>
                  </a:extLst>
                </p:cNvPr>
                <p:cNvPicPr/>
                <p:nvPr/>
              </p:nvPicPr>
              <p:blipFill>
                <a:blip r:embed="rId13"/>
                <a:stretch>
                  <a:fillRect/>
                </a:stretch>
              </p:blipFill>
              <p:spPr>
                <a:xfrm>
                  <a:off x="9777320" y="47227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9" name="Ink 38">
                  <a:extLst>
                    <a:ext uri="{FF2B5EF4-FFF2-40B4-BE49-F238E27FC236}">
                      <a16:creationId xmlns:a16="http://schemas.microsoft.com/office/drawing/2014/main" id="{80BBA178-0506-DDCB-C52E-CA18C9D498BE}"/>
                    </a:ext>
                  </a:extLst>
                </p14:cNvPr>
                <p14:cNvContentPartPr/>
                <p14:nvPr/>
              </p14:nvContentPartPr>
              <p14:xfrm>
                <a:off x="9781280" y="4741860"/>
                <a:ext cx="360" cy="360"/>
              </p14:xfrm>
            </p:contentPart>
          </mc:Choice>
          <mc:Fallback>
            <p:pic>
              <p:nvPicPr>
                <p:cNvPr id="39" name="Ink 38">
                  <a:extLst>
                    <a:ext uri="{FF2B5EF4-FFF2-40B4-BE49-F238E27FC236}">
                      <a16:creationId xmlns:a16="http://schemas.microsoft.com/office/drawing/2014/main" id="{80BBA178-0506-DDCB-C52E-CA18C9D498BE}"/>
                    </a:ext>
                  </a:extLst>
                </p:cNvPr>
                <p:cNvPicPr/>
                <p:nvPr/>
              </p:nvPicPr>
              <p:blipFill>
                <a:blip r:embed="rId13"/>
                <a:stretch>
                  <a:fillRect/>
                </a:stretch>
              </p:blipFill>
              <p:spPr>
                <a:xfrm>
                  <a:off x="9772280" y="47328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1" name="Ink 40">
                  <a:extLst>
                    <a:ext uri="{FF2B5EF4-FFF2-40B4-BE49-F238E27FC236}">
                      <a16:creationId xmlns:a16="http://schemas.microsoft.com/office/drawing/2014/main" id="{207EA97F-04A3-3DB5-C813-AEA51B763CAE}"/>
                    </a:ext>
                  </a:extLst>
                </p14:cNvPr>
                <p14:cNvContentPartPr/>
                <p14:nvPr/>
              </p14:nvContentPartPr>
              <p14:xfrm>
                <a:off x="9697400" y="4787580"/>
                <a:ext cx="360" cy="360"/>
              </p14:xfrm>
            </p:contentPart>
          </mc:Choice>
          <mc:Fallback>
            <p:pic>
              <p:nvPicPr>
                <p:cNvPr id="41" name="Ink 40">
                  <a:extLst>
                    <a:ext uri="{FF2B5EF4-FFF2-40B4-BE49-F238E27FC236}">
                      <a16:creationId xmlns:a16="http://schemas.microsoft.com/office/drawing/2014/main" id="{207EA97F-04A3-3DB5-C813-AEA51B763CAE}"/>
                    </a:ext>
                  </a:extLst>
                </p:cNvPr>
                <p:cNvPicPr/>
                <p:nvPr/>
              </p:nvPicPr>
              <p:blipFill>
                <a:blip r:embed="rId13"/>
                <a:stretch>
                  <a:fillRect/>
                </a:stretch>
              </p:blipFill>
              <p:spPr>
                <a:xfrm>
                  <a:off x="9688400" y="47785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0" name="Ink 49">
                  <a:extLst>
                    <a:ext uri="{FF2B5EF4-FFF2-40B4-BE49-F238E27FC236}">
                      <a16:creationId xmlns:a16="http://schemas.microsoft.com/office/drawing/2014/main" id="{90C5BBAB-B8AF-A470-BE76-32C57085F651}"/>
                    </a:ext>
                  </a:extLst>
                </p14:cNvPr>
                <p14:cNvContentPartPr/>
                <p14:nvPr/>
              </p14:nvContentPartPr>
              <p14:xfrm>
                <a:off x="9766778" y="4782435"/>
                <a:ext cx="360" cy="360"/>
              </p14:xfrm>
            </p:contentPart>
          </mc:Choice>
          <mc:Fallback>
            <p:pic>
              <p:nvPicPr>
                <p:cNvPr id="50" name="Ink 49">
                  <a:extLst>
                    <a:ext uri="{FF2B5EF4-FFF2-40B4-BE49-F238E27FC236}">
                      <a16:creationId xmlns:a16="http://schemas.microsoft.com/office/drawing/2014/main" id="{90C5BBAB-B8AF-A470-BE76-32C57085F651}"/>
                    </a:ext>
                  </a:extLst>
                </p:cNvPr>
                <p:cNvPicPr/>
                <p:nvPr/>
              </p:nvPicPr>
              <p:blipFill>
                <a:blip r:embed="rId13"/>
                <a:stretch>
                  <a:fillRect/>
                </a:stretch>
              </p:blipFill>
              <p:spPr>
                <a:xfrm>
                  <a:off x="9757778" y="47734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1" name="Ink 50">
                  <a:extLst>
                    <a:ext uri="{FF2B5EF4-FFF2-40B4-BE49-F238E27FC236}">
                      <a16:creationId xmlns:a16="http://schemas.microsoft.com/office/drawing/2014/main" id="{75E39ABE-A990-5048-CFAC-68773333B1E8}"/>
                    </a:ext>
                  </a:extLst>
                </p14:cNvPr>
                <p14:cNvContentPartPr/>
                <p14:nvPr/>
              </p14:nvContentPartPr>
              <p14:xfrm>
                <a:off x="9766778" y="4772715"/>
                <a:ext cx="360" cy="360"/>
              </p14:xfrm>
            </p:contentPart>
          </mc:Choice>
          <mc:Fallback>
            <p:pic>
              <p:nvPicPr>
                <p:cNvPr id="51" name="Ink 50">
                  <a:extLst>
                    <a:ext uri="{FF2B5EF4-FFF2-40B4-BE49-F238E27FC236}">
                      <a16:creationId xmlns:a16="http://schemas.microsoft.com/office/drawing/2014/main" id="{75E39ABE-A990-5048-CFAC-68773333B1E8}"/>
                    </a:ext>
                  </a:extLst>
                </p:cNvPr>
                <p:cNvPicPr/>
                <p:nvPr/>
              </p:nvPicPr>
              <p:blipFill>
                <a:blip r:embed="rId13"/>
                <a:stretch>
                  <a:fillRect/>
                </a:stretch>
              </p:blipFill>
              <p:spPr>
                <a:xfrm>
                  <a:off x="9757778" y="47637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5" name="Ink 54">
                  <a:extLst>
                    <a:ext uri="{FF2B5EF4-FFF2-40B4-BE49-F238E27FC236}">
                      <a16:creationId xmlns:a16="http://schemas.microsoft.com/office/drawing/2014/main" id="{660A6626-42B4-60A7-16F8-F71EEFBAE825}"/>
                    </a:ext>
                  </a:extLst>
                </p14:cNvPr>
                <p14:cNvContentPartPr/>
                <p14:nvPr/>
              </p14:nvContentPartPr>
              <p14:xfrm>
                <a:off x="9701978" y="4778475"/>
                <a:ext cx="360" cy="360"/>
              </p14:xfrm>
            </p:contentPart>
          </mc:Choice>
          <mc:Fallback>
            <p:pic>
              <p:nvPicPr>
                <p:cNvPr id="55" name="Ink 54">
                  <a:extLst>
                    <a:ext uri="{FF2B5EF4-FFF2-40B4-BE49-F238E27FC236}">
                      <a16:creationId xmlns:a16="http://schemas.microsoft.com/office/drawing/2014/main" id="{660A6626-42B4-60A7-16F8-F71EEFBAE825}"/>
                    </a:ext>
                  </a:extLst>
                </p:cNvPr>
                <p:cNvPicPr/>
                <p:nvPr/>
              </p:nvPicPr>
              <p:blipFill>
                <a:blip r:embed="rId13"/>
                <a:stretch>
                  <a:fillRect/>
                </a:stretch>
              </p:blipFill>
              <p:spPr>
                <a:xfrm>
                  <a:off x="9692978" y="47694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6" name="Ink 55">
                  <a:extLst>
                    <a:ext uri="{FF2B5EF4-FFF2-40B4-BE49-F238E27FC236}">
                      <a16:creationId xmlns:a16="http://schemas.microsoft.com/office/drawing/2014/main" id="{611D0E45-33D8-4655-2994-51BF513BE300}"/>
                    </a:ext>
                  </a:extLst>
                </p14:cNvPr>
                <p14:cNvContentPartPr/>
                <p14:nvPr/>
              </p14:nvContentPartPr>
              <p14:xfrm>
                <a:off x="9703778" y="4782435"/>
                <a:ext cx="360" cy="360"/>
              </p14:xfrm>
            </p:contentPart>
          </mc:Choice>
          <mc:Fallback>
            <p:pic>
              <p:nvPicPr>
                <p:cNvPr id="56" name="Ink 55">
                  <a:extLst>
                    <a:ext uri="{FF2B5EF4-FFF2-40B4-BE49-F238E27FC236}">
                      <a16:creationId xmlns:a16="http://schemas.microsoft.com/office/drawing/2014/main" id="{611D0E45-33D8-4655-2994-51BF513BE300}"/>
                    </a:ext>
                  </a:extLst>
                </p:cNvPr>
                <p:cNvPicPr/>
                <p:nvPr/>
              </p:nvPicPr>
              <p:blipFill>
                <a:blip r:embed="rId13"/>
                <a:stretch>
                  <a:fillRect/>
                </a:stretch>
              </p:blipFill>
              <p:spPr>
                <a:xfrm>
                  <a:off x="9694778" y="4773435"/>
                  <a:ext cx="18000" cy="18000"/>
                </a:xfrm>
                <a:prstGeom prst="rect">
                  <a:avLst/>
                </a:prstGeom>
              </p:spPr>
            </p:pic>
          </mc:Fallback>
        </mc:AlternateContent>
      </p:grpSp>
      <p:sp>
        <p:nvSpPr>
          <p:cNvPr id="5" name="Rectangle 4">
            <a:extLst>
              <a:ext uri="{FF2B5EF4-FFF2-40B4-BE49-F238E27FC236}">
                <a16:creationId xmlns:a16="http://schemas.microsoft.com/office/drawing/2014/main" id="{B1EA45B6-8304-46FA-11A4-DFCF0F517A85}"/>
              </a:ext>
            </a:extLst>
          </p:cNvPr>
          <p:cNvSpPr/>
          <p:nvPr/>
        </p:nvSpPr>
        <p:spPr>
          <a:xfrm>
            <a:off x="900189" y="1298981"/>
            <a:ext cx="433436" cy="433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FA031A5-63FD-84D8-66F0-8F39E354FA95}"/>
              </a:ext>
            </a:extLst>
          </p:cNvPr>
          <p:cNvSpPr txBox="1"/>
          <p:nvPr/>
        </p:nvSpPr>
        <p:spPr>
          <a:xfrm>
            <a:off x="958851" y="1331033"/>
            <a:ext cx="316112" cy="369332"/>
          </a:xfrm>
          <a:prstGeom prst="rect">
            <a:avLst/>
          </a:prstGeom>
          <a:noFill/>
        </p:spPr>
        <p:txBody>
          <a:bodyPr wrap="none" rtlCol="0">
            <a:spAutoFit/>
          </a:bodyPr>
          <a:lstStyle/>
          <a:p>
            <a:pPr algn="ctr"/>
            <a:r>
              <a:rPr lang="en-IN" dirty="0">
                <a:latin typeface="Roboto Medium" panose="02000000000000000000" pitchFamily="2" charset="0"/>
                <a:ea typeface="Roboto Medium" panose="02000000000000000000" pitchFamily="2" charset="0"/>
              </a:rPr>
              <a:t>1</a:t>
            </a:r>
          </a:p>
        </p:txBody>
      </p:sp>
      <p:sp>
        <p:nvSpPr>
          <p:cNvPr id="7" name="Rectangle 6">
            <a:extLst>
              <a:ext uri="{FF2B5EF4-FFF2-40B4-BE49-F238E27FC236}">
                <a16:creationId xmlns:a16="http://schemas.microsoft.com/office/drawing/2014/main" id="{046BA19D-054A-31AB-A717-85101905CBBA}"/>
              </a:ext>
            </a:extLst>
          </p:cNvPr>
          <p:cNvSpPr/>
          <p:nvPr/>
        </p:nvSpPr>
        <p:spPr>
          <a:xfrm>
            <a:off x="893128" y="2308624"/>
            <a:ext cx="433436" cy="433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CFE2888-2B93-0A57-C6C3-809DFBE85EA4}"/>
              </a:ext>
            </a:extLst>
          </p:cNvPr>
          <p:cNvSpPr txBox="1"/>
          <p:nvPr/>
        </p:nvSpPr>
        <p:spPr>
          <a:xfrm>
            <a:off x="951790" y="2340676"/>
            <a:ext cx="316112" cy="369332"/>
          </a:xfrm>
          <a:prstGeom prst="rect">
            <a:avLst/>
          </a:prstGeom>
          <a:noFill/>
        </p:spPr>
        <p:txBody>
          <a:bodyPr wrap="none" rtlCol="0">
            <a:spAutoFit/>
          </a:bodyPr>
          <a:lstStyle/>
          <a:p>
            <a:pPr algn="ctr"/>
            <a:r>
              <a:rPr lang="mk-MK" dirty="0">
                <a:latin typeface="Roboto Medium" panose="02000000000000000000" pitchFamily="2" charset="0"/>
                <a:ea typeface="Roboto Medium" panose="02000000000000000000" pitchFamily="2" charset="0"/>
              </a:rPr>
              <a:t>2</a:t>
            </a:r>
            <a:endParaRPr lang="en-IN" dirty="0">
              <a:latin typeface="Roboto Medium" panose="02000000000000000000" pitchFamily="2" charset="0"/>
              <a:ea typeface="Roboto Medium" panose="02000000000000000000" pitchFamily="2" charset="0"/>
            </a:endParaRPr>
          </a:p>
        </p:txBody>
      </p:sp>
      <p:sp>
        <p:nvSpPr>
          <p:cNvPr id="10" name="Rectangle 9">
            <a:extLst>
              <a:ext uri="{FF2B5EF4-FFF2-40B4-BE49-F238E27FC236}">
                <a16:creationId xmlns:a16="http://schemas.microsoft.com/office/drawing/2014/main" id="{81166A9D-39F9-E280-4DB5-9D64032A5D5B}"/>
              </a:ext>
            </a:extLst>
          </p:cNvPr>
          <p:cNvSpPr/>
          <p:nvPr/>
        </p:nvSpPr>
        <p:spPr>
          <a:xfrm>
            <a:off x="886067" y="3390671"/>
            <a:ext cx="433436" cy="433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975EDEF2-C608-D625-673B-9D08C7196AF0}"/>
              </a:ext>
            </a:extLst>
          </p:cNvPr>
          <p:cNvSpPr txBox="1"/>
          <p:nvPr/>
        </p:nvSpPr>
        <p:spPr>
          <a:xfrm>
            <a:off x="944729" y="3422723"/>
            <a:ext cx="316112" cy="369332"/>
          </a:xfrm>
          <a:prstGeom prst="rect">
            <a:avLst/>
          </a:prstGeom>
          <a:noFill/>
        </p:spPr>
        <p:txBody>
          <a:bodyPr wrap="none" rtlCol="0">
            <a:spAutoFit/>
          </a:bodyPr>
          <a:lstStyle/>
          <a:p>
            <a:pPr algn="ctr"/>
            <a:r>
              <a:rPr lang="mk-MK" dirty="0">
                <a:latin typeface="Roboto Medium" panose="02000000000000000000" pitchFamily="2" charset="0"/>
                <a:ea typeface="Roboto Medium" panose="02000000000000000000" pitchFamily="2" charset="0"/>
              </a:rPr>
              <a:t>3</a:t>
            </a:r>
            <a:endParaRPr lang="en-IN" dirty="0">
              <a:latin typeface="Roboto Medium" panose="02000000000000000000" pitchFamily="2" charset="0"/>
              <a:ea typeface="Roboto Medium" panose="02000000000000000000" pitchFamily="2" charset="0"/>
            </a:endParaRPr>
          </a:p>
        </p:txBody>
      </p:sp>
      <p:sp>
        <p:nvSpPr>
          <p:cNvPr id="13" name="Rectangle 12">
            <a:extLst>
              <a:ext uri="{FF2B5EF4-FFF2-40B4-BE49-F238E27FC236}">
                <a16:creationId xmlns:a16="http://schemas.microsoft.com/office/drawing/2014/main" id="{1E9560B2-DBAA-2DE3-2575-EAE5CC95858D}"/>
              </a:ext>
            </a:extLst>
          </p:cNvPr>
          <p:cNvSpPr/>
          <p:nvPr/>
        </p:nvSpPr>
        <p:spPr>
          <a:xfrm>
            <a:off x="886067" y="4477791"/>
            <a:ext cx="433436" cy="433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B56D0805-8BE0-71E8-DE3D-E5D02D73929F}"/>
              </a:ext>
            </a:extLst>
          </p:cNvPr>
          <p:cNvSpPr txBox="1"/>
          <p:nvPr/>
        </p:nvSpPr>
        <p:spPr>
          <a:xfrm>
            <a:off x="944729" y="4509843"/>
            <a:ext cx="316112" cy="369332"/>
          </a:xfrm>
          <a:prstGeom prst="rect">
            <a:avLst/>
          </a:prstGeom>
          <a:noFill/>
        </p:spPr>
        <p:txBody>
          <a:bodyPr wrap="none" rtlCol="0">
            <a:spAutoFit/>
          </a:bodyPr>
          <a:lstStyle/>
          <a:p>
            <a:pPr algn="ctr"/>
            <a:r>
              <a:rPr lang="mk-MK" dirty="0">
                <a:latin typeface="Roboto Medium" panose="02000000000000000000" pitchFamily="2" charset="0"/>
                <a:ea typeface="Roboto Medium" panose="02000000000000000000" pitchFamily="2" charset="0"/>
              </a:rPr>
              <a:t>4</a:t>
            </a:r>
            <a:endParaRPr lang="en-IN" dirty="0">
              <a:latin typeface="Roboto Medium" panose="02000000000000000000" pitchFamily="2" charset="0"/>
              <a:ea typeface="Roboto Medium" panose="02000000000000000000" pitchFamily="2" charset="0"/>
            </a:endParaRPr>
          </a:p>
        </p:txBody>
      </p:sp>
      <p:sp>
        <p:nvSpPr>
          <p:cNvPr id="16" name="Rectangle 15">
            <a:extLst>
              <a:ext uri="{FF2B5EF4-FFF2-40B4-BE49-F238E27FC236}">
                <a16:creationId xmlns:a16="http://schemas.microsoft.com/office/drawing/2014/main" id="{50931C1E-9ECE-FDEF-4B8D-39F6DEC38EE3}"/>
              </a:ext>
            </a:extLst>
          </p:cNvPr>
          <p:cNvSpPr/>
          <p:nvPr/>
        </p:nvSpPr>
        <p:spPr>
          <a:xfrm>
            <a:off x="886067" y="5500141"/>
            <a:ext cx="433436" cy="433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179EE7C-5D2E-0F06-DEAD-323DCA3CB12A}"/>
              </a:ext>
            </a:extLst>
          </p:cNvPr>
          <p:cNvSpPr txBox="1"/>
          <p:nvPr/>
        </p:nvSpPr>
        <p:spPr>
          <a:xfrm>
            <a:off x="944729" y="5532193"/>
            <a:ext cx="316112" cy="369332"/>
          </a:xfrm>
          <a:prstGeom prst="rect">
            <a:avLst/>
          </a:prstGeom>
          <a:noFill/>
        </p:spPr>
        <p:txBody>
          <a:bodyPr wrap="none" rtlCol="0">
            <a:spAutoFit/>
          </a:bodyPr>
          <a:lstStyle/>
          <a:p>
            <a:pPr algn="ctr"/>
            <a:r>
              <a:rPr lang="mk-MK" dirty="0">
                <a:latin typeface="Roboto Medium" panose="02000000000000000000" pitchFamily="2" charset="0"/>
                <a:ea typeface="Roboto Medium" panose="02000000000000000000" pitchFamily="2" charset="0"/>
              </a:rPr>
              <a:t>5</a:t>
            </a:r>
            <a:endParaRPr lang="en-IN" dirty="0">
              <a:latin typeface="Roboto Medium" panose="02000000000000000000" pitchFamily="2" charset="0"/>
              <a:ea typeface="Roboto Medium" panose="02000000000000000000" pitchFamily="2" charset="0"/>
            </a:endParaRPr>
          </a:p>
        </p:txBody>
      </p:sp>
      <p:pic>
        <p:nvPicPr>
          <p:cNvPr id="20" name="Picture 19" descr="A picture containing clipart&#10;&#10;Description automatically generated">
            <a:extLst>
              <a:ext uri="{FF2B5EF4-FFF2-40B4-BE49-F238E27FC236}">
                <a16:creationId xmlns:a16="http://schemas.microsoft.com/office/drawing/2014/main" id="{F5AB7675-62AC-7F24-39DF-ADC809CBCB8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405981">
            <a:off x="8194214" y="2445875"/>
            <a:ext cx="3254245" cy="180414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649301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1C71C64A-B213-AE0E-5C60-40BC4BC3B451}"/>
              </a:ext>
            </a:extLst>
          </p:cNvPr>
          <p:cNvSpPr txBox="1"/>
          <p:nvPr/>
        </p:nvSpPr>
        <p:spPr>
          <a:xfrm>
            <a:off x="4492837" y="1677597"/>
            <a:ext cx="3490059" cy="584775"/>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МЕТОДОЛОГИЈА</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grpSp>
        <p:nvGrpSpPr>
          <p:cNvPr id="126" name="Group 125">
            <a:extLst>
              <a:ext uri="{FF2B5EF4-FFF2-40B4-BE49-F238E27FC236}">
                <a16:creationId xmlns:a16="http://schemas.microsoft.com/office/drawing/2014/main" id="{6146245D-B0BB-590B-4582-9B7AFEB9ABFB}"/>
              </a:ext>
            </a:extLst>
          </p:cNvPr>
          <p:cNvGrpSpPr/>
          <p:nvPr/>
        </p:nvGrpSpPr>
        <p:grpSpPr>
          <a:xfrm>
            <a:off x="0" y="3083079"/>
            <a:ext cx="1941482" cy="3829000"/>
            <a:chOff x="267002" y="3083079"/>
            <a:chExt cx="1941482" cy="3829000"/>
          </a:xfrm>
        </p:grpSpPr>
        <p:grpSp>
          <p:nvGrpSpPr>
            <p:cNvPr id="57" name="Group 56">
              <a:extLst>
                <a:ext uri="{FF2B5EF4-FFF2-40B4-BE49-F238E27FC236}">
                  <a16:creationId xmlns:a16="http://schemas.microsoft.com/office/drawing/2014/main" id="{3933EB90-0608-D50C-E115-B732914C219F}"/>
                </a:ext>
              </a:extLst>
            </p:cNvPr>
            <p:cNvGrpSpPr/>
            <p:nvPr/>
          </p:nvGrpSpPr>
          <p:grpSpPr>
            <a:xfrm>
              <a:off x="267002" y="3083079"/>
              <a:ext cx="1018998" cy="3814726"/>
              <a:chOff x="0" y="1633959"/>
              <a:chExt cx="1196456" cy="4479059"/>
            </a:xfrm>
          </p:grpSpPr>
          <p:sp>
            <p:nvSpPr>
              <p:cNvPr id="58" name="Freeform: Shape 57">
                <a:extLst>
                  <a:ext uri="{FF2B5EF4-FFF2-40B4-BE49-F238E27FC236}">
                    <a16:creationId xmlns:a16="http://schemas.microsoft.com/office/drawing/2014/main" id="{0ED28B1B-0026-20FE-91A2-5B0EDCB75FFA}"/>
                  </a:ext>
                </a:extLst>
              </p:cNvPr>
              <p:cNvSpPr/>
              <p:nvPr/>
            </p:nvSpPr>
            <p:spPr>
              <a:xfrm>
                <a:off x="50764" y="1633959"/>
                <a:ext cx="1145692" cy="2078821"/>
              </a:xfrm>
              <a:custGeom>
                <a:avLst/>
                <a:gdLst>
                  <a:gd name="connsiteX0" fmla="*/ 279181 w 1145692"/>
                  <a:gd name="connsiteY0" fmla="*/ 2040976 h 2078821"/>
                  <a:gd name="connsiteX1" fmla="*/ 175994 w 1145692"/>
                  <a:gd name="connsiteY1" fmla="*/ 1298915 h 2078821"/>
                  <a:gd name="connsiteX2" fmla="*/ 76426 w 1145692"/>
                  <a:gd name="connsiteY2" fmla="*/ 236750 h 2078821"/>
                  <a:gd name="connsiteX3" fmla="*/ 577060 w 1145692"/>
                  <a:gd name="connsiteY3" fmla="*/ 8087 h 2078821"/>
                  <a:gd name="connsiteX4" fmla="*/ 1138908 w 1145692"/>
                  <a:gd name="connsiteY4" fmla="*/ 724494 h 2078821"/>
                  <a:gd name="connsiteX5" fmla="*/ 360334 w 1145692"/>
                  <a:gd name="connsiteY5" fmla="*/ 2078822 h 2078821"/>
                  <a:gd name="connsiteX6" fmla="*/ 279118 w 1145692"/>
                  <a:gd name="connsiteY6" fmla="*/ 2040976 h 207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692" h="2078821">
                    <a:moveTo>
                      <a:pt x="279181" y="2040976"/>
                    </a:moveTo>
                    <a:cubicBezTo>
                      <a:pt x="279181" y="2040976"/>
                      <a:pt x="326743" y="1736049"/>
                      <a:pt x="175994" y="1298915"/>
                    </a:cubicBezTo>
                    <a:cubicBezTo>
                      <a:pt x="25181" y="861717"/>
                      <a:pt x="-77879" y="412963"/>
                      <a:pt x="76426" y="236750"/>
                    </a:cubicBezTo>
                    <a:cubicBezTo>
                      <a:pt x="230731" y="60601"/>
                      <a:pt x="271307" y="-28426"/>
                      <a:pt x="577060" y="8087"/>
                    </a:cubicBezTo>
                    <a:cubicBezTo>
                      <a:pt x="882812" y="44599"/>
                      <a:pt x="1195994" y="170456"/>
                      <a:pt x="1138908" y="724494"/>
                    </a:cubicBezTo>
                    <a:cubicBezTo>
                      <a:pt x="1081821" y="1278531"/>
                      <a:pt x="773211" y="1510624"/>
                      <a:pt x="360334" y="2078822"/>
                    </a:cubicBezTo>
                    <a:lnTo>
                      <a:pt x="279118" y="2040976"/>
                    </a:lnTo>
                    <a:close/>
                  </a:path>
                </a:pathLst>
              </a:custGeom>
              <a:solidFill>
                <a:srgbClr val="595959"/>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ED26BE3-A6CE-16BE-E6AD-98091BF5A866}"/>
                  </a:ext>
                </a:extLst>
              </p:cNvPr>
              <p:cNvSpPr/>
              <p:nvPr/>
            </p:nvSpPr>
            <p:spPr>
              <a:xfrm>
                <a:off x="200559" y="1927187"/>
                <a:ext cx="832510" cy="1722284"/>
              </a:xfrm>
              <a:custGeom>
                <a:avLst/>
                <a:gdLst>
                  <a:gd name="connsiteX0" fmla="*/ 179234 w 832510"/>
                  <a:gd name="connsiteY0" fmla="*/ 1722285 h 1722284"/>
                  <a:gd name="connsiteX1" fmla="*/ 127863 w 832510"/>
                  <a:gd name="connsiteY1" fmla="*/ 943838 h 1722284"/>
                  <a:gd name="connsiteX2" fmla="*/ 55536 w 832510"/>
                  <a:gd name="connsiteY2" fmla="*/ 172059 h 1722284"/>
                  <a:gd name="connsiteX3" fmla="*/ 419328 w 832510"/>
                  <a:gd name="connsiteY3" fmla="*/ 5880 h 1722284"/>
                  <a:gd name="connsiteX4" fmla="*/ 827569 w 832510"/>
                  <a:gd name="connsiteY4" fmla="*/ 526453 h 1722284"/>
                  <a:gd name="connsiteX5" fmla="*/ 283120 w 832510"/>
                  <a:gd name="connsiteY5" fmla="*/ 1525054 h 1722284"/>
                  <a:gd name="connsiteX6" fmla="*/ 179234 w 832510"/>
                  <a:gd name="connsiteY6" fmla="*/ 1722285 h 172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510" h="1722284">
                    <a:moveTo>
                      <a:pt x="179234" y="1722285"/>
                    </a:moveTo>
                    <a:cubicBezTo>
                      <a:pt x="179234" y="1722285"/>
                      <a:pt x="237400" y="1261529"/>
                      <a:pt x="127863" y="943838"/>
                    </a:cubicBezTo>
                    <a:cubicBezTo>
                      <a:pt x="18325" y="626211"/>
                      <a:pt x="-56605" y="300075"/>
                      <a:pt x="55536" y="172059"/>
                    </a:cubicBezTo>
                    <a:cubicBezTo>
                      <a:pt x="167677" y="44043"/>
                      <a:pt x="197141" y="-20663"/>
                      <a:pt x="419328" y="5880"/>
                    </a:cubicBezTo>
                    <a:cubicBezTo>
                      <a:pt x="641514" y="32423"/>
                      <a:pt x="869098" y="123863"/>
                      <a:pt x="827569" y="526453"/>
                    </a:cubicBezTo>
                    <a:cubicBezTo>
                      <a:pt x="786104" y="929043"/>
                      <a:pt x="583094" y="1112177"/>
                      <a:pt x="283120" y="1525054"/>
                    </a:cubicBezTo>
                    <a:lnTo>
                      <a:pt x="179234" y="1722285"/>
                    </a:lnTo>
                    <a:close/>
                  </a:path>
                </a:pathLst>
              </a:custGeom>
              <a:solidFill>
                <a:srgbClr val="8C8C8C"/>
              </a:solidFill>
              <a:ln w="635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7582F03-7B1C-D443-BD6E-1BE675468177}"/>
                  </a:ext>
                </a:extLst>
              </p:cNvPr>
              <p:cNvSpPr/>
              <p:nvPr/>
            </p:nvSpPr>
            <p:spPr>
              <a:xfrm>
                <a:off x="369697" y="2191288"/>
                <a:ext cx="528179" cy="1500855"/>
              </a:xfrm>
              <a:custGeom>
                <a:avLst/>
                <a:gdLst>
                  <a:gd name="connsiteX0" fmla="*/ 0 w 528179"/>
                  <a:gd name="connsiteY0" fmla="*/ 1500792 h 1500855"/>
                  <a:gd name="connsiteX1" fmla="*/ 84138 w 528179"/>
                  <a:gd name="connsiteY1" fmla="*/ 594774 h 1500855"/>
                  <a:gd name="connsiteX2" fmla="*/ 38545 w 528179"/>
                  <a:gd name="connsiteY2" fmla="*/ 108428 h 1500855"/>
                  <a:gd name="connsiteX3" fmla="*/ 267780 w 528179"/>
                  <a:gd name="connsiteY3" fmla="*/ 3716 h 1500855"/>
                  <a:gd name="connsiteX4" fmla="*/ 525082 w 528179"/>
                  <a:gd name="connsiteY4" fmla="*/ 331757 h 1500855"/>
                  <a:gd name="connsiteX5" fmla="*/ 359855 w 528179"/>
                  <a:gd name="connsiteY5" fmla="*/ 724060 h 1500855"/>
                  <a:gd name="connsiteX6" fmla="*/ 75882 w 528179"/>
                  <a:gd name="connsiteY6" fmla="*/ 1267938 h 1500855"/>
                  <a:gd name="connsiteX7" fmla="*/ 0 w 528179"/>
                  <a:gd name="connsiteY7" fmla="*/ 1500856 h 15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179" h="1500855">
                    <a:moveTo>
                      <a:pt x="0" y="1500792"/>
                    </a:moveTo>
                    <a:cubicBezTo>
                      <a:pt x="0" y="1500792"/>
                      <a:pt x="153162" y="794990"/>
                      <a:pt x="84138" y="594774"/>
                    </a:cubicBezTo>
                    <a:cubicBezTo>
                      <a:pt x="15113" y="394559"/>
                      <a:pt x="-32131" y="189073"/>
                      <a:pt x="38545" y="108428"/>
                    </a:cubicBezTo>
                    <a:cubicBezTo>
                      <a:pt x="109220" y="27783"/>
                      <a:pt x="127762" y="-13048"/>
                      <a:pt x="267780" y="3716"/>
                    </a:cubicBezTo>
                    <a:cubicBezTo>
                      <a:pt x="407797" y="20417"/>
                      <a:pt x="551180" y="78075"/>
                      <a:pt x="525082" y="331757"/>
                    </a:cubicBezTo>
                    <a:cubicBezTo>
                      <a:pt x="508318" y="494508"/>
                      <a:pt x="449644" y="600362"/>
                      <a:pt x="359855" y="724060"/>
                    </a:cubicBezTo>
                    <a:cubicBezTo>
                      <a:pt x="239014" y="890430"/>
                      <a:pt x="143066" y="1073628"/>
                      <a:pt x="75882" y="1267938"/>
                    </a:cubicBezTo>
                    <a:lnTo>
                      <a:pt x="0" y="1500856"/>
                    </a:lnTo>
                    <a:close/>
                  </a:path>
                </a:pathLst>
              </a:custGeom>
              <a:solidFill>
                <a:srgbClr val="BFBFBF"/>
              </a:solidFill>
              <a:ln w="635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2244A54-BDF1-4090-563F-1C23E3FCAFF4}"/>
                  </a:ext>
                </a:extLst>
              </p:cNvPr>
              <p:cNvSpPr/>
              <p:nvPr/>
            </p:nvSpPr>
            <p:spPr>
              <a:xfrm rot="10800000">
                <a:off x="0" y="4299077"/>
                <a:ext cx="1182497" cy="1813941"/>
              </a:xfrm>
              <a:custGeom>
                <a:avLst/>
                <a:gdLst>
                  <a:gd name="connsiteX0" fmla="*/ 0 w 1182497"/>
                  <a:gd name="connsiteY0" fmla="*/ 0 h 1813941"/>
                  <a:gd name="connsiteX1" fmla="*/ 1182497 w 1182497"/>
                  <a:gd name="connsiteY1" fmla="*/ 0 h 1813941"/>
                  <a:gd name="connsiteX2" fmla="*/ 1182497 w 1182497"/>
                  <a:gd name="connsiteY2" fmla="*/ 1813941 h 1813941"/>
                  <a:gd name="connsiteX3" fmla="*/ 0 w 1182497"/>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1182497" h="1813941">
                    <a:moveTo>
                      <a:pt x="0" y="0"/>
                    </a:moveTo>
                    <a:lnTo>
                      <a:pt x="1182497" y="0"/>
                    </a:lnTo>
                    <a:lnTo>
                      <a:pt x="1182497" y="1813941"/>
                    </a:lnTo>
                    <a:lnTo>
                      <a:pt x="0" y="1813941"/>
                    </a:lnTo>
                    <a:close/>
                  </a:path>
                </a:pathLst>
              </a:custGeom>
              <a:solidFill>
                <a:srgbClr val="FE504F"/>
              </a:solidFill>
              <a:ln w="635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0FC6D5E3-5426-250D-E0A9-21DA3AF41B5B}"/>
                  </a:ext>
                </a:extLst>
              </p:cNvPr>
              <p:cNvSpPr/>
              <p:nvPr/>
            </p:nvSpPr>
            <p:spPr>
              <a:xfrm rot="10800000">
                <a:off x="909701"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F470DE07-952C-4C31-4127-C81E665FEB07}"/>
                  </a:ext>
                </a:extLst>
              </p:cNvPr>
              <p:cNvSpPr/>
              <p:nvPr/>
            </p:nvSpPr>
            <p:spPr>
              <a:xfrm rot="10800000">
                <a:off x="658114"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A8F6AC83-3972-01E2-5F0A-C2478C2A0E85}"/>
                  </a:ext>
                </a:extLst>
              </p:cNvPr>
              <p:cNvSpPr/>
              <p:nvPr/>
            </p:nvSpPr>
            <p:spPr>
              <a:xfrm rot="10800000">
                <a:off x="406527"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5BDC7B6-35AA-1812-5CD7-D2C13B154F98}"/>
                  </a:ext>
                </a:extLst>
              </p:cNvPr>
              <p:cNvSpPr/>
              <p:nvPr/>
            </p:nvSpPr>
            <p:spPr>
              <a:xfrm rot="10800000">
                <a:off x="909701"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67865CA-05DF-E216-A095-F0FDCA079372}"/>
                  </a:ext>
                </a:extLst>
              </p:cNvPr>
              <p:cNvSpPr/>
              <p:nvPr/>
            </p:nvSpPr>
            <p:spPr>
              <a:xfrm rot="10800000">
                <a:off x="658114"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BF13FAE6-2C85-6A5C-6904-9667D29A6B1A}"/>
                  </a:ext>
                </a:extLst>
              </p:cNvPr>
              <p:cNvSpPr/>
              <p:nvPr/>
            </p:nvSpPr>
            <p:spPr>
              <a:xfrm rot="10800000">
                <a:off x="406527"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5D1D795-CC0E-31C9-FCC1-20F7A35C0B8D}"/>
                  </a:ext>
                </a:extLst>
              </p:cNvPr>
              <p:cNvSpPr/>
              <p:nvPr/>
            </p:nvSpPr>
            <p:spPr>
              <a:xfrm>
                <a:off x="0" y="3857942"/>
                <a:ext cx="1182497" cy="441134"/>
              </a:xfrm>
              <a:custGeom>
                <a:avLst/>
                <a:gdLst>
                  <a:gd name="connsiteX0" fmla="*/ 1182497 w 1182497"/>
                  <a:gd name="connsiteY0" fmla="*/ 0 h 441134"/>
                  <a:gd name="connsiteX1" fmla="*/ 1182053 w 1182497"/>
                  <a:gd name="connsiteY1" fmla="*/ 441135 h 441134"/>
                  <a:gd name="connsiteX2" fmla="*/ 0 w 1182497"/>
                  <a:gd name="connsiteY2" fmla="*/ 441135 h 441134"/>
                  <a:gd name="connsiteX3" fmla="*/ 1182497 w 1182497"/>
                  <a:gd name="connsiteY3" fmla="*/ 0 h 441134"/>
                </a:gdLst>
                <a:ahLst/>
                <a:cxnLst>
                  <a:cxn ang="0">
                    <a:pos x="connsiteX0" y="connsiteY0"/>
                  </a:cxn>
                  <a:cxn ang="0">
                    <a:pos x="connsiteX1" y="connsiteY1"/>
                  </a:cxn>
                  <a:cxn ang="0">
                    <a:pos x="connsiteX2" y="connsiteY2"/>
                  </a:cxn>
                  <a:cxn ang="0">
                    <a:pos x="connsiteX3" y="connsiteY3"/>
                  </a:cxn>
                </a:cxnLst>
                <a:rect l="l" t="t" r="r" b="b"/>
                <a:pathLst>
                  <a:path w="1182497" h="441134">
                    <a:moveTo>
                      <a:pt x="1182497" y="0"/>
                    </a:moveTo>
                    <a:lnTo>
                      <a:pt x="1182053" y="441135"/>
                    </a:lnTo>
                    <a:lnTo>
                      <a:pt x="0" y="441135"/>
                    </a:lnTo>
                    <a:lnTo>
                      <a:pt x="1182497" y="0"/>
                    </a:lnTo>
                    <a:close/>
                  </a:path>
                </a:pathLst>
              </a:custGeom>
              <a:solidFill>
                <a:srgbClr val="4D4450"/>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F4B83E8-E763-DFF3-1256-CC20A766A416}"/>
                  </a:ext>
                </a:extLst>
              </p:cNvPr>
              <p:cNvSpPr/>
              <p:nvPr/>
            </p:nvSpPr>
            <p:spPr>
              <a:xfrm>
                <a:off x="405765" y="4002785"/>
                <a:ext cx="687070" cy="223837"/>
              </a:xfrm>
              <a:custGeom>
                <a:avLst/>
                <a:gdLst>
                  <a:gd name="connsiteX0" fmla="*/ 687070 w 687070"/>
                  <a:gd name="connsiteY0" fmla="*/ 0 h 223837"/>
                  <a:gd name="connsiteX1" fmla="*/ 681673 w 687070"/>
                  <a:gd name="connsiteY1" fmla="*/ 223838 h 223837"/>
                  <a:gd name="connsiteX2" fmla="*/ 0 w 687070"/>
                  <a:gd name="connsiteY2" fmla="*/ 223838 h 223837"/>
                  <a:gd name="connsiteX3" fmla="*/ 687070 w 687070"/>
                  <a:gd name="connsiteY3" fmla="*/ 0 h 223837"/>
                </a:gdLst>
                <a:ahLst/>
                <a:cxnLst>
                  <a:cxn ang="0">
                    <a:pos x="connsiteX0" y="connsiteY0"/>
                  </a:cxn>
                  <a:cxn ang="0">
                    <a:pos x="connsiteX1" y="connsiteY1"/>
                  </a:cxn>
                  <a:cxn ang="0">
                    <a:pos x="connsiteX2" y="connsiteY2"/>
                  </a:cxn>
                  <a:cxn ang="0">
                    <a:pos x="connsiteX3" y="connsiteY3"/>
                  </a:cxn>
                </a:cxnLst>
                <a:rect l="l" t="t" r="r" b="b"/>
                <a:pathLst>
                  <a:path w="687070" h="223837">
                    <a:moveTo>
                      <a:pt x="687070" y="0"/>
                    </a:moveTo>
                    <a:lnTo>
                      <a:pt x="681673" y="223838"/>
                    </a:lnTo>
                    <a:lnTo>
                      <a:pt x="0" y="223838"/>
                    </a:lnTo>
                    <a:lnTo>
                      <a:pt x="687070" y="0"/>
                    </a:lnTo>
                    <a:close/>
                  </a:path>
                </a:pathLst>
              </a:custGeom>
              <a:solidFill>
                <a:srgbClr val="FCE9A7"/>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36BCF63-228E-D675-B108-0A66A8B324CB}"/>
                  </a:ext>
                </a:extLst>
              </p:cNvPr>
              <p:cNvSpPr/>
              <p:nvPr/>
            </p:nvSpPr>
            <p:spPr>
              <a:xfrm>
                <a:off x="271018" y="3590289"/>
                <a:ext cx="276415" cy="607695"/>
              </a:xfrm>
              <a:custGeom>
                <a:avLst/>
                <a:gdLst>
                  <a:gd name="connsiteX0" fmla="*/ 0 w 276415"/>
                  <a:gd name="connsiteY0" fmla="*/ 607695 h 607695"/>
                  <a:gd name="connsiteX1" fmla="*/ 276416 w 276415"/>
                  <a:gd name="connsiteY1" fmla="*/ 504571 h 607695"/>
                  <a:gd name="connsiteX2" fmla="*/ 276416 w 276415"/>
                  <a:gd name="connsiteY2" fmla="*/ 0 h 607695"/>
                  <a:gd name="connsiteX3" fmla="*/ 0 w 276415"/>
                  <a:gd name="connsiteY3" fmla="*/ 0 h 607695"/>
                  <a:gd name="connsiteX4" fmla="*/ 0 w 276415"/>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15" h="607695">
                    <a:moveTo>
                      <a:pt x="0" y="607695"/>
                    </a:moveTo>
                    <a:lnTo>
                      <a:pt x="276416" y="504571"/>
                    </a:lnTo>
                    <a:lnTo>
                      <a:pt x="276416" y="0"/>
                    </a:lnTo>
                    <a:lnTo>
                      <a:pt x="0" y="0"/>
                    </a:lnTo>
                    <a:lnTo>
                      <a:pt x="0" y="607695"/>
                    </a:lnTo>
                    <a:close/>
                  </a:path>
                </a:pathLst>
              </a:custGeom>
              <a:solidFill>
                <a:srgbClr val="FE504F"/>
              </a:solidFill>
              <a:ln w="635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117D8E7D-7E35-C7A5-A4A7-E278477F6F79}"/>
                  </a:ext>
                </a:extLst>
              </p:cNvPr>
              <p:cNvSpPr/>
              <p:nvPr/>
            </p:nvSpPr>
            <p:spPr>
              <a:xfrm rot="10800000">
                <a:off x="93186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16E5BBF-1852-6050-6C3E-F014710B8E87}"/>
                  </a:ext>
                </a:extLst>
              </p:cNvPr>
              <p:cNvSpPr/>
              <p:nvPr/>
            </p:nvSpPr>
            <p:spPr>
              <a:xfrm rot="10800000">
                <a:off x="680275"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A38D2D6-0111-48B4-66B6-3C2B9981EF81}"/>
                  </a:ext>
                </a:extLst>
              </p:cNvPr>
              <p:cNvSpPr/>
              <p:nvPr/>
            </p:nvSpPr>
            <p:spPr>
              <a:xfrm rot="10800000">
                <a:off x="42875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429A6D5-AEC7-D5DE-F67D-F0C62F29FC1F}"/>
                  </a:ext>
                </a:extLst>
              </p:cNvPr>
              <p:cNvSpPr/>
              <p:nvPr/>
            </p:nvSpPr>
            <p:spPr>
              <a:xfrm rot="10800000">
                <a:off x="93186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F1C068C9-EE74-22D0-4471-03886FBEA3A7}"/>
                  </a:ext>
                </a:extLst>
              </p:cNvPr>
              <p:cNvSpPr/>
              <p:nvPr/>
            </p:nvSpPr>
            <p:spPr>
              <a:xfrm rot="10800000">
                <a:off x="680275"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36033DC-24AC-B19A-1C1E-E74447A5F331}"/>
                  </a:ext>
                </a:extLst>
              </p:cNvPr>
              <p:cNvSpPr/>
              <p:nvPr/>
            </p:nvSpPr>
            <p:spPr>
              <a:xfrm rot="10800000">
                <a:off x="42875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382CF83D-41DC-14FA-1D4E-E0645E24F9EE}"/>
                  </a:ext>
                </a:extLst>
              </p:cNvPr>
              <p:cNvSpPr/>
              <p:nvPr/>
            </p:nvSpPr>
            <p:spPr>
              <a:xfrm rot="10800000">
                <a:off x="271081" y="3688207"/>
                <a:ext cx="276352" cy="81470"/>
              </a:xfrm>
              <a:custGeom>
                <a:avLst/>
                <a:gdLst>
                  <a:gd name="connsiteX0" fmla="*/ 0 w 276352"/>
                  <a:gd name="connsiteY0" fmla="*/ 0 h 81470"/>
                  <a:gd name="connsiteX1" fmla="*/ 276352 w 276352"/>
                  <a:gd name="connsiteY1" fmla="*/ 0 h 81470"/>
                  <a:gd name="connsiteX2" fmla="*/ 276352 w 276352"/>
                  <a:gd name="connsiteY2" fmla="*/ 81470 h 81470"/>
                  <a:gd name="connsiteX3" fmla="*/ 0 w 276352"/>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76352" h="81470">
                    <a:moveTo>
                      <a:pt x="0" y="0"/>
                    </a:moveTo>
                    <a:lnTo>
                      <a:pt x="276352" y="0"/>
                    </a:lnTo>
                    <a:lnTo>
                      <a:pt x="276352" y="81470"/>
                    </a:lnTo>
                    <a:lnTo>
                      <a:pt x="0" y="81470"/>
                    </a:lnTo>
                    <a:close/>
                  </a:path>
                </a:pathLst>
              </a:custGeom>
              <a:solidFill>
                <a:srgbClr val="FCE9A7"/>
              </a:solidFill>
              <a:ln w="63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00B21A4-686F-B011-5F6D-744139AFB20C}"/>
                  </a:ext>
                </a:extLst>
              </p:cNvPr>
              <p:cNvSpPr/>
              <p:nvPr/>
            </p:nvSpPr>
            <p:spPr>
              <a:xfrm>
                <a:off x="0" y="4299077"/>
                <a:ext cx="29591" cy="1813941"/>
              </a:xfrm>
              <a:custGeom>
                <a:avLst/>
                <a:gdLst>
                  <a:gd name="connsiteX0" fmla="*/ 0 w 29591"/>
                  <a:gd name="connsiteY0" fmla="*/ 0 h 1813941"/>
                  <a:gd name="connsiteX1" fmla="*/ 29591 w 29591"/>
                  <a:gd name="connsiteY1" fmla="*/ 0 h 1813941"/>
                  <a:gd name="connsiteX2" fmla="*/ 29591 w 29591"/>
                  <a:gd name="connsiteY2" fmla="*/ 1813941 h 1813941"/>
                  <a:gd name="connsiteX3" fmla="*/ 0 w 29591"/>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29591" h="1813941">
                    <a:moveTo>
                      <a:pt x="0" y="0"/>
                    </a:moveTo>
                    <a:lnTo>
                      <a:pt x="29591" y="0"/>
                    </a:lnTo>
                    <a:lnTo>
                      <a:pt x="29591" y="1813941"/>
                    </a:lnTo>
                    <a:lnTo>
                      <a:pt x="0" y="1813941"/>
                    </a:lnTo>
                    <a:close/>
                  </a:path>
                </a:pathLst>
              </a:custGeom>
              <a:solidFill>
                <a:srgbClr val="4D4450"/>
              </a:solidFill>
              <a:ln w="6350" cap="flat">
                <a:noFill/>
                <a:prstDash val="solid"/>
                <a:miter/>
              </a:ln>
            </p:spPr>
            <p:txBody>
              <a:bodyPr rtlCol="0" anchor="ctr"/>
              <a:lstStyle/>
              <a:p>
                <a:endParaRPr lang="en-IN"/>
              </a:p>
            </p:txBody>
          </p:sp>
        </p:grpSp>
        <p:grpSp>
          <p:nvGrpSpPr>
            <p:cNvPr id="80" name="Group 79">
              <a:extLst>
                <a:ext uri="{FF2B5EF4-FFF2-40B4-BE49-F238E27FC236}">
                  <a16:creationId xmlns:a16="http://schemas.microsoft.com/office/drawing/2014/main" id="{0463569B-59DD-A04B-E6C6-B7FF7880104B}"/>
                </a:ext>
              </a:extLst>
            </p:cNvPr>
            <p:cNvGrpSpPr/>
            <p:nvPr/>
          </p:nvGrpSpPr>
          <p:grpSpPr>
            <a:xfrm>
              <a:off x="1256048" y="5936719"/>
              <a:ext cx="952436" cy="975360"/>
              <a:chOff x="2812224" y="5137658"/>
              <a:chExt cx="952436" cy="975360"/>
            </a:xfrm>
          </p:grpSpPr>
          <p:sp>
            <p:nvSpPr>
              <p:cNvPr id="81" name="Freeform: Shape 80">
                <a:extLst>
                  <a:ext uri="{FF2B5EF4-FFF2-40B4-BE49-F238E27FC236}">
                    <a16:creationId xmlns:a16="http://schemas.microsoft.com/office/drawing/2014/main" id="{AF6D769E-A491-DECB-52C8-98B8ADDC6345}"/>
                  </a:ext>
                </a:extLst>
              </p:cNvPr>
              <p:cNvSpPr/>
              <p:nvPr/>
            </p:nvSpPr>
            <p:spPr>
              <a:xfrm>
                <a:off x="3519360" y="5252212"/>
                <a:ext cx="140588" cy="273812"/>
              </a:xfrm>
              <a:custGeom>
                <a:avLst/>
                <a:gdLst>
                  <a:gd name="connsiteX0" fmla="*/ 0 w 140588"/>
                  <a:gd name="connsiteY0" fmla="*/ 0 h 273812"/>
                  <a:gd name="connsiteX1" fmla="*/ 140589 w 140588"/>
                  <a:gd name="connsiteY1" fmla="*/ 0 h 273812"/>
                  <a:gd name="connsiteX2" fmla="*/ 140589 w 140588"/>
                  <a:gd name="connsiteY2" fmla="*/ 273812 h 273812"/>
                  <a:gd name="connsiteX3" fmla="*/ 0 w 140588"/>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8"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0523881-688B-61BC-EE1E-A1311EE310AD}"/>
                  </a:ext>
                </a:extLst>
              </p:cNvPr>
              <p:cNvSpPr/>
              <p:nvPr/>
            </p:nvSpPr>
            <p:spPr>
              <a:xfrm>
                <a:off x="3523488" y="5137658"/>
                <a:ext cx="132270" cy="114553"/>
              </a:xfrm>
              <a:custGeom>
                <a:avLst/>
                <a:gdLst>
                  <a:gd name="connsiteX0" fmla="*/ 66167 w 132270"/>
                  <a:gd name="connsiteY0" fmla="*/ 0 h 114553"/>
                  <a:gd name="connsiteX1" fmla="*/ 0 w 132270"/>
                  <a:gd name="connsiteY1" fmla="*/ 114554 h 114553"/>
                  <a:gd name="connsiteX2" fmla="*/ 132271 w 132270"/>
                  <a:gd name="connsiteY2" fmla="*/ 114554 h 114553"/>
                  <a:gd name="connsiteX3" fmla="*/ 66167 w 132270"/>
                  <a:gd name="connsiteY3" fmla="*/ 0 h 114553"/>
                </a:gdLst>
                <a:ahLst/>
                <a:cxnLst>
                  <a:cxn ang="0">
                    <a:pos x="connsiteX0" y="connsiteY0"/>
                  </a:cxn>
                  <a:cxn ang="0">
                    <a:pos x="connsiteX1" y="connsiteY1"/>
                  </a:cxn>
                  <a:cxn ang="0">
                    <a:pos x="connsiteX2" y="connsiteY2"/>
                  </a:cxn>
                  <a:cxn ang="0">
                    <a:pos x="connsiteX3" y="connsiteY3"/>
                  </a:cxn>
                </a:cxnLst>
                <a:rect l="l" t="t" r="r" b="b"/>
                <a:pathLst>
                  <a:path w="132270" h="114553">
                    <a:moveTo>
                      <a:pt x="66167" y="0"/>
                    </a:moveTo>
                    <a:lnTo>
                      <a:pt x="0" y="114554"/>
                    </a:lnTo>
                    <a:lnTo>
                      <a:pt x="132271" y="114554"/>
                    </a:lnTo>
                    <a:lnTo>
                      <a:pt x="66167" y="0"/>
                    </a:lnTo>
                    <a:close/>
                  </a:path>
                </a:pathLst>
              </a:custGeom>
              <a:solidFill>
                <a:srgbClr val="4D4450"/>
              </a:solidFill>
              <a:ln w="6350" cap="flat">
                <a:noFill/>
                <a:prstDash val="solid"/>
                <a:miter/>
              </a:ln>
            </p:spPr>
            <p:txBody>
              <a:bodyPr rtlCol="0" anchor="ctr"/>
              <a:lstStyle/>
              <a:p>
                <a:endParaRPr lang="en-IN"/>
              </a:p>
            </p:txBody>
          </p:sp>
          <p:grpSp>
            <p:nvGrpSpPr>
              <p:cNvPr id="83" name="Graphic 2">
                <a:extLst>
                  <a:ext uri="{FF2B5EF4-FFF2-40B4-BE49-F238E27FC236}">
                    <a16:creationId xmlns:a16="http://schemas.microsoft.com/office/drawing/2014/main" id="{02A10772-F887-4394-C513-93A1C0FB666E}"/>
                  </a:ext>
                </a:extLst>
              </p:cNvPr>
              <p:cNvGrpSpPr/>
              <p:nvPr/>
            </p:nvGrpSpPr>
            <p:grpSpPr>
              <a:xfrm>
                <a:off x="2812224" y="5176964"/>
                <a:ext cx="952436" cy="936053"/>
                <a:chOff x="2812224" y="5176964"/>
                <a:chExt cx="952436" cy="936053"/>
              </a:xfrm>
            </p:grpSpPr>
            <p:grpSp>
              <p:nvGrpSpPr>
                <p:cNvPr id="85" name="Graphic 2">
                  <a:extLst>
                    <a:ext uri="{FF2B5EF4-FFF2-40B4-BE49-F238E27FC236}">
                      <a16:creationId xmlns:a16="http://schemas.microsoft.com/office/drawing/2014/main" id="{D7C945EE-A7D8-2D4B-9056-20F45D169714}"/>
                    </a:ext>
                  </a:extLst>
                </p:cNvPr>
                <p:cNvGrpSpPr/>
                <p:nvPr/>
              </p:nvGrpSpPr>
              <p:grpSpPr>
                <a:xfrm>
                  <a:off x="2812224" y="5176964"/>
                  <a:ext cx="952436" cy="354520"/>
                  <a:chOff x="2812224" y="5176964"/>
                  <a:chExt cx="952436" cy="354520"/>
                </a:xfrm>
              </p:grpSpPr>
              <p:sp>
                <p:nvSpPr>
                  <p:cNvPr id="89" name="Freeform: Shape 88">
                    <a:extLst>
                      <a:ext uri="{FF2B5EF4-FFF2-40B4-BE49-F238E27FC236}">
                        <a16:creationId xmlns:a16="http://schemas.microsoft.com/office/drawing/2014/main" id="{CD8A005A-0382-ECCF-22CB-4613590C5E79}"/>
                      </a:ext>
                    </a:extLst>
                  </p:cNvPr>
                  <p:cNvSpPr/>
                  <p:nvPr/>
                </p:nvSpPr>
                <p:spPr>
                  <a:xfrm>
                    <a:off x="2812224" y="5176964"/>
                    <a:ext cx="952436" cy="354520"/>
                  </a:xfrm>
                  <a:custGeom>
                    <a:avLst/>
                    <a:gdLst>
                      <a:gd name="connsiteX0" fmla="*/ 0 w 952436"/>
                      <a:gd name="connsiteY0" fmla="*/ 0 h 354520"/>
                      <a:gd name="connsiteX1" fmla="*/ 1080 w 952436"/>
                      <a:gd name="connsiteY1" fmla="*/ 354520 h 354520"/>
                      <a:gd name="connsiteX2" fmla="*/ 952436 w 952436"/>
                      <a:gd name="connsiteY2" fmla="*/ 354520 h 354520"/>
                      <a:gd name="connsiteX3" fmla="*/ 0 w 952436"/>
                      <a:gd name="connsiteY3" fmla="*/ 0 h 354520"/>
                    </a:gdLst>
                    <a:ahLst/>
                    <a:cxnLst>
                      <a:cxn ang="0">
                        <a:pos x="connsiteX0" y="connsiteY0"/>
                      </a:cxn>
                      <a:cxn ang="0">
                        <a:pos x="connsiteX1" y="connsiteY1"/>
                      </a:cxn>
                      <a:cxn ang="0">
                        <a:pos x="connsiteX2" y="connsiteY2"/>
                      </a:cxn>
                      <a:cxn ang="0">
                        <a:pos x="connsiteX3" y="connsiteY3"/>
                      </a:cxn>
                    </a:cxnLst>
                    <a:rect l="l" t="t" r="r" b="b"/>
                    <a:pathLst>
                      <a:path w="952436" h="354520">
                        <a:moveTo>
                          <a:pt x="0" y="0"/>
                        </a:moveTo>
                        <a:lnTo>
                          <a:pt x="1080" y="354520"/>
                        </a:lnTo>
                        <a:lnTo>
                          <a:pt x="952436" y="354520"/>
                        </a:lnTo>
                        <a:lnTo>
                          <a:pt x="0" y="0"/>
                        </a:lnTo>
                        <a:close/>
                      </a:path>
                    </a:pathLst>
                  </a:custGeom>
                  <a:solidFill>
                    <a:srgbClr val="4D4450"/>
                  </a:solidFill>
                  <a:ln w="635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C654CFAE-7F19-637F-1D58-3CD13B82D85F}"/>
                      </a:ext>
                    </a:extLst>
                  </p:cNvPr>
                  <p:cNvSpPr/>
                  <p:nvPr/>
                </p:nvSpPr>
                <p:spPr>
                  <a:xfrm>
                    <a:off x="2888932" y="5288279"/>
                    <a:ext cx="569404" cy="183769"/>
                  </a:xfrm>
                  <a:custGeom>
                    <a:avLst/>
                    <a:gdLst>
                      <a:gd name="connsiteX0" fmla="*/ 0 w 569404"/>
                      <a:gd name="connsiteY0" fmla="*/ 0 h 183769"/>
                      <a:gd name="connsiteX1" fmla="*/ 4445 w 569404"/>
                      <a:gd name="connsiteY1" fmla="*/ 183769 h 183769"/>
                      <a:gd name="connsiteX2" fmla="*/ 569404 w 569404"/>
                      <a:gd name="connsiteY2" fmla="*/ 183769 h 183769"/>
                      <a:gd name="connsiteX3" fmla="*/ 0 w 569404"/>
                      <a:gd name="connsiteY3" fmla="*/ 0 h 183769"/>
                    </a:gdLst>
                    <a:ahLst/>
                    <a:cxnLst>
                      <a:cxn ang="0">
                        <a:pos x="connsiteX0" y="connsiteY0"/>
                      </a:cxn>
                      <a:cxn ang="0">
                        <a:pos x="connsiteX1" y="connsiteY1"/>
                      </a:cxn>
                      <a:cxn ang="0">
                        <a:pos x="connsiteX2" y="connsiteY2"/>
                      </a:cxn>
                      <a:cxn ang="0">
                        <a:pos x="connsiteX3" y="connsiteY3"/>
                      </a:cxn>
                    </a:cxnLst>
                    <a:rect l="l" t="t" r="r" b="b"/>
                    <a:pathLst>
                      <a:path w="569404" h="183769">
                        <a:moveTo>
                          <a:pt x="0" y="0"/>
                        </a:moveTo>
                        <a:lnTo>
                          <a:pt x="4445" y="183769"/>
                        </a:lnTo>
                        <a:lnTo>
                          <a:pt x="569404" y="183769"/>
                        </a:lnTo>
                        <a:lnTo>
                          <a:pt x="0" y="0"/>
                        </a:lnTo>
                        <a:close/>
                      </a:path>
                    </a:pathLst>
                  </a:custGeom>
                  <a:solidFill>
                    <a:srgbClr val="FCE9A7"/>
                  </a:solidFill>
                  <a:ln w="6350" cap="flat">
                    <a:noFill/>
                    <a:prstDash val="solid"/>
                    <a:miter/>
                  </a:ln>
                </p:spPr>
                <p:txBody>
                  <a:bodyPr rtlCol="0" anchor="ctr"/>
                  <a:lstStyle/>
                  <a:p>
                    <a:endParaRPr lang="en-IN"/>
                  </a:p>
                </p:txBody>
              </p:sp>
            </p:grpSp>
            <p:sp>
              <p:nvSpPr>
                <p:cNvPr id="86" name="Freeform: Shape 85">
                  <a:extLst>
                    <a:ext uri="{FF2B5EF4-FFF2-40B4-BE49-F238E27FC236}">
                      <a16:creationId xmlns:a16="http://schemas.microsoft.com/office/drawing/2014/main" id="{F16F65DF-7B00-79FF-7237-312C552BE86C}"/>
                    </a:ext>
                  </a:extLst>
                </p:cNvPr>
                <p:cNvSpPr/>
                <p:nvPr/>
              </p:nvSpPr>
              <p:spPr>
                <a:xfrm rot="-10800000">
                  <a:off x="2813304" y="5531484"/>
                  <a:ext cx="951357" cy="581533"/>
                </a:xfrm>
                <a:custGeom>
                  <a:avLst/>
                  <a:gdLst>
                    <a:gd name="connsiteX0" fmla="*/ 0 w 951357"/>
                    <a:gd name="connsiteY0" fmla="*/ 0 h 581533"/>
                    <a:gd name="connsiteX1" fmla="*/ 951357 w 951357"/>
                    <a:gd name="connsiteY1" fmla="*/ 0 h 581533"/>
                    <a:gd name="connsiteX2" fmla="*/ 951357 w 951357"/>
                    <a:gd name="connsiteY2" fmla="*/ 581533 h 581533"/>
                    <a:gd name="connsiteX3" fmla="*/ 0 w 951357"/>
                    <a:gd name="connsiteY3" fmla="*/ 581533 h 581533"/>
                  </a:gdLst>
                  <a:ahLst/>
                  <a:cxnLst>
                    <a:cxn ang="0">
                      <a:pos x="connsiteX0" y="connsiteY0"/>
                    </a:cxn>
                    <a:cxn ang="0">
                      <a:pos x="connsiteX1" y="connsiteY1"/>
                    </a:cxn>
                    <a:cxn ang="0">
                      <a:pos x="connsiteX2" y="connsiteY2"/>
                    </a:cxn>
                    <a:cxn ang="0">
                      <a:pos x="connsiteX3" y="connsiteY3"/>
                    </a:cxn>
                  </a:cxnLst>
                  <a:rect l="l" t="t" r="r" b="b"/>
                  <a:pathLst>
                    <a:path w="951357" h="581533">
                      <a:moveTo>
                        <a:pt x="0" y="0"/>
                      </a:moveTo>
                      <a:lnTo>
                        <a:pt x="951357" y="0"/>
                      </a:lnTo>
                      <a:lnTo>
                        <a:pt x="951357" y="581533"/>
                      </a:lnTo>
                      <a:lnTo>
                        <a:pt x="0" y="581533"/>
                      </a:lnTo>
                      <a:close/>
                    </a:path>
                  </a:pathLst>
                </a:custGeom>
                <a:solidFill>
                  <a:srgbClr val="FE504F"/>
                </a:solidFill>
                <a:ln w="63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BF70AE1-E1AD-762D-0F55-C6DE90807E30}"/>
                    </a:ext>
                  </a:extLst>
                </p:cNvPr>
                <p:cNvSpPr/>
                <p:nvPr/>
              </p:nvSpPr>
              <p:spPr>
                <a:xfrm rot="-10800000">
                  <a:off x="3040062" y="5668137"/>
                  <a:ext cx="497839" cy="308228"/>
                </a:xfrm>
                <a:custGeom>
                  <a:avLst/>
                  <a:gdLst>
                    <a:gd name="connsiteX0" fmla="*/ 0 w 497839"/>
                    <a:gd name="connsiteY0" fmla="*/ 0 h 308228"/>
                    <a:gd name="connsiteX1" fmla="*/ 497840 w 497839"/>
                    <a:gd name="connsiteY1" fmla="*/ 0 h 308228"/>
                    <a:gd name="connsiteX2" fmla="*/ 497840 w 497839"/>
                    <a:gd name="connsiteY2" fmla="*/ 308229 h 308228"/>
                    <a:gd name="connsiteX3" fmla="*/ 0 w 497839"/>
                    <a:gd name="connsiteY3" fmla="*/ 308229 h 308228"/>
                  </a:gdLst>
                  <a:ahLst/>
                  <a:cxnLst>
                    <a:cxn ang="0">
                      <a:pos x="connsiteX0" y="connsiteY0"/>
                    </a:cxn>
                    <a:cxn ang="0">
                      <a:pos x="connsiteX1" y="connsiteY1"/>
                    </a:cxn>
                    <a:cxn ang="0">
                      <a:pos x="connsiteX2" y="connsiteY2"/>
                    </a:cxn>
                    <a:cxn ang="0">
                      <a:pos x="connsiteX3" y="connsiteY3"/>
                    </a:cxn>
                  </a:cxnLst>
                  <a:rect l="l" t="t" r="r" b="b"/>
                  <a:pathLst>
                    <a:path w="497839" h="308228">
                      <a:moveTo>
                        <a:pt x="0" y="0"/>
                      </a:moveTo>
                      <a:lnTo>
                        <a:pt x="497840" y="0"/>
                      </a:lnTo>
                      <a:lnTo>
                        <a:pt x="497840" y="308229"/>
                      </a:lnTo>
                      <a:lnTo>
                        <a:pt x="0" y="308229"/>
                      </a:lnTo>
                      <a:close/>
                    </a:path>
                  </a:pathLst>
                </a:custGeom>
                <a:solidFill>
                  <a:srgbClr val="4D4450"/>
                </a:solidFill>
                <a:ln w="635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B04D759-3224-AAC8-25E7-D7F339A2F299}"/>
                    </a:ext>
                  </a:extLst>
                </p:cNvPr>
                <p:cNvSpPr/>
                <p:nvPr/>
              </p:nvSpPr>
              <p:spPr>
                <a:xfrm rot="-10800000">
                  <a:off x="3086163" y="5710872"/>
                  <a:ext cx="405701" cy="222758"/>
                </a:xfrm>
                <a:custGeom>
                  <a:avLst/>
                  <a:gdLst>
                    <a:gd name="connsiteX0" fmla="*/ 0 w 405701"/>
                    <a:gd name="connsiteY0" fmla="*/ 0 h 222758"/>
                    <a:gd name="connsiteX1" fmla="*/ 405702 w 405701"/>
                    <a:gd name="connsiteY1" fmla="*/ 0 h 222758"/>
                    <a:gd name="connsiteX2" fmla="*/ 405702 w 405701"/>
                    <a:gd name="connsiteY2" fmla="*/ 222758 h 222758"/>
                    <a:gd name="connsiteX3" fmla="*/ 0 w 405701"/>
                    <a:gd name="connsiteY3" fmla="*/ 222758 h 222758"/>
                  </a:gdLst>
                  <a:ahLst/>
                  <a:cxnLst>
                    <a:cxn ang="0">
                      <a:pos x="connsiteX0" y="connsiteY0"/>
                    </a:cxn>
                    <a:cxn ang="0">
                      <a:pos x="connsiteX1" y="connsiteY1"/>
                    </a:cxn>
                    <a:cxn ang="0">
                      <a:pos x="connsiteX2" y="connsiteY2"/>
                    </a:cxn>
                    <a:cxn ang="0">
                      <a:pos x="connsiteX3" y="connsiteY3"/>
                    </a:cxn>
                  </a:cxnLst>
                  <a:rect l="l" t="t" r="r" b="b"/>
                  <a:pathLst>
                    <a:path w="405701" h="222758">
                      <a:moveTo>
                        <a:pt x="0" y="0"/>
                      </a:moveTo>
                      <a:lnTo>
                        <a:pt x="405702" y="0"/>
                      </a:lnTo>
                      <a:lnTo>
                        <a:pt x="405702" y="222758"/>
                      </a:lnTo>
                      <a:lnTo>
                        <a:pt x="0" y="222758"/>
                      </a:lnTo>
                      <a:close/>
                    </a:path>
                  </a:pathLst>
                </a:custGeom>
                <a:solidFill>
                  <a:srgbClr val="FCE9A7"/>
                </a:solidFill>
                <a:ln w="6350" cap="flat">
                  <a:noFill/>
                  <a:prstDash val="solid"/>
                  <a:miter/>
                </a:ln>
              </p:spPr>
              <p:txBody>
                <a:bodyPr rtlCol="0" anchor="ctr"/>
                <a:lstStyle/>
                <a:p>
                  <a:endParaRPr lang="en-IN"/>
                </a:p>
              </p:txBody>
            </p:sp>
          </p:grpSp>
          <p:sp>
            <p:nvSpPr>
              <p:cNvPr id="84" name="Freeform: Shape 83">
                <a:extLst>
                  <a:ext uri="{FF2B5EF4-FFF2-40B4-BE49-F238E27FC236}">
                    <a16:creationId xmlns:a16="http://schemas.microsoft.com/office/drawing/2014/main" id="{B97E6488-8D45-056E-EEE0-BB9242A637B2}"/>
                  </a:ext>
                </a:extLst>
              </p:cNvPr>
              <p:cNvSpPr/>
              <p:nvPr/>
            </p:nvSpPr>
            <p:spPr>
              <a:xfrm>
                <a:off x="2813367" y="5527548"/>
                <a:ext cx="34543" cy="585470"/>
              </a:xfrm>
              <a:custGeom>
                <a:avLst/>
                <a:gdLst>
                  <a:gd name="connsiteX0" fmla="*/ 0 w 34543"/>
                  <a:gd name="connsiteY0" fmla="*/ 0 h 585470"/>
                  <a:gd name="connsiteX1" fmla="*/ 34544 w 34543"/>
                  <a:gd name="connsiteY1" fmla="*/ 0 h 585470"/>
                  <a:gd name="connsiteX2" fmla="*/ 34544 w 34543"/>
                  <a:gd name="connsiteY2" fmla="*/ 585470 h 585470"/>
                  <a:gd name="connsiteX3" fmla="*/ 0 w 34543"/>
                  <a:gd name="connsiteY3" fmla="*/ 585470 h 585470"/>
                </a:gdLst>
                <a:ahLst/>
                <a:cxnLst>
                  <a:cxn ang="0">
                    <a:pos x="connsiteX0" y="connsiteY0"/>
                  </a:cxn>
                  <a:cxn ang="0">
                    <a:pos x="connsiteX1" y="connsiteY1"/>
                  </a:cxn>
                  <a:cxn ang="0">
                    <a:pos x="connsiteX2" y="connsiteY2"/>
                  </a:cxn>
                  <a:cxn ang="0">
                    <a:pos x="connsiteX3" y="connsiteY3"/>
                  </a:cxn>
                </a:cxnLst>
                <a:rect l="l" t="t" r="r" b="b"/>
                <a:pathLst>
                  <a:path w="34543" h="585470">
                    <a:moveTo>
                      <a:pt x="0" y="0"/>
                    </a:moveTo>
                    <a:lnTo>
                      <a:pt x="34544" y="0"/>
                    </a:lnTo>
                    <a:lnTo>
                      <a:pt x="34544" y="585470"/>
                    </a:lnTo>
                    <a:lnTo>
                      <a:pt x="0" y="585470"/>
                    </a:lnTo>
                    <a:close/>
                  </a:path>
                </a:pathLst>
              </a:custGeom>
              <a:solidFill>
                <a:srgbClr val="4D4450"/>
              </a:solidFill>
              <a:ln w="6350" cap="flat">
                <a:noFill/>
                <a:prstDash val="solid"/>
                <a:miter/>
              </a:ln>
            </p:spPr>
            <p:txBody>
              <a:bodyPr rtlCol="0" anchor="ctr"/>
              <a:lstStyle/>
              <a:p>
                <a:endParaRPr lang="en-IN"/>
              </a:p>
            </p:txBody>
          </p:sp>
        </p:grpSp>
      </p:grpSp>
      <p:sp>
        <p:nvSpPr>
          <p:cNvPr id="2" name="TextBox 1">
            <a:extLst>
              <a:ext uri="{FF2B5EF4-FFF2-40B4-BE49-F238E27FC236}">
                <a16:creationId xmlns:a16="http://schemas.microsoft.com/office/drawing/2014/main" id="{BFEA73D3-7493-4A6F-4B48-3C5B093B70C8}"/>
              </a:ext>
            </a:extLst>
          </p:cNvPr>
          <p:cNvSpPr txBox="1"/>
          <p:nvPr/>
        </p:nvSpPr>
        <p:spPr>
          <a:xfrm>
            <a:off x="3599866" y="2597506"/>
            <a:ext cx="5446925" cy="2056332"/>
          </a:xfrm>
          <a:prstGeom prst="rect">
            <a:avLst/>
          </a:prstGeom>
          <a:noFill/>
        </p:spPr>
        <p:txBody>
          <a:bodyPr wrap="square" rtlCol="0">
            <a:spAutoFit/>
          </a:bodyPr>
          <a:lstStyle/>
          <a:p>
            <a:pPr marL="285750" indent="-285750">
              <a:lnSpc>
                <a:spcPct val="250000"/>
              </a:lnSpc>
              <a:buFont typeface="Wingdings" panose="05000000000000000000" pitchFamily="2" charset="2"/>
              <a:buChar char="§"/>
            </a:pPr>
            <a:r>
              <a:rPr lang="mk-MK" dirty="0">
                <a:latin typeface="Open Sans" panose="020B0606030504020204" pitchFamily="34" charset="0"/>
                <a:ea typeface="Open Sans" panose="020B0606030504020204" pitchFamily="34" charset="0"/>
                <a:cs typeface="Open Sans" panose="020B0606030504020204" pitchFamily="34" charset="0"/>
              </a:rPr>
              <a:t>Анализа на сентименти (</a:t>
            </a:r>
            <a:r>
              <a:rPr lang="en-US" dirty="0">
                <a:latin typeface="Open Sans" panose="020B0606030504020204" pitchFamily="34" charset="0"/>
                <a:ea typeface="Open Sans" panose="020B0606030504020204" pitchFamily="34" charset="0"/>
                <a:cs typeface="Open Sans" panose="020B0606030504020204" pitchFamily="34" charset="0"/>
              </a:rPr>
              <a:t>Sentiment Analysis)</a:t>
            </a:r>
          </a:p>
          <a:p>
            <a:pPr marL="285750" indent="-285750">
              <a:lnSpc>
                <a:spcPct val="250000"/>
              </a:lnSpc>
              <a:buFont typeface="Wingdings" panose="05000000000000000000" pitchFamily="2" charset="2"/>
              <a:buChar char="§"/>
            </a:pPr>
            <a:r>
              <a:rPr lang="en-US"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Cross-correlation </a:t>
            </a:r>
            <a:r>
              <a:rPr lang="mk-MK"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на временски серии</a:t>
            </a:r>
          </a:p>
          <a:p>
            <a:pPr marL="285750" indent="-285750">
              <a:lnSpc>
                <a:spcPct val="250000"/>
              </a:lnSpc>
              <a:buFont typeface="Wingdings" panose="05000000000000000000" pitchFamily="2" charset="2"/>
              <a:buChar char="§"/>
            </a:pPr>
            <a:r>
              <a:rPr lang="mk-MK" dirty="0">
                <a:latin typeface="Open Sans" panose="020B0606030504020204" pitchFamily="34" charset="0"/>
                <a:ea typeface="Open Sans" panose="020B0606030504020204" pitchFamily="34" charset="0"/>
                <a:cs typeface="Open Sans" panose="020B0606030504020204" pitchFamily="34" charset="0"/>
              </a:rPr>
              <a:t>Моделирање на теми (</a:t>
            </a:r>
            <a:r>
              <a:rPr lang="en-US" dirty="0">
                <a:latin typeface="Open Sans" panose="020B0606030504020204" pitchFamily="34" charset="0"/>
                <a:ea typeface="Open Sans" panose="020B0606030504020204" pitchFamily="34" charset="0"/>
                <a:cs typeface="Open Sans" panose="020B0606030504020204" pitchFamily="34" charset="0"/>
              </a:rPr>
              <a:t>Topic Modeling)</a:t>
            </a:r>
          </a:p>
        </p:txBody>
      </p:sp>
      <p:grpSp>
        <p:nvGrpSpPr>
          <p:cNvPr id="3" name="Group 2">
            <a:extLst>
              <a:ext uri="{FF2B5EF4-FFF2-40B4-BE49-F238E27FC236}">
                <a16:creationId xmlns:a16="http://schemas.microsoft.com/office/drawing/2014/main" id="{E02E7CD0-0265-DFF9-E2A0-D66116E18465}"/>
              </a:ext>
            </a:extLst>
          </p:cNvPr>
          <p:cNvGrpSpPr/>
          <p:nvPr/>
        </p:nvGrpSpPr>
        <p:grpSpPr>
          <a:xfrm>
            <a:off x="1920052" y="4259421"/>
            <a:ext cx="1330647" cy="2652657"/>
            <a:chOff x="9284540" y="2246996"/>
            <a:chExt cx="1869425" cy="3866021"/>
          </a:xfrm>
        </p:grpSpPr>
        <p:grpSp>
          <p:nvGrpSpPr>
            <p:cNvPr id="4" name="Group 3">
              <a:extLst>
                <a:ext uri="{FF2B5EF4-FFF2-40B4-BE49-F238E27FC236}">
                  <a16:creationId xmlns:a16="http://schemas.microsoft.com/office/drawing/2014/main" id="{F2AEA332-E488-4315-D8FB-C6D94981D5F3}"/>
                </a:ext>
              </a:extLst>
            </p:cNvPr>
            <p:cNvGrpSpPr/>
            <p:nvPr/>
          </p:nvGrpSpPr>
          <p:grpSpPr>
            <a:xfrm rot="168201">
              <a:off x="10342166" y="2753599"/>
              <a:ext cx="770830" cy="1339478"/>
              <a:chOff x="10316683" y="2597838"/>
              <a:chExt cx="770830" cy="1339478"/>
            </a:xfrm>
          </p:grpSpPr>
          <p:sp>
            <p:nvSpPr>
              <p:cNvPr id="100" name="Freeform: Shape 99">
                <a:extLst>
                  <a:ext uri="{FF2B5EF4-FFF2-40B4-BE49-F238E27FC236}">
                    <a16:creationId xmlns:a16="http://schemas.microsoft.com/office/drawing/2014/main" id="{369BA3CB-C69F-EFC9-1C84-18785164DFFE}"/>
                  </a:ext>
                </a:extLst>
              </p:cNvPr>
              <p:cNvSpPr/>
              <p:nvPr/>
            </p:nvSpPr>
            <p:spPr>
              <a:xfrm>
                <a:off x="10316683" y="2597838"/>
                <a:ext cx="770830" cy="1339478"/>
              </a:xfrm>
              <a:custGeom>
                <a:avLst/>
                <a:gdLst>
                  <a:gd name="connsiteX0" fmla="*/ 396021 w 770830"/>
                  <a:gd name="connsiteY0" fmla="*/ 1339479 h 1339478"/>
                  <a:gd name="connsiteX1" fmla="*/ 229523 w 770830"/>
                  <a:gd name="connsiteY1" fmla="*/ 880628 h 1339478"/>
                  <a:gd name="connsiteX2" fmla="*/ 21879 w 770830"/>
                  <a:gd name="connsiteY2" fmla="*/ 217370 h 1339478"/>
                  <a:gd name="connsiteX3" fmla="*/ 309851 w 770830"/>
                  <a:gd name="connsiteY3" fmla="*/ 3693 h 1339478"/>
                  <a:gd name="connsiteX4" fmla="*/ 765147 w 770830"/>
                  <a:gd name="connsiteY4" fmla="*/ 383867 h 1339478"/>
                  <a:gd name="connsiteX5" fmla="*/ 451584 w 770830"/>
                  <a:gd name="connsiteY5" fmla="*/ 1339416 h 1339478"/>
                  <a:gd name="connsiteX6" fmla="*/ 396085 w 770830"/>
                  <a:gd name="connsiteY6" fmla="*/ 1339416 h 13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830" h="1339478">
                    <a:moveTo>
                      <a:pt x="396021" y="1339479"/>
                    </a:moveTo>
                    <a:cubicBezTo>
                      <a:pt x="396021" y="1339479"/>
                      <a:pt x="384909" y="1138756"/>
                      <a:pt x="229523" y="880628"/>
                    </a:cubicBezTo>
                    <a:cubicBezTo>
                      <a:pt x="74139" y="622564"/>
                      <a:pt x="-52480" y="350594"/>
                      <a:pt x="21879" y="217370"/>
                    </a:cubicBezTo>
                    <a:cubicBezTo>
                      <a:pt x="96301" y="84147"/>
                      <a:pt x="110017" y="21917"/>
                      <a:pt x="309851" y="3693"/>
                    </a:cubicBezTo>
                    <a:cubicBezTo>
                      <a:pt x="509623" y="-14532"/>
                      <a:pt x="726285" y="23124"/>
                      <a:pt x="765147" y="383867"/>
                    </a:cubicBezTo>
                    <a:cubicBezTo>
                      <a:pt x="804009" y="744611"/>
                      <a:pt x="637511" y="921332"/>
                      <a:pt x="451584" y="1339416"/>
                    </a:cubicBezTo>
                    <a:lnTo>
                      <a:pt x="396085" y="1339416"/>
                    </a:lnTo>
                    <a:close/>
                  </a:path>
                </a:pathLst>
              </a:custGeom>
              <a:solidFill>
                <a:srgbClr val="595959"/>
              </a:solidFill>
              <a:ln w="635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021B5E67-B46E-0BBC-21B7-A09A21F12D56}"/>
                  </a:ext>
                </a:extLst>
              </p:cNvPr>
              <p:cNvSpPr/>
              <p:nvPr/>
            </p:nvSpPr>
            <p:spPr>
              <a:xfrm>
                <a:off x="10435818" y="2785401"/>
                <a:ext cx="560609" cy="1128992"/>
              </a:xfrm>
              <a:custGeom>
                <a:avLst/>
                <a:gdLst>
                  <a:gd name="connsiteX0" fmla="*/ 305207 w 560609"/>
                  <a:gd name="connsiteY0" fmla="*/ 1128929 h 1128992"/>
                  <a:gd name="connsiteX1" fmla="*/ 166777 w 560609"/>
                  <a:gd name="connsiteY1" fmla="*/ 639915 h 1128992"/>
                  <a:gd name="connsiteX2" fmla="*/ 15900 w 560609"/>
                  <a:gd name="connsiteY2" fmla="*/ 157950 h 1128992"/>
                  <a:gd name="connsiteX3" fmla="*/ 225133 w 560609"/>
                  <a:gd name="connsiteY3" fmla="*/ 2693 h 1128992"/>
                  <a:gd name="connsiteX4" fmla="*/ 555968 w 560609"/>
                  <a:gd name="connsiteY4" fmla="*/ 278981 h 1128992"/>
                  <a:gd name="connsiteX5" fmla="*/ 344640 w 560609"/>
                  <a:gd name="connsiteY5" fmla="*/ 989229 h 1128992"/>
                  <a:gd name="connsiteX6" fmla="*/ 305207 w 560609"/>
                  <a:gd name="connsiteY6" fmla="*/ 1128992 h 11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609" h="1128992">
                    <a:moveTo>
                      <a:pt x="305207" y="1128929"/>
                    </a:moveTo>
                    <a:cubicBezTo>
                      <a:pt x="305207" y="1128929"/>
                      <a:pt x="279680" y="827431"/>
                      <a:pt x="166777" y="639915"/>
                    </a:cubicBezTo>
                    <a:cubicBezTo>
                      <a:pt x="53874" y="452400"/>
                      <a:pt x="-38137" y="254788"/>
                      <a:pt x="15900" y="157950"/>
                    </a:cubicBezTo>
                    <a:cubicBezTo>
                      <a:pt x="69939" y="61176"/>
                      <a:pt x="79973" y="15964"/>
                      <a:pt x="225133" y="2693"/>
                    </a:cubicBezTo>
                    <a:cubicBezTo>
                      <a:pt x="370294" y="-10579"/>
                      <a:pt x="527711" y="16790"/>
                      <a:pt x="555968" y="278981"/>
                    </a:cubicBezTo>
                    <a:cubicBezTo>
                      <a:pt x="584225" y="541109"/>
                      <a:pt x="479705" y="685381"/>
                      <a:pt x="344640" y="989229"/>
                    </a:cubicBezTo>
                    <a:lnTo>
                      <a:pt x="305207" y="1128992"/>
                    </a:lnTo>
                    <a:close/>
                  </a:path>
                </a:pathLst>
              </a:custGeom>
              <a:solidFill>
                <a:srgbClr val="8C8C8C"/>
              </a:solidFill>
              <a:ln w="6350"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5E43F3CC-DA8D-3919-E2DA-D13BD85C68E7}"/>
                  </a:ext>
                </a:extLst>
              </p:cNvPr>
              <p:cNvSpPr/>
              <p:nvPr/>
            </p:nvSpPr>
            <p:spPr>
              <a:xfrm>
                <a:off x="10565881" y="2950857"/>
                <a:ext cx="353264" cy="963472"/>
              </a:xfrm>
              <a:custGeom>
                <a:avLst/>
                <a:gdLst>
                  <a:gd name="connsiteX0" fmla="*/ 175143 w 353264"/>
                  <a:gd name="connsiteY0" fmla="*/ 963473 h 963472"/>
                  <a:gd name="connsiteX1" fmla="*/ 105103 w 353264"/>
                  <a:gd name="connsiteY1" fmla="*/ 403276 h 963472"/>
                  <a:gd name="connsiteX2" fmla="*/ 10043 w 353264"/>
                  <a:gd name="connsiteY2" fmla="*/ 99555 h 963472"/>
                  <a:gd name="connsiteX3" fmla="*/ 141869 w 353264"/>
                  <a:gd name="connsiteY3" fmla="*/ 1702 h 963472"/>
                  <a:gd name="connsiteX4" fmla="*/ 350340 w 353264"/>
                  <a:gd name="connsiteY4" fmla="*/ 175819 h 963472"/>
                  <a:gd name="connsiteX5" fmla="*/ 298334 w 353264"/>
                  <a:gd name="connsiteY5" fmla="*/ 448234 h 963472"/>
                  <a:gd name="connsiteX6" fmla="*/ 191209 w 353264"/>
                  <a:gd name="connsiteY6" fmla="*/ 833298 h 963472"/>
                  <a:gd name="connsiteX7" fmla="*/ 175143 w 353264"/>
                  <a:gd name="connsiteY7" fmla="*/ 963473 h 96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64" h="963472">
                    <a:moveTo>
                      <a:pt x="175143" y="963473"/>
                    </a:moveTo>
                    <a:cubicBezTo>
                      <a:pt x="175143" y="963473"/>
                      <a:pt x="176287" y="521449"/>
                      <a:pt x="105103" y="403276"/>
                    </a:cubicBezTo>
                    <a:cubicBezTo>
                      <a:pt x="33919" y="285102"/>
                      <a:pt x="-24056" y="160579"/>
                      <a:pt x="10043" y="99555"/>
                    </a:cubicBezTo>
                    <a:cubicBezTo>
                      <a:pt x="44143" y="38532"/>
                      <a:pt x="50429" y="10084"/>
                      <a:pt x="141869" y="1702"/>
                    </a:cubicBezTo>
                    <a:cubicBezTo>
                      <a:pt x="233373" y="-6680"/>
                      <a:pt x="332560" y="10592"/>
                      <a:pt x="350340" y="175819"/>
                    </a:cubicBezTo>
                    <a:cubicBezTo>
                      <a:pt x="361770" y="281800"/>
                      <a:pt x="338719" y="357238"/>
                      <a:pt x="298334" y="448234"/>
                    </a:cubicBezTo>
                    <a:cubicBezTo>
                      <a:pt x="243914" y="570662"/>
                      <a:pt x="207655" y="700392"/>
                      <a:pt x="191209" y="833298"/>
                    </a:cubicBezTo>
                    <a:lnTo>
                      <a:pt x="175143" y="963473"/>
                    </a:lnTo>
                    <a:close/>
                  </a:path>
                </a:pathLst>
              </a:custGeom>
              <a:solidFill>
                <a:srgbClr val="BFBFBF"/>
              </a:solidFill>
              <a:ln w="6350" cap="flat">
                <a:noFill/>
                <a:prstDash val="solid"/>
                <a:miter/>
              </a:ln>
            </p:spPr>
            <p:txBody>
              <a:bodyPr rtlCol="0" anchor="ctr"/>
              <a:lstStyle/>
              <a:p>
                <a:endParaRPr lang="en-IN"/>
              </a:p>
            </p:txBody>
          </p:sp>
        </p:grpSp>
        <p:sp>
          <p:nvSpPr>
            <p:cNvPr id="35" name="Freeform: Shape 34">
              <a:extLst>
                <a:ext uri="{FF2B5EF4-FFF2-40B4-BE49-F238E27FC236}">
                  <a16:creationId xmlns:a16="http://schemas.microsoft.com/office/drawing/2014/main" id="{E95A1B50-202C-41DF-0C22-ADCFA73E6029}"/>
                </a:ext>
              </a:extLst>
            </p:cNvPr>
            <p:cNvSpPr/>
            <p:nvPr/>
          </p:nvSpPr>
          <p:spPr>
            <a:xfrm>
              <a:off x="9297416" y="4607052"/>
              <a:ext cx="1856549" cy="181292"/>
            </a:xfrm>
            <a:custGeom>
              <a:avLst/>
              <a:gdLst>
                <a:gd name="connsiteX0" fmla="*/ 0 w 1856549"/>
                <a:gd name="connsiteY0" fmla="*/ 0 h 181292"/>
                <a:gd name="connsiteX1" fmla="*/ 1856550 w 1856549"/>
                <a:gd name="connsiteY1" fmla="*/ 0 h 181292"/>
                <a:gd name="connsiteX2" fmla="*/ 1856550 w 1856549"/>
                <a:gd name="connsiteY2" fmla="*/ 181292 h 181292"/>
                <a:gd name="connsiteX3" fmla="*/ 0 w 1856549"/>
                <a:gd name="connsiteY3" fmla="*/ 181292 h 181292"/>
              </a:gdLst>
              <a:ahLst/>
              <a:cxnLst>
                <a:cxn ang="0">
                  <a:pos x="connsiteX0" y="connsiteY0"/>
                </a:cxn>
                <a:cxn ang="0">
                  <a:pos x="connsiteX1" y="connsiteY1"/>
                </a:cxn>
                <a:cxn ang="0">
                  <a:pos x="connsiteX2" y="connsiteY2"/>
                </a:cxn>
                <a:cxn ang="0">
                  <a:pos x="connsiteX3" y="connsiteY3"/>
                </a:cxn>
              </a:cxnLst>
              <a:rect l="l" t="t" r="r" b="b"/>
              <a:pathLst>
                <a:path w="1856549" h="181292">
                  <a:moveTo>
                    <a:pt x="0" y="0"/>
                  </a:moveTo>
                  <a:lnTo>
                    <a:pt x="1856550" y="0"/>
                  </a:lnTo>
                  <a:lnTo>
                    <a:pt x="1856550" y="181292"/>
                  </a:lnTo>
                  <a:lnTo>
                    <a:pt x="0" y="181292"/>
                  </a:lnTo>
                  <a:close/>
                </a:path>
              </a:pathLst>
            </a:custGeom>
            <a:solidFill>
              <a:srgbClr val="4D4450"/>
            </a:solidFill>
            <a:ln w="63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364CD09-2675-4D7D-B888-AFC07BE2AB55}"/>
                </a:ext>
              </a:extLst>
            </p:cNvPr>
            <p:cNvSpPr/>
            <p:nvPr/>
          </p:nvSpPr>
          <p:spPr>
            <a:xfrm>
              <a:off x="9297416" y="4788344"/>
              <a:ext cx="1856549" cy="1324673"/>
            </a:xfrm>
            <a:custGeom>
              <a:avLst/>
              <a:gdLst>
                <a:gd name="connsiteX0" fmla="*/ 0 w 1856549"/>
                <a:gd name="connsiteY0" fmla="*/ 0 h 1324673"/>
                <a:gd name="connsiteX1" fmla="*/ 1856550 w 1856549"/>
                <a:gd name="connsiteY1" fmla="*/ 0 h 1324673"/>
                <a:gd name="connsiteX2" fmla="*/ 1856550 w 1856549"/>
                <a:gd name="connsiteY2" fmla="*/ 1324674 h 1324673"/>
                <a:gd name="connsiteX3" fmla="*/ 0 w 1856549"/>
                <a:gd name="connsiteY3" fmla="*/ 1324674 h 1324673"/>
              </a:gdLst>
              <a:ahLst/>
              <a:cxnLst>
                <a:cxn ang="0">
                  <a:pos x="connsiteX0" y="connsiteY0"/>
                </a:cxn>
                <a:cxn ang="0">
                  <a:pos x="connsiteX1" y="connsiteY1"/>
                </a:cxn>
                <a:cxn ang="0">
                  <a:pos x="connsiteX2" y="connsiteY2"/>
                </a:cxn>
                <a:cxn ang="0">
                  <a:pos x="connsiteX3" y="connsiteY3"/>
                </a:cxn>
              </a:cxnLst>
              <a:rect l="l" t="t" r="r" b="b"/>
              <a:pathLst>
                <a:path w="1856549" h="1324673">
                  <a:moveTo>
                    <a:pt x="0" y="0"/>
                  </a:moveTo>
                  <a:lnTo>
                    <a:pt x="1856550" y="0"/>
                  </a:lnTo>
                  <a:lnTo>
                    <a:pt x="1856550" y="1324674"/>
                  </a:lnTo>
                  <a:lnTo>
                    <a:pt x="0" y="1324674"/>
                  </a:lnTo>
                  <a:close/>
                </a:path>
              </a:pathLst>
            </a:custGeom>
            <a:solidFill>
              <a:srgbClr val="FE504F"/>
            </a:solidFill>
            <a:ln w="635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7B9ED72-CED0-1CFD-3C7D-1D8D32019C8A}"/>
                </a:ext>
              </a:extLst>
            </p:cNvPr>
            <p:cNvSpPr/>
            <p:nvPr/>
          </p:nvSpPr>
          <p:spPr>
            <a:xfrm>
              <a:off x="9297416" y="5109336"/>
              <a:ext cx="1856549" cy="1003680"/>
            </a:xfrm>
            <a:custGeom>
              <a:avLst/>
              <a:gdLst>
                <a:gd name="connsiteX0" fmla="*/ 0 w 1856549"/>
                <a:gd name="connsiteY0" fmla="*/ 359854 h 1003680"/>
                <a:gd name="connsiteX1" fmla="*/ 258064 w 1856549"/>
                <a:gd name="connsiteY1" fmla="*/ 76772 h 1003680"/>
                <a:gd name="connsiteX2" fmla="*/ 258064 w 1856549"/>
                <a:gd name="connsiteY2" fmla="*/ 433832 h 1003680"/>
                <a:gd name="connsiteX3" fmla="*/ 666940 w 1856549"/>
                <a:gd name="connsiteY3" fmla="*/ 24955 h 1003680"/>
                <a:gd name="connsiteX4" fmla="*/ 666940 w 1856549"/>
                <a:gd name="connsiteY4" fmla="*/ 433832 h 1003680"/>
                <a:gd name="connsiteX5" fmla="*/ 1100772 w 1856549"/>
                <a:gd name="connsiteY5" fmla="*/ 0 h 1003680"/>
                <a:gd name="connsiteX6" fmla="*/ 1100772 w 1856549"/>
                <a:gd name="connsiteY6" fmla="*/ 411671 h 1003680"/>
                <a:gd name="connsiteX7" fmla="*/ 1509649 w 1856549"/>
                <a:gd name="connsiteY7" fmla="*/ 2794 h 1003680"/>
                <a:gd name="connsiteX8" fmla="*/ 1509649 w 1856549"/>
                <a:gd name="connsiteY8" fmla="*/ 396367 h 1003680"/>
                <a:gd name="connsiteX9" fmla="*/ 1856550 w 1856549"/>
                <a:gd name="connsiteY9" fmla="*/ 396367 h 1003680"/>
                <a:gd name="connsiteX10" fmla="*/ 1856550 w 1856549"/>
                <a:gd name="connsiteY10" fmla="*/ 1003681 h 1003680"/>
                <a:gd name="connsiteX11" fmla="*/ 0 w 1856549"/>
                <a:gd name="connsiteY11" fmla="*/ 1003681 h 1003680"/>
                <a:gd name="connsiteX12" fmla="*/ 0 w 1856549"/>
                <a:gd name="connsiteY12" fmla="*/ 359854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6549" h="1003680">
                  <a:moveTo>
                    <a:pt x="0" y="359854"/>
                  </a:moveTo>
                  <a:lnTo>
                    <a:pt x="258064" y="76772"/>
                  </a:lnTo>
                  <a:lnTo>
                    <a:pt x="258064" y="433832"/>
                  </a:lnTo>
                  <a:lnTo>
                    <a:pt x="666940" y="24955"/>
                  </a:lnTo>
                  <a:lnTo>
                    <a:pt x="666940" y="433832"/>
                  </a:lnTo>
                  <a:lnTo>
                    <a:pt x="1100772" y="0"/>
                  </a:lnTo>
                  <a:lnTo>
                    <a:pt x="1100772" y="411671"/>
                  </a:lnTo>
                  <a:lnTo>
                    <a:pt x="1509649" y="2794"/>
                  </a:lnTo>
                  <a:lnTo>
                    <a:pt x="1509649" y="396367"/>
                  </a:lnTo>
                  <a:lnTo>
                    <a:pt x="1856550" y="396367"/>
                  </a:lnTo>
                  <a:lnTo>
                    <a:pt x="1856550" y="1003681"/>
                  </a:lnTo>
                  <a:lnTo>
                    <a:pt x="0" y="1003681"/>
                  </a:lnTo>
                  <a:lnTo>
                    <a:pt x="0" y="359854"/>
                  </a:lnTo>
                  <a:close/>
                </a:path>
              </a:pathLst>
            </a:custGeom>
            <a:solidFill>
              <a:srgbClr val="4D4450"/>
            </a:solidFill>
            <a:ln w="635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CE47BFC6-BF99-2969-5F51-5C52C91B67AD}"/>
                </a:ext>
              </a:extLst>
            </p:cNvPr>
            <p:cNvSpPr/>
            <p:nvPr/>
          </p:nvSpPr>
          <p:spPr>
            <a:xfrm>
              <a:off x="10611866" y="3937317"/>
              <a:ext cx="270128" cy="669734"/>
            </a:xfrm>
            <a:custGeom>
              <a:avLst/>
              <a:gdLst>
                <a:gd name="connsiteX0" fmla="*/ 0 w 270128"/>
                <a:gd name="connsiteY0" fmla="*/ 0 h 669734"/>
                <a:gd name="connsiteX1" fmla="*/ 270129 w 270128"/>
                <a:gd name="connsiteY1" fmla="*/ 0 h 669734"/>
                <a:gd name="connsiteX2" fmla="*/ 270129 w 270128"/>
                <a:gd name="connsiteY2" fmla="*/ 669734 h 669734"/>
                <a:gd name="connsiteX3" fmla="*/ 0 w 270128"/>
                <a:gd name="connsiteY3" fmla="*/ 669734 h 669734"/>
              </a:gdLst>
              <a:ahLst/>
              <a:cxnLst>
                <a:cxn ang="0">
                  <a:pos x="connsiteX0" y="connsiteY0"/>
                </a:cxn>
                <a:cxn ang="0">
                  <a:pos x="connsiteX1" y="connsiteY1"/>
                </a:cxn>
                <a:cxn ang="0">
                  <a:pos x="connsiteX2" y="connsiteY2"/>
                </a:cxn>
                <a:cxn ang="0">
                  <a:pos x="connsiteX3" y="connsiteY3"/>
                </a:cxn>
              </a:cxnLst>
              <a:rect l="l" t="t" r="r" b="b"/>
              <a:pathLst>
                <a:path w="270128" h="669734">
                  <a:moveTo>
                    <a:pt x="0" y="0"/>
                  </a:moveTo>
                  <a:lnTo>
                    <a:pt x="270129" y="0"/>
                  </a:lnTo>
                  <a:lnTo>
                    <a:pt x="270129" y="669734"/>
                  </a:lnTo>
                  <a:lnTo>
                    <a:pt x="0" y="669734"/>
                  </a:lnTo>
                  <a:close/>
                </a:path>
              </a:pathLst>
            </a:custGeom>
            <a:solidFill>
              <a:srgbClr val="FE504F"/>
            </a:solidFill>
            <a:ln w="635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5AE2137F-A6C9-935B-2FA2-25361DD3F08E}"/>
                </a:ext>
              </a:extLst>
            </p:cNvPr>
            <p:cNvSpPr/>
            <p:nvPr/>
          </p:nvSpPr>
          <p:spPr>
            <a:xfrm>
              <a:off x="9731883" y="4333240"/>
              <a:ext cx="140589" cy="273812"/>
            </a:xfrm>
            <a:custGeom>
              <a:avLst/>
              <a:gdLst>
                <a:gd name="connsiteX0" fmla="*/ 0 w 140589"/>
                <a:gd name="connsiteY0" fmla="*/ 0 h 273812"/>
                <a:gd name="connsiteX1" fmla="*/ 140589 w 140589"/>
                <a:gd name="connsiteY1" fmla="*/ 0 h 273812"/>
                <a:gd name="connsiteX2" fmla="*/ 140589 w 140589"/>
                <a:gd name="connsiteY2" fmla="*/ 273812 h 273812"/>
                <a:gd name="connsiteX3" fmla="*/ 0 w 140589"/>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9"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3B3267A-E10F-56BB-25BD-2439AAB60953}"/>
                </a:ext>
              </a:extLst>
            </p:cNvPr>
            <p:cNvSpPr/>
            <p:nvPr/>
          </p:nvSpPr>
          <p:spPr>
            <a:xfrm>
              <a:off x="9469183" y="4148201"/>
              <a:ext cx="159130" cy="458850"/>
            </a:xfrm>
            <a:custGeom>
              <a:avLst/>
              <a:gdLst>
                <a:gd name="connsiteX0" fmla="*/ 0 w 159130"/>
                <a:gd name="connsiteY0" fmla="*/ 0 h 458850"/>
                <a:gd name="connsiteX1" fmla="*/ 159131 w 159130"/>
                <a:gd name="connsiteY1" fmla="*/ 0 h 458850"/>
                <a:gd name="connsiteX2" fmla="*/ 159131 w 159130"/>
                <a:gd name="connsiteY2" fmla="*/ 458851 h 458850"/>
                <a:gd name="connsiteX3" fmla="*/ 0 w 159130"/>
                <a:gd name="connsiteY3" fmla="*/ 458851 h 458850"/>
              </a:gdLst>
              <a:ahLst/>
              <a:cxnLst>
                <a:cxn ang="0">
                  <a:pos x="connsiteX0" y="connsiteY0"/>
                </a:cxn>
                <a:cxn ang="0">
                  <a:pos x="connsiteX1" y="connsiteY1"/>
                </a:cxn>
                <a:cxn ang="0">
                  <a:pos x="connsiteX2" y="connsiteY2"/>
                </a:cxn>
                <a:cxn ang="0">
                  <a:pos x="connsiteX3" y="connsiteY3"/>
                </a:cxn>
              </a:cxnLst>
              <a:rect l="l" t="t" r="r" b="b"/>
              <a:pathLst>
                <a:path w="159130" h="458850">
                  <a:moveTo>
                    <a:pt x="0" y="0"/>
                  </a:moveTo>
                  <a:lnTo>
                    <a:pt x="159131" y="0"/>
                  </a:lnTo>
                  <a:lnTo>
                    <a:pt x="159131" y="458851"/>
                  </a:lnTo>
                  <a:lnTo>
                    <a:pt x="0" y="458851"/>
                  </a:lnTo>
                  <a:close/>
                </a:path>
              </a:pathLst>
            </a:custGeom>
            <a:solidFill>
              <a:srgbClr val="FE504F"/>
            </a:solidFill>
            <a:ln w="635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D239745D-31CF-72BD-6843-64F9C7A672D8}"/>
                </a:ext>
              </a:extLst>
            </p:cNvPr>
            <p:cNvSpPr/>
            <p:nvPr/>
          </p:nvSpPr>
          <p:spPr>
            <a:xfrm>
              <a:off x="9736073" y="4218685"/>
              <a:ext cx="132270" cy="114554"/>
            </a:xfrm>
            <a:custGeom>
              <a:avLst/>
              <a:gdLst>
                <a:gd name="connsiteX0" fmla="*/ 66104 w 132270"/>
                <a:gd name="connsiteY0" fmla="*/ 0 h 114554"/>
                <a:gd name="connsiteX1" fmla="*/ 0 w 132270"/>
                <a:gd name="connsiteY1" fmla="*/ 114554 h 114554"/>
                <a:gd name="connsiteX2" fmla="*/ 132270 w 132270"/>
                <a:gd name="connsiteY2" fmla="*/ 114554 h 114554"/>
                <a:gd name="connsiteX3" fmla="*/ 66104 w 132270"/>
                <a:gd name="connsiteY3" fmla="*/ 0 h 114554"/>
              </a:gdLst>
              <a:ahLst/>
              <a:cxnLst>
                <a:cxn ang="0">
                  <a:pos x="connsiteX0" y="connsiteY0"/>
                </a:cxn>
                <a:cxn ang="0">
                  <a:pos x="connsiteX1" y="connsiteY1"/>
                </a:cxn>
                <a:cxn ang="0">
                  <a:pos x="connsiteX2" y="connsiteY2"/>
                </a:cxn>
                <a:cxn ang="0">
                  <a:pos x="connsiteX3" y="connsiteY3"/>
                </a:cxn>
              </a:cxnLst>
              <a:rect l="l" t="t" r="r" b="b"/>
              <a:pathLst>
                <a:path w="132270" h="114554">
                  <a:moveTo>
                    <a:pt x="66104" y="0"/>
                  </a:moveTo>
                  <a:lnTo>
                    <a:pt x="0" y="114554"/>
                  </a:lnTo>
                  <a:lnTo>
                    <a:pt x="132270" y="114554"/>
                  </a:lnTo>
                  <a:lnTo>
                    <a:pt x="66104" y="0"/>
                  </a:lnTo>
                  <a:close/>
                </a:path>
              </a:pathLst>
            </a:custGeom>
            <a:solidFill>
              <a:srgbClr val="4D4450"/>
            </a:solidFill>
            <a:ln w="635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92EA9DA-32A6-93E0-B506-E05DEF00D286}"/>
                </a:ext>
              </a:extLst>
            </p:cNvPr>
            <p:cNvSpPr/>
            <p:nvPr/>
          </p:nvSpPr>
          <p:spPr>
            <a:xfrm>
              <a:off x="9473501" y="4015041"/>
              <a:ext cx="150431" cy="130238"/>
            </a:xfrm>
            <a:custGeom>
              <a:avLst/>
              <a:gdLst>
                <a:gd name="connsiteX0" fmla="*/ 75247 w 150431"/>
                <a:gd name="connsiteY0" fmla="*/ 0 h 130238"/>
                <a:gd name="connsiteX1" fmla="*/ 0 w 150431"/>
                <a:gd name="connsiteY1" fmla="*/ 130238 h 130238"/>
                <a:gd name="connsiteX2" fmla="*/ 150431 w 150431"/>
                <a:gd name="connsiteY2" fmla="*/ 130238 h 130238"/>
                <a:gd name="connsiteX3" fmla="*/ 75247 w 150431"/>
                <a:gd name="connsiteY3" fmla="*/ 0 h 130238"/>
              </a:gdLst>
              <a:ahLst/>
              <a:cxnLst>
                <a:cxn ang="0">
                  <a:pos x="connsiteX0" y="connsiteY0"/>
                </a:cxn>
                <a:cxn ang="0">
                  <a:pos x="connsiteX1" y="connsiteY1"/>
                </a:cxn>
                <a:cxn ang="0">
                  <a:pos x="connsiteX2" y="connsiteY2"/>
                </a:cxn>
                <a:cxn ang="0">
                  <a:pos x="connsiteX3" y="connsiteY3"/>
                </a:cxn>
              </a:cxnLst>
              <a:rect l="l" t="t" r="r" b="b"/>
              <a:pathLst>
                <a:path w="150431" h="130238">
                  <a:moveTo>
                    <a:pt x="75247" y="0"/>
                  </a:moveTo>
                  <a:lnTo>
                    <a:pt x="0" y="130238"/>
                  </a:lnTo>
                  <a:lnTo>
                    <a:pt x="150431" y="130238"/>
                  </a:lnTo>
                  <a:lnTo>
                    <a:pt x="75247" y="0"/>
                  </a:lnTo>
                  <a:close/>
                </a:path>
              </a:pathLst>
            </a:custGeom>
            <a:solidFill>
              <a:srgbClr val="4D4450"/>
            </a:solidFill>
            <a:ln w="6350" cap="flat">
              <a:noFill/>
              <a:prstDash val="solid"/>
              <a:miter/>
            </a:ln>
          </p:spPr>
          <p:txBody>
            <a:bodyPr rtlCol="0" anchor="ctr"/>
            <a:lstStyle/>
            <a:p>
              <a:endParaRPr lang="en-IN"/>
            </a:p>
          </p:txBody>
        </p:sp>
        <p:grpSp>
          <p:nvGrpSpPr>
            <p:cNvPr id="92" name="Group 91">
              <a:extLst>
                <a:ext uri="{FF2B5EF4-FFF2-40B4-BE49-F238E27FC236}">
                  <a16:creationId xmlns:a16="http://schemas.microsoft.com/office/drawing/2014/main" id="{BDDC8283-6953-CD42-BDA4-A5FDF5ABE501}"/>
                </a:ext>
              </a:extLst>
            </p:cNvPr>
            <p:cNvGrpSpPr/>
            <p:nvPr/>
          </p:nvGrpSpPr>
          <p:grpSpPr>
            <a:xfrm rot="434858">
              <a:off x="9284540" y="2246996"/>
              <a:ext cx="1072057" cy="1651201"/>
              <a:chOff x="9368207" y="2141844"/>
              <a:chExt cx="1072057" cy="1651201"/>
            </a:xfrm>
          </p:grpSpPr>
          <p:sp>
            <p:nvSpPr>
              <p:cNvPr id="97" name="Freeform: Shape 96">
                <a:extLst>
                  <a:ext uri="{FF2B5EF4-FFF2-40B4-BE49-F238E27FC236}">
                    <a16:creationId xmlns:a16="http://schemas.microsoft.com/office/drawing/2014/main" id="{D1F4ABB5-433E-0A28-F5B7-16C2EFC21121}"/>
                  </a:ext>
                </a:extLst>
              </p:cNvPr>
              <p:cNvSpPr/>
              <p:nvPr/>
            </p:nvSpPr>
            <p:spPr>
              <a:xfrm>
                <a:off x="9368207" y="2141844"/>
                <a:ext cx="1072057" cy="1651201"/>
              </a:xfrm>
              <a:custGeom>
                <a:avLst/>
                <a:gdLst>
                  <a:gd name="connsiteX0" fmla="*/ 1014297 w 1072057"/>
                  <a:gd name="connsiteY0" fmla="*/ 1651138 h 1651201"/>
                  <a:gd name="connsiteX1" fmla="*/ 1047571 w 1072057"/>
                  <a:gd name="connsiteY1" fmla="*/ 774203 h 1651201"/>
                  <a:gd name="connsiteX2" fmla="*/ 555890 w 1072057"/>
                  <a:gd name="connsiteY2" fmla="*/ 4583 h 1651201"/>
                  <a:gd name="connsiteX3" fmla="*/ 44778 w 1072057"/>
                  <a:gd name="connsiteY3" fmla="*/ 277569 h 1651201"/>
                  <a:gd name="connsiteX4" fmla="*/ 22553 w 1072057"/>
                  <a:gd name="connsiteY4" fmla="*/ 504137 h 1651201"/>
                  <a:gd name="connsiteX5" fmla="*/ 22553 w 1072057"/>
                  <a:gd name="connsiteY5" fmla="*/ 692859 h 1651201"/>
                  <a:gd name="connsiteX6" fmla="*/ 122439 w 1072057"/>
                  <a:gd name="connsiteY6" fmla="*/ 940763 h 1651201"/>
                  <a:gd name="connsiteX7" fmla="*/ 577543 w 1072057"/>
                  <a:gd name="connsiteY7" fmla="*/ 1247849 h 1651201"/>
                  <a:gd name="connsiteX8" fmla="*/ 944764 w 1072057"/>
                  <a:gd name="connsiteY8" fmla="*/ 1651201 h 1651201"/>
                  <a:gd name="connsiteX9" fmla="*/ 1014169 w 1072057"/>
                  <a:gd name="connsiteY9" fmla="*/ 1651201 h 165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057" h="1651201">
                    <a:moveTo>
                      <a:pt x="1014297" y="1651138"/>
                    </a:moveTo>
                    <a:cubicBezTo>
                      <a:pt x="1014297" y="1651138"/>
                      <a:pt x="1117928" y="1077606"/>
                      <a:pt x="1047571" y="774203"/>
                    </a:cubicBezTo>
                    <a:cubicBezTo>
                      <a:pt x="977276" y="470800"/>
                      <a:pt x="837576" y="37857"/>
                      <a:pt x="555890" y="4583"/>
                    </a:cubicBezTo>
                    <a:cubicBezTo>
                      <a:pt x="274204" y="-28691"/>
                      <a:pt x="44778" y="125042"/>
                      <a:pt x="44778" y="277569"/>
                    </a:cubicBezTo>
                    <a:cubicBezTo>
                      <a:pt x="44778" y="430096"/>
                      <a:pt x="44778" y="411618"/>
                      <a:pt x="22553" y="504137"/>
                    </a:cubicBezTo>
                    <a:cubicBezTo>
                      <a:pt x="328" y="596657"/>
                      <a:pt x="-14467" y="626248"/>
                      <a:pt x="22553" y="692859"/>
                    </a:cubicBezTo>
                    <a:cubicBezTo>
                      <a:pt x="59573" y="759471"/>
                      <a:pt x="41032" y="870469"/>
                      <a:pt x="122439" y="940763"/>
                    </a:cubicBezTo>
                    <a:cubicBezTo>
                      <a:pt x="203846" y="1011058"/>
                      <a:pt x="189050" y="1096148"/>
                      <a:pt x="577543" y="1247849"/>
                    </a:cubicBezTo>
                    <a:cubicBezTo>
                      <a:pt x="966036" y="1399551"/>
                      <a:pt x="944764" y="1651201"/>
                      <a:pt x="944764" y="1651201"/>
                    </a:cubicBezTo>
                    <a:lnTo>
                      <a:pt x="1014169" y="1651201"/>
                    </a:lnTo>
                    <a:close/>
                  </a:path>
                </a:pathLst>
              </a:custGeom>
              <a:solidFill>
                <a:srgbClr val="595959"/>
              </a:solidFill>
              <a:ln w="635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1C7D8C66-0AFB-D83C-428F-31310902E51A}"/>
                  </a:ext>
                </a:extLst>
              </p:cNvPr>
              <p:cNvSpPr/>
              <p:nvPr/>
            </p:nvSpPr>
            <p:spPr>
              <a:xfrm>
                <a:off x="9521456" y="2325639"/>
                <a:ext cx="837489" cy="1467342"/>
              </a:xfrm>
              <a:custGeom>
                <a:avLst/>
                <a:gdLst>
                  <a:gd name="connsiteX0" fmla="*/ 837425 w 837489"/>
                  <a:gd name="connsiteY0" fmla="*/ 1467343 h 1467342"/>
                  <a:gd name="connsiteX1" fmla="*/ 778752 w 837489"/>
                  <a:gd name="connsiteY1" fmla="*/ 575612 h 1467342"/>
                  <a:gd name="connsiteX2" fmla="*/ 413246 w 837489"/>
                  <a:gd name="connsiteY2" fmla="*/ 3414 h 1467342"/>
                  <a:gd name="connsiteX3" fmla="*/ 33262 w 837489"/>
                  <a:gd name="connsiteY3" fmla="*/ 206360 h 1467342"/>
                  <a:gd name="connsiteX4" fmla="*/ 16752 w 837489"/>
                  <a:gd name="connsiteY4" fmla="*/ 374762 h 1467342"/>
                  <a:gd name="connsiteX5" fmla="*/ 16752 w 837489"/>
                  <a:gd name="connsiteY5" fmla="*/ 515033 h 1467342"/>
                  <a:gd name="connsiteX6" fmla="*/ 91047 w 837489"/>
                  <a:gd name="connsiteY6" fmla="*/ 699374 h 1467342"/>
                  <a:gd name="connsiteX7" fmla="*/ 429438 w 837489"/>
                  <a:gd name="connsiteY7" fmla="*/ 927720 h 1467342"/>
                  <a:gd name="connsiteX8" fmla="*/ 817169 w 837489"/>
                  <a:gd name="connsiteY8" fmla="*/ 1467343 h 1467342"/>
                  <a:gd name="connsiteX9" fmla="*/ 837489 w 837489"/>
                  <a:gd name="connsiteY9" fmla="*/ 1467343 h 146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89" h="1467342">
                    <a:moveTo>
                      <a:pt x="837425" y="1467343"/>
                    </a:moveTo>
                    <a:cubicBezTo>
                      <a:pt x="837425" y="1467343"/>
                      <a:pt x="831075" y="801164"/>
                      <a:pt x="778752" y="575612"/>
                    </a:cubicBezTo>
                    <a:cubicBezTo>
                      <a:pt x="726428" y="350060"/>
                      <a:pt x="622605" y="28179"/>
                      <a:pt x="413246" y="3414"/>
                    </a:cubicBezTo>
                    <a:cubicBezTo>
                      <a:pt x="203823" y="-21351"/>
                      <a:pt x="33262" y="92949"/>
                      <a:pt x="33262" y="206360"/>
                    </a:cubicBezTo>
                    <a:cubicBezTo>
                      <a:pt x="33262" y="319771"/>
                      <a:pt x="33262" y="305991"/>
                      <a:pt x="16752" y="374762"/>
                    </a:cubicBezTo>
                    <a:cubicBezTo>
                      <a:pt x="242" y="443532"/>
                      <a:pt x="-10744" y="465567"/>
                      <a:pt x="16752" y="515033"/>
                    </a:cubicBezTo>
                    <a:cubicBezTo>
                      <a:pt x="44247" y="564563"/>
                      <a:pt x="30531" y="647050"/>
                      <a:pt x="91047" y="699374"/>
                    </a:cubicBezTo>
                    <a:cubicBezTo>
                      <a:pt x="151563" y="751634"/>
                      <a:pt x="124765" y="869871"/>
                      <a:pt x="429438" y="927720"/>
                    </a:cubicBezTo>
                    <a:cubicBezTo>
                      <a:pt x="825869" y="1002967"/>
                      <a:pt x="817169" y="1467343"/>
                      <a:pt x="817169" y="1467343"/>
                    </a:cubicBezTo>
                    <a:lnTo>
                      <a:pt x="837489" y="1467343"/>
                    </a:lnTo>
                    <a:close/>
                  </a:path>
                </a:pathLst>
              </a:custGeom>
              <a:solidFill>
                <a:srgbClr val="8C8C8C"/>
              </a:solidFill>
              <a:ln w="635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44108717-2895-D79B-D9FA-87B56E55C817}"/>
                  </a:ext>
                </a:extLst>
              </p:cNvPr>
              <p:cNvSpPr/>
              <p:nvPr/>
            </p:nvSpPr>
            <p:spPr>
              <a:xfrm>
                <a:off x="9691195" y="2518565"/>
                <a:ext cx="660701" cy="1269146"/>
              </a:xfrm>
              <a:custGeom>
                <a:avLst/>
                <a:gdLst>
                  <a:gd name="connsiteX0" fmla="*/ 660701 w 660701"/>
                  <a:gd name="connsiteY0" fmla="*/ 1269083 h 1269146"/>
                  <a:gd name="connsiteX1" fmla="*/ 515350 w 660701"/>
                  <a:gd name="connsiteY1" fmla="*/ 380908 h 1269146"/>
                  <a:gd name="connsiteX2" fmla="*/ 273478 w 660701"/>
                  <a:gd name="connsiteY2" fmla="*/ 2258 h 1269146"/>
                  <a:gd name="connsiteX3" fmla="*/ 22018 w 660701"/>
                  <a:gd name="connsiteY3" fmla="*/ 136561 h 1269146"/>
                  <a:gd name="connsiteX4" fmla="*/ 11097 w 660701"/>
                  <a:gd name="connsiteY4" fmla="*/ 248003 h 1269146"/>
                  <a:gd name="connsiteX5" fmla="*/ 11097 w 660701"/>
                  <a:gd name="connsiteY5" fmla="*/ 340840 h 1269146"/>
                  <a:gd name="connsiteX6" fmla="*/ 60246 w 660701"/>
                  <a:gd name="connsiteY6" fmla="*/ 462823 h 1269146"/>
                  <a:gd name="connsiteX7" fmla="*/ 284147 w 660701"/>
                  <a:gd name="connsiteY7" fmla="*/ 613953 h 1269146"/>
                  <a:gd name="connsiteX8" fmla="*/ 606663 w 660701"/>
                  <a:gd name="connsiteY8" fmla="*/ 976602 h 1269146"/>
                  <a:gd name="connsiteX9" fmla="*/ 660701 w 660701"/>
                  <a:gd name="connsiteY9" fmla="*/ 1269146 h 12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701" h="1269146">
                    <a:moveTo>
                      <a:pt x="660701" y="1269083"/>
                    </a:moveTo>
                    <a:cubicBezTo>
                      <a:pt x="660701" y="1269083"/>
                      <a:pt x="549958" y="530134"/>
                      <a:pt x="515350" y="380908"/>
                    </a:cubicBezTo>
                    <a:cubicBezTo>
                      <a:pt x="480742" y="231620"/>
                      <a:pt x="412036" y="18641"/>
                      <a:pt x="273478" y="2258"/>
                    </a:cubicBezTo>
                    <a:cubicBezTo>
                      <a:pt x="134922" y="-14125"/>
                      <a:pt x="22018" y="61503"/>
                      <a:pt x="22018" y="136561"/>
                    </a:cubicBezTo>
                    <a:cubicBezTo>
                      <a:pt x="22018" y="211617"/>
                      <a:pt x="22018" y="202473"/>
                      <a:pt x="11097" y="248003"/>
                    </a:cubicBezTo>
                    <a:cubicBezTo>
                      <a:pt x="174" y="293533"/>
                      <a:pt x="-7128" y="308074"/>
                      <a:pt x="11097" y="340840"/>
                    </a:cubicBezTo>
                    <a:cubicBezTo>
                      <a:pt x="29321" y="373606"/>
                      <a:pt x="20177" y="428216"/>
                      <a:pt x="60246" y="462823"/>
                    </a:cubicBezTo>
                    <a:cubicBezTo>
                      <a:pt x="100314" y="497431"/>
                      <a:pt x="82534" y="575663"/>
                      <a:pt x="284147" y="613953"/>
                    </a:cubicBezTo>
                    <a:cubicBezTo>
                      <a:pt x="546528" y="663737"/>
                      <a:pt x="606663" y="976602"/>
                      <a:pt x="606663" y="976602"/>
                    </a:cubicBezTo>
                    <a:lnTo>
                      <a:pt x="660701" y="1269146"/>
                    </a:lnTo>
                    <a:close/>
                  </a:path>
                </a:pathLst>
              </a:custGeom>
              <a:solidFill>
                <a:srgbClr val="BFBFBF"/>
              </a:solidFill>
              <a:ln w="6350" cap="flat">
                <a:noFill/>
                <a:prstDash val="solid"/>
                <a:miter/>
              </a:ln>
            </p:spPr>
            <p:txBody>
              <a:bodyPr rtlCol="0" anchor="ctr"/>
              <a:lstStyle/>
              <a:p>
                <a:endParaRPr lang="en-IN"/>
              </a:p>
            </p:txBody>
          </p:sp>
        </p:grpSp>
        <p:sp>
          <p:nvSpPr>
            <p:cNvPr id="93" name="Freeform: Shape 92">
              <a:extLst>
                <a:ext uri="{FF2B5EF4-FFF2-40B4-BE49-F238E27FC236}">
                  <a16:creationId xmlns:a16="http://schemas.microsoft.com/office/drawing/2014/main" id="{9A7E6FEB-7EF6-FF38-D53D-25ACE3F5A605}"/>
                </a:ext>
              </a:extLst>
            </p:cNvPr>
            <p:cNvSpPr/>
            <p:nvPr/>
          </p:nvSpPr>
          <p:spPr>
            <a:xfrm>
              <a:off x="10611866" y="4105656"/>
              <a:ext cx="270128" cy="85089"/>
            </a:xfrm>
            <a:custGeom>
              <a:avLst/>
              <a:gdLst>
                <a:gd name="connsiteX0" fmla="*/ 0 w 270128"/>
                <a:gd name="connsiteY0" fmla="*/ 0 h 85089"/>
                <a:gd name="connsiteX1" fmla="*/ 270129 w 270128"/>
                <a:gd name="connsiteY1" fmla="*/ 0 h 85089"/>
                <a:gd name="connsiteX2" fmla="*/ 270129 w 270128"/>
                <a:gd name="connsiteY2" fmla="*/ 85090 h 85089"/>
                <a:gd name="connsiteX3" fmla="*/ 0 w 270128"/>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0128" h="85089">
                  <a:moveTo>
                    <a:pt x="0" y="0"/>
                  </a:moveTo>
                  <a:lnTo>
                    <a:pt x="270129" y="0"/>
                  </a:lnTo>
                  <a:lnTo>
                    <a:pt x="270129" y="85090"/>
                  </a:lnTo>
                  <a:lnTo>
                    <a:pt x="0" y="85090"/>
                  </a:lnTo>
                  <a:close/>
                </a:path>
              </a:pathLst>
            </a:custGeom>
            <a:solidFill>
              <a:srgbClr val="FCE9A7"/>
            </a:solidFill>
            <a:ln w="6350" cap="flat">
              <a:noFill/>
              <a:prstDash val="solid"/>
              <a:miter/>
            </a:ln>
          </p:spPr>
          <p:txBody>
            <a:bodyPr rtlCol="0" anchor="ctr"/>
            <a:lstStyle/>
            <a:p>
              <a:endParaRPr lang="en-IN"/>
            </a:p>
          </p:txBody>
        </p:sp>
        <p:grpSp>
          <p:nvGrpSpPr>
            <p:cNvPr id="94" name="Group 93">
              <a:extLst>
                <a:ext uri="{FF2B5EF4-FFF2-40B4-BE49-F238E27FC236}">
                  <a16:creationId xmlns:a16="http://schemas.microsoft.com/office/drawing/2014/main" id="{47BAA8AA-C59F-DC93-0533-0C20B57CAC6F}"/>
                </a:ext>
              </a:extLst>
            </p:cNvPr>
            <p:cNvGrpSpPr/>
            <p:nvPr/>
          </p:nvGrpSpPr>
          <p:grpSpPr>
            <a:xfrm>
              <a:off x="10046864" y="3792982"/>
              <a:ext cx="277495" cy="814069"/>
              <a:chOff x="10208577" y="3792982"/>
              <a:chExt cx="277495" cy="814069"/>
            </a:xfrm>
          </p:grpSpPr>
          <p:sp>
            <p:nvSpPr>
              <p:cNvPr id="95" name="Freeform: Shape 94">
                <a:extLst>
                  <a:ext uri="{FF2B5EF4-FFF2-40B4-BE49-F238E27FC236}">
                    <a16:creationId xmlns:a16="http://schemas.microsoft.com/office/drawing/2014/main" id="{0D17404F-3FC5-7B27-CC36-ECC92A55AB55}"/>
                  </a:ext>
                </a:extLst>
              </p:cNvPr>
              <p:cNvSpPr/>
              <p:nvPr/>
            </p:nvSpPr>
            <p:spPr>
              <a:xfrm>
                <a:off x="10208577" y="3792982"/>
                <a:ext cx="277495" cy="814069"/>
              </a:xfrm>
              <a:custGeom>
                <a:avLst/>
                <a:gdLst>
                  <a:gd name="connsiteX0" fmla="*/ 0 w 277495"/>
                  <a:gd name="connsiteY0" fmla="*/ 0 h 814069"/>
                  <a:gd name="connsiteX1" fmla="*/ 277495 w 277495"/>
                  <a:gd name="connsiteY1" fmla="*/ 0 h 814069"/>
                  <a:gd name="connsiteX2" fmla="*/ 277495 w 277495"/>
                  <a:gd name="connsiteY2" fmla="*/ 814070 h 814069"/>
                  <a:gd name="connsiteX3" fmla="*/ 0 w 277495"/>
                  <a:gd name="connsiteY3" fmla="*/ 814070 h 814069"/>
                </a:gdLst>
                <a:ahLst/>
                <a:cxnLst>
                  <a:cxn ang="0">
                    <a:pos x="connsiteX0" y="connsiteY0"/>
                  </a:cxn>
                  <a:cxn ang="0">
                    <a:pos x="connsiteX1" y="connsiteY1"/>
                  </a:cxn>
                  <a:cxn ang="0">
                    <a:pos x="connsiteX2" y="connsiteY2"/>
                  </a:cxn>
                  <a:cxn ang="0">
                    <a:pos x="connsiteX3" y="connsiteY3"/>
                  </a:cxn>
                </a:cxnLst>
                <a:rect l="l" t="t" r="r" b="b"/>
                <a:pathLst>
                  <a:path w="277495" h="814069">
                    <a:moveTo>
                      <a:pt x="0" y="0"/>
                    </a:moveTo>
                    <a:lnTo>
                      <a:pt x="277495" y="0"/>
                    </a:lnTo>
                    <a:lnTo>
                      <a:pt x="277495" y="814070"/>
                    </a:lnTo>
                    <a:lnTo>
                      <a:pt x="0" y="814070"/>
                    </a:lnTo>
                    <a:close/>
                  </a:path>
                </a:pathLst>
              </a:custGeom>
              <a:solidFill>
                <a:srgbClr val="FE504F"/>
              </a:solidFill>
              <a:ln w="635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FB479287-9764-90BB-75DB-7CD6AD029C98}"/>
                  </a:ext>
                </a:extLst>
              </p:cNvPr>
              <p:cNvSpPr/>
              <p:nvPr/>
            </p:nvSpPr>
            <p:spPr>
              <a:xfrm>
                <a:off x="10208577" y="4005770"/>
                <a:ext cx="277495" cy="85089"/>
              </a:xfrm>
              <a:custGeom>
                <a:avLst/>
                <a:gdLst>
                  <a:gd name="connsiteX0" fmla="*/ 0 w 277495"/>
                  <a:gd name="connsiteY0" fmla="*/ 0 h 85089"/>
                  <a:gd name="connsiteX1" fmla="*/ 277495 w 277495"/>
                  <a:gd name="connsiteY1" fmla="*/ 0 h 85089"/>
                  <a:gd name="connsiteX2" fmla="*/ 277495 w 277495"/>
                  <a:gd name="connsiteY2" fmla="*/ 85090 h 85089"/>
                  <a:gd name="connsiteX3" fmla="*/ 0 w 277495"/>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7495" h="85089">
                    <a:moveTo>
                      <a:pt x="0" y="0"/>
                    </a:moveTo>
                    <a:lnTo>
                      <a:pt x="277495" y="0"/>
                    </a:lnTo>
                    <a:lnTo>
                      <a:pt x="277495" y="85090"/>
                    </a:lnTo>
                    <a:lnTo>
                      <a:pt x="0" y="85090"/>
                    </a:lnTo>
                    <a:close/>
                  </a:path>
                </a:pathLst>
              </a:custGeom>
              <a:solidFill>
                <a:srgbClr val="FCE9A7"/>
              </a:solidFill>
              <a:ln w="6350"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4738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2312695" y="87630"/>
            <a:ext cx="7566610" cy="11824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kern="1200" dirty="0">
                <a:solidFill>
                  <a:schemeClr val="tx1"/>
                </a:solidFill>
                <a:latin typeface="Roboto Medium" panose="02000000000000000000" pitchFamily="2" charset="0"/>
                <a:ea typeface="Roboto Medium" panose="02000000000000000000" pitchFamily="2" charset="0"/>
                <a:cs typeface="+mj-cs"/>
              </a:rPr>
              <a:t>CROSS-CORRELATION FUNCTION </a:t>
            </a:r>
            <a:r>
              <a:rPr lang="mk-MK" sz="3200" kern="1200" dirty="0">
                <a:solidFill>
                  <a:schemeClr val="tx1"/>
                </a:solidFill>
                <a:latin typeface="Roboto Medium" panose="02000000000000000000" pitchFamily="2" charset="0"/>
                <a:ea typeface="Roboto Medium" panose="02000000000000000000" pitchFamily="2" charset="0"/>
                <a:cs typeface="+mj-cs"/>
              </a:rPr>
              <a:t>(</a:t>
            </a:r>
            <a:r>
              <a:rPr lang="en-US" sz="3200" dirty="0">
                <a:latin typeface="Roboto Medium" panose="02000000000000000000" pitchFamily="2" charset="0"/>
                <a:ea typeface="Roboto Medium" panose="02000000000000000000" pitchFamily="2" charset="0"/>
                <a:cs typeface="+mj-cs"/>
              </a:rPr>
              <a:t>CCF)</a:t>
            </a:r>
            <a:endParaRPr lang="en-US" sz="4000" kern="1200" dirty="0">
              <a:solidFill>
                <a:schemeClr val="tx1"/>
              </a:solidFill>
              <a:latin typeface="Roboto Medium" panose="02000000000000000000" pitchFamily="2" charset="0"/>
              <a:ea typeface="Roboto Medium" panose="02000000000000000000" pitchFamily="2" charset="0"/>
              <a:cs typeface="+mj-cs"/>
            </a:endParaRPr>
          </a:p>
        </p:txBody>
      </p:sp>
      <p:sp>
        <p:nvSpPr>
          <p:cNvPr id="3" name="TextBox 2">
            <a:extLst>
              <a:ext uri="{FF2B5EF4-FFF2-40B4-BE49-F238E27FC236}">
                <a16:creationId xmlns:a16="http://schemas.microsoft.com/office/drawing/2014/main" id="{6E49995B-DA4E-504B-4CBD-B8CD74CCD68E}"/>
              </a:ext>
            </a:extLst>
          </p:cNvPr>
          <p:cNvSpPr txBox="1"/>
          <p:nvPr/>
        </p:nvSpPr>
        <p:spPr>
          <a:xfrm>
            <a:off x="621468" y="1357703"/>
            <a:ext cx="9508335" cy="5251752"/>
          </a:xfrm>
          <a:prstGeom prst="rect">
            <a:avLst/>
          </a:prstGeom>
        </p:spPr>
        <p:txBody>
          <a:bodyPr vert="horz" lIns="91440" tIns="45720" rIns="91440" bIns="45720" rtlCol="0" anchor="t">
            <a:noAutofit/>
          </a:bodyPr>
          <a:lstStyle/>
          <a:p>
            <a:pPr marL="571500" lvl="1">
              <a:lnSpc>
                <a:spcPct val="90000"/>
              </a:lnSpc>
              <a:spcAft>
                <a:spcPts val="600"/>
              </a:spcAft>
            </a:pPr>
            <a:endParaRPr lang="en-US" sz="1700" dirty="0">
              <a:latin typeface="Open Sans" panose="020B0606030504020204" pitchFamily="34" charset="0"/>
              <a:ea typeface="Open Sans" panose="020B0606030504020204" pitchFamily="34" charset="0"/>
              <a:cs typeface="Open Sans" panose="020B0606030504020204" pitchFamily="34" charset="0"/>
            </a:endParaRP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B59A72B-ADA4-074A-3004-CBD9F45EFE22}"/>
                  </a:ext>
                </a:extLst>
              </p14:cNvPr>
              <p14:cNvContentPartPr/>
              <p14:nvPr/>
            </p14:nvContentPartPr>
            <p14:xfrm>
              <a:off x="7562310" y="4579560"/>
              <a:ext cx="360" cy="360"/>
            </p14:xfrm>
          </p:contentPart>
        </mc:Choice>
        <mc:Fallback>
          <p:pic>
            <p:nvPicPr>
              <p:cNvPr id="11" name="Ink 10">
                <a:extLst>
                  <a:ext uri="{FF2B5EF4-FFF2-40B4-BE49-F238E27FC236}">
                    <a16:creationId xmlns:a16="http://schemas.microsoft.com/office/drawing/2014/main" id="{1B59A72B-ADA4-074A-3004-CBD9F45EFE22}"/>
                  </a:ext>
                </a:extLst>
              </p:cNvPr>
              <p:cNvPicPr/>
              <p:nvPr/>
            </p:nvPicPr>
            <p:blipFill>
              <a:blip r:embed="rId3"/>
              <a:stretch>
                <a:fillRect/>
              </a:stretch>
            </p:blipFill>
            <p:spPr>
              <a:xfrm>
                <a:off x="7526310" y="45435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AA1DD657-3488-F848-ACC2-31A0063A7145}"/>
                  </a:ext>
                </a:extLst>
              </p14:cNvPr>
              <p14:cNvContentPartPr/>
              <p14:nvPr/>
            </p14:nvContentPartPr>
            <p14:xfrm>
              <a:off x="11715652" y="6314820"/>
              <a:ext cx="360" cy="360"/>
            </p14:xfrm>
          </p:contentPart>
        </mc:Choice>
        <mc:Fallback>
          <p:pic>
            <p:nvPicPr>
              <p:cNvPr id="15" name="Ink 14">
                <a:extLst>
                  <a:ext uri="{FF2B5EF4-FFF2-40B4-BE49-F238E27FC236}">
                    <a16:creationId xmlns:a16="http://schemas.microsoft.com/office/drawing/2014/main" id="{AA1DD657-3488-F848-ACC2-31A0063A7145}"/>
                  </a:ext>
                </a:extLst>
              </p:cNvPr>
              <p:cNvPicPr/>
              <p:nvPr/>
            </p:nvPicPr>
            <p:blipFill>
              <a:blip r:embed="rId3"/>
              <a:stretch>
                <a:fillRect/>
              </a:stretch>
            </p:blipFill>
            <p:spPr>
              <a:xfrm>
                <a:off x="11679652" y="62788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5" name="Ink 24">
                <a:extLst>
                  <a:ext uri="{FF2B5EF4-FFF2-40B4-BE49-F238E27FC236}">
                    <a16:creationId xmlns:a16="http://schemas.microsoft.com/office/drawing/2014/main" id="{76F7C995-41A0-6AE1-D3C3-06DDD0190C03}"/>
                  </a:ext>
                </a:extLst>
              </p14:cNvPr>
              <p14:cNvContentPartPr/>
              <p14:nvPr/>
            </p14:nvContentPartPr>
            <p14:xfrm>
              <a:off x="7693280" y="3860580"/>
              <a:ext cx="1960560" cy="887400"/>
            </p14:xfrm>
          </p:contentPart>
        </mc:Choice>
        <mc:Fallback>
          <p:pic>
            <p:nvPicPr>
              <p:cNvPr id="25" name="Ink 24">
                <a:extLst>
                  <a:ext uri="{FF2B5EF4-FFF2-40B4-BE49-F238E27FC236}">
                    <a16:creationId xmlns:a16="http://schemas.microsoft.com/office/drawing/2014/main" id="{76F7C995-41A0-6AE1-D3C3-06DDD0190C03}"/>
                  </a:ext>
                </a:extLst>
              </p:cNvPr>
              <p:cNvPicPr/>
              <p:nvPr/>
            </p:nvPicPr>
            <p:blipFill>
              <a:blip r:embed="rId6"/>
              <a:stretch>
                <a:fillRect/>
              </a:stretch>
            </p:blipFill>
            <p:spPr>
              <a:xfrm>
                <a:off x="7657273" y="3824580"/>
                <a:ext cx="2032213" cy="959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7" name="Ink 26">
                <a:extLst>
                  <a:ext uri="{FF2B5EF4-FFF2-40B4-BE49-F238E27FC236}">
                    <a16:creationId xmlns:a16="http://schemas.microsoft.com/office/drawing/2014/main" id="{A94C5221-5031-E34C-EE16-5CC9DA0A83D2}"/>
                  </a:ext>
                </a:extLst>
              </p14:cNvPr>
              <p14:cNvContentPartPr/>
              <p14:nvPr/>
            </p14:nvContentPartPr>
            <p14:xfrm>
              <a:off x="10984040" y="2572500"/>
              <a:ext cx="164160" cy="31320"/>
            </p14:xfrm>
          </p:contentPart>
        </mc:Choice>
        <mc:Fallback>
          <p:pic>
            <p:nvPicPr>
              <p:cNvPr id="27" name="Ink 26">
                <a:extLst>
                  <a:ext uri="{FF2B5EF4-FFF2-40B4-BE49-F238E27FC236}">
                    <a16:creationId xmlns:a16="http://schemas.microsoft.com/office/drawing/2014/main" id="{A94C5221-5031-E34C-EE16-5CC9DA0A83D2}"/>
                  </a:ext>
                </a:extLst>
              </p:cNvPr>
              <p:cNvPicPr/>
              <p:nvPr/>
            </p:nvPicPr>
            <p:blipFill>
              <a:blip r:embed="rId8"/>
              <a:stretch>
                <a:fillRect/>
              </a:stretch>
            </p:blipFill>
            <p:spPr>
              <a:xfrm>
                <a:off x="10947961" y="2536500"/>
                <a:ext cx="235957" cy="102960"/>
              </a:xfrm>
              <a:prstGeom prst="rect">
                <a:avLst/>
              </a:prstGeom>
            </p:spPr>
          </p:pic>
        </mc:Fallback>
      </mc:AlternateContent>
      <p:grpSp>
        <p:nvGrpSpPr>
          <p:cNvPr id="30" name="Group 29">
            <a:extLst>
              <a:ext uri="{FF2B5EF4-FFF2-40B4-BE49-F238E27FC236}">
                <a16:creationId xmlns:a16="http://schemas.microsoft.com/office/drawing/2014/main" id="{5C8E9179-F17B-1DC1-2E7C-4965A721A25F}"/>
              </a:ext>
            </a:extLst>
          </p:cNvPr>
          <p:cNvGrpSpPr/>
          <p:nvPr/>
        </p:nvGrpSpPr>
        <p:grpSpPr>
          <a:xfrm>
            <a:off x="7581200" y="2513460"/>
            <a:ext cx="295200" cy="232200"/>
            <a:chOff x="7596440" y="2513460"/>
            <a:chExt cx="295200" cy="232200"/>
          </a:xfrm>
        </p:grpSpPr>
        <mc:AlternateContent xmlns:mc="http://schemas.openxmlformats.org/markup-compatibility/2006">
          <mc:Choice xmlns:p14="http://schemas.microsoft.com/office/powerpoint/2010/main" Requires="p14">
            <p:contentPart p14:bwMode="auto" r:id="rId9">
              <p14:nvContentPartPr>
                <p14:cNvPr id="28" name="Ink 27">
                  <a:extLst>
                    <a:ext uri="{FF2B5EF4-FFF2-40B4-BE49-F238E27FC236}">
                      <a16:creationId xmlns:a16="http://schemas.microsoft.com/office/drawing/2014/main" id="{BC6CD438-FAAD-4508-D9FE-78DDD9EC3639}"/>
                    </a:ext>
                  </a:extLst>
                </p14:cNvPr>
                <p14:cNvContentPartPr/>
                <p14:nvPr/>
              </p14:nvContentPartPr>
              <p14:xfrm>
                <a:off x="7596440" y="2513460"/>
                <a:ext cx="278280" cy="232200"/>
              </p14:xfrm>
            </p:contentPart>
          </mc:Choice>
          <mc:Fallback>
            <p:pic>
              <p:nvPicPr>
                <p:cNvPr id="28" name="Ink 27">
                  <a:extLst>
                    <a:ext uri="{FF2B5EF4-FFF2-40B4-BE49-F238E27FC236}">
                      <a16:creationId xmlns:a16="http://schemas.microsoft.com/office/drawing/2014/main" id="{BC6CD438-FAAD-4508-D9FE-78DDD9EC3639}"/>
                    </a:ext>
                  </a:extLst>
                </p:cNvPr>
                <p:cNvPicPr/>
                <p:nvPr/>
              </p:nvPicPr>
              <p:blipFill>
                <a:blip r:embed="rId10"/>
                <a:stretch>
                  <a:fillRect/>
                </a:stretch>
              </p:blipFill>
              <p:spPr>
                <a:xfrm>
                  <a:off x="7560440" y="2477460"/>
                  <a:ext cx="349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9" name="Ink 28">
                  <a:extLst>
                    <a:ext uri="{FF2B5EF4-FFF2-40B4-BE49-F238E27FC236}">
                      <a16:creationId xmlns:a16="http://schemas.microsoft.com/office/drawing/2014/main" id="{8B017402-8259-909C-D8A4-B68340E47826}"/>
                    </a:ext>
                  </a:extLst>
                </p14:cNvPr>
                <p14:cNvContentPartPr/>
                <p14:nvPr/>
              </p14:nvContentPartPr>
              <p14:xfrm>
                <a:off x="7891280" y="2517060"/>
                <a:ext cx="360" cy="360"/>
              </p14:xfrm>
            </p:contentPart>
          </mc:Choice>
          <mc:Fallback>
            <p:pic>
              <p:nvPicPr>
                <p:cNvPr id="29" name="Ink 28">
                  <a:extLst>
                    <a:ext uri="{FF2B5EF4-FFF2-40B4-BE49-F238E27FC236}">
                      <a16:creationId xmlns:a16="http://schemas.microsoft.com/office/drawing/2014/main" id="{8B017402-8259-909C-D8A4-B68340E47826}"/>
                    </a:ext>
                  </a:extLst>
                </p:cNvPr>
                <p:cNvPicPr/>
                <p:nvPr/>
              </p:nvPicPr>
              <p:blipFill>
                <a:blip r:embed="rId3"/>
                <a:stretch>
                  <a:fillRect/>
                </a:stretch>
              </p:blipFill>
              <p:spPr>
                <a:xfrm>
                  <a:off x="7855280" y="2481060"/>
                  <a:ext cx="72000" cy="72000"/>
                </a:xfrm>
                <a:prstGeom prst="rect">
                  <a:avLst/>
                </a:prstGeom>
              </p:spPr>
            </p:pic>
          </mc:Fallback>
        </mc:AlternateContent>
      </p:grpSp>
      <p:grpSp>
        <p:nvGrpSpPr>
          <p:cNvPr id="57" name="Group 56">
            <a:extLst>
              <a:ext uri="{FF2B5EF4-FFF2-40B4-BE49-F238E27FC236}">
                <a16:creationId xmlns:a16="http://schemas.microsoft.com/office/drawing/2014/main" id="{E4058CDC-D64B-B3FC-6501-D30CB0219C64}"/>
              </a:ext>
            </a:extLst>
          </p:cNvPr>
          <p:cNvGrpSpPr/>
          <p:nvPr/>
        </p:nvGrpSpPr>
        <p:grpSpPr>
          <a:xfrm>
            <a:off x="9697400" y="4731780"/>
            <a:ext cx="89280" cy="56160"/>
            <a:chOff x="9697400" y="4731780"/>
            <a:chExt cx="89280" cy="56160"/>
          </a:xfrm>
        </p:grpSpPr>
        <mc:AlternateContent xmlns:mc="http://schemas.openxmlformats.org/markup-compatibility/2006">
          <mc:Choice xmlns:p14="http://schemas.microsoft.com/office/powerpoint/2010/main" Requires="p14">
            <p:contentPart p14:bwMode="auto" r:id="rId12">
              <p14:nvContentPartPr>
                <p14:cNvPr id="33" name="Ink 32">
                  <a:extLst>
                    <a:ext uri="{FF2B5EF4-FFF2-40B4-BE49-F238E27FC236}">
                      <a16:creationId xmlns:a16="http://schemas.microsoft.com/office/drawing/2014/main" id="{E3C2100D-F8E8-4400-3724-C2AD138EB8CF}"/>
                    </a:ext>
                  </a:extLst>
                </p14:cNvPr>
                <p14:cNvContentPartPr/>
                <p14:nvPr/>
              </p14:nvContentPartPr>
              <p14:xfrm>
                <a:off x="9771200" y="4762380"/>
                <a:ext cx="360" cy="360"/>
              </p14:xfrm>
            </p:contentPart>
          </mc:Choice>
          <mc:Fallback>
            <p:pic>
              <p:nvPicPr>
                <p:cNvPr id="33" name="Ink 32">
                  <a:extLst>
                    <a:ext uri="{FF2B5EF4-FFF2-40B4-BE49-F238E27FC236}">
                      <a16:creationId xmlns:a16="http://schemas.microsoft.com/office/drawing/2014/main" id="{E3C2100D-F8E8-4400-3724-C2AD138EB8CF}"/>
                    </a:ext>
                  </a:extLst>
                </p:cNvPr>
                <p:cNvPicPr/>
                <p:nvPr/>
              </p:nvPicPr>
              <p:blipFill>
                <a:blip r:embed="rId13"/>
                <a:stretch>
                  <a:fillRect/>
                </a:stretch>
              </p:blipFill>
              <p:spPr>
                <a:xfrm>
                  <a:off x="9762200" y="47533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4" name="Ink 33">
                  <a:extLst>
                    <a:ext uri="{FF2B5EF4-FFF2-40B4-BE49-F238E27FC236}">
                      <a16:creationId xmlns:a16="http://schemas.microsoft.com/office/drawing/2014/main" id="{97DD8590-A7ED-B8BE-7A3D-C52E8CF2C537}"/>
                    </a:ext>
                  </a:extLst>
                </p14:cNvPr>
                <p14:cNvContentPartPr/>
                <p14:nvPr/>
              </p14:nvContentPartPr>
              <p14:xfrm>
                <a:off x="9766160" y="4767420"/>
                <a:ext cx="360" cy="360"/>
              </p14:xfrm>
            </p:contentPart>
          </mc:Choice>
          <mc:Fallback>
            <p:pic>
              <p:nvPicPr>
                <p:cNvPr id="34" name="Ink 33">
                  <a:extLst>
                    <a:ext uri="{FF2B5EF4-FFF2-40B4-BE49-F238E27FC236}">
                      <a16:creationId xmlns:a16="http://schemas.microsoft.com/office/drawing/2014/main" id="{97DD8590-A7ED-B8BE-7A3D-C52E8CF2C537}"/>
                    </a:ext>
                  </a:extLst>
                </p:cNvPr>
                <p:cNvPicPr/>
                <p:nvPr/>
              </p:nvPicPr>
              <p:blipFill>
                <a:blip r:embed="rId13"/>
                <a:stretch>
                  <a:fillRect/>
                </a:stretch>
              </p:blipFill>
              <p:spPr>
                <a:xfrm>
                  <a:off x="9757160" y="47584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6" name="Ink 35">
                  <a:extLst>
                    <a:ext uri="{FF2B5EF4-FFF2-40B4-BE49-F238E27FC236}">
                      <a16:creationId xmlns:a16="http://schemas.microsoft.com/office/drawing/2014/main" id="{D01CD87C-5AA0-B754-A078-7F663D066218}"/>
                    </a:ext>
                  </a:extLst>
                </p14:cNvPr>
                <p14:cNvContentPartPr/>
                <p14:nvPr/>
              </p14:nvContentPartPr>
              <p14:xfrm>
                <a:off x="9702440" y="4774980"/>
                <a:ext cx="360" cy="360"/>
              </p14:xfrm>
            </p:contentPart>
          </mc:Choice>
          <mc:Fallback>
            <p:pic>
              <p:nvPicPr>
                <p:cNvPr id="36" name="Ink 35">
                  <a:extLst>
                    <a:ext uri="{FF2B5EF4-FFF2-40B4-BE49-F238E27FC236}">
                      <a16:creationId xmlns:a16="http://schemas.microsoft.com/office/drawing/2014/main" id="{D01CD87C-5AA0-B754-A078-7F663D066218}"/>
                    </a:ext>
                  </a:extLst>
                </p:cNvPr>
                <p:cNvPicPr/>
                <p:nvPr/>
              </p:nvPicPr>
              <p:blipFill>
                <a:blip r:embed="rId13"/>
                <a:stretch>
                  <a:fillRect/>
                </a:stretch>
              </p:blipFill>
              <p:spPr>
                <a:xfrm>
                  <a:off x="9693440" y="47659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8" name="Ink 37">
                  <a:extLst>
                    <a:ext uri="{FF2B5EF4-FFF2-40B4-BE49-F238E27FC236}">
                      <a16:creationId xmlns:a16="http://schemas.microsoft.com/office/drawing/2014/main" id="{1F3F64D6-ABEA-D200-5EA7-154BD7AAE185}"/>
                    </a:ext>
                  </a:extLst>
                </p14:cNvPr>
                <p14:cNvContentPartPr/>
                <p14:nvPr/>
              </p14:nvContentPartPr>
              <p14:xfrm>
                <a:off x="9786320" y="4731780"/>
                <a:ext cx="360" cy="360"/>
              </p14:xfrm>
            </p:contentPart>
          </mc:Choice>
          <mc:Fallback>
            <p:pic>
              <p:nvPicPr>
                <p:cNvPr id="38" name="Ink 37">
                  <a:extLst>
                    <a:ext uri="{FF2B5EF4-FFF2-40B4-BE49-F238E27FC236}">
                      <a16:creationId xmlns:a16="http://schemas.microsoft.com/office/drawing/2014/main" id="{1F3F64D6-ABEA-D200-5EA7-154BD7AAE185}"/>
                    </a:ext>
                  </a:extLst>
                </p:cNvPr>
                <p:cNvPicPr/>
                <p:nvPr/>
              </p:nvPicPr>
              <p:blipFill>
                <a:blip r:embed="rId13"/>
                <a:stretch>
                  <a:fillRect/>
                </a:stretch>
              </p:blipFill>
              <p:spPr>
                <a:xfrm>
                  <a:off x="9777320" y="47227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9" name="Ink 38">
                  <a:extLst>
                    <a:ext uri="{FF2B5EF4-FFF2-40B4-BE49-F238E27FC236}">
                      <a16:creationId xmlns:a16="http://schemas.microsoft.com/office/drawing/2014/main" id="{80BBA178-0506-DDCB-C52E-CA18C9D498BE}"/>
                    </a:ext>
                  </a:extLst>
                </p14:cNvPr>
                <p14:cNvContentPartPr/>
                <p14:nvPr/>
              </p14:nvContentPartPr>
              <p14:xfrm>
                <a:off x="9781280" y="4741860"/>
                <a:ext cx="360" cy="360"/>
              </p14:xfrm>
            </p:contentPart>
          </mc:Choice>
          <mc:Fallback>
            <p:pic>
              <p:nvPicPr>
                <p:cNvPr id="39" name="Ink 38">
                  <a:extLst>
                    <a:ext uri="{FF2B5EF4-FFF2-40B4-BE49-F238E27FC236}">
                      <a16:creationId xmlns:a16="http://schemas.microsoft.com/office/drawing/2014/main" id="{80BBA178-0506-DDCB-C52E-CA18C9D498BE}"/>
                    </a:ext>
                  </a:extLst>
                </p:cNvPr>
                <p:cNvPicPr/>
                <p:nvPr/>
              </p:nvPicPr>
              <p:blipFill>
                <a:blip r:embed="rId13"/>
                <a:stretch>
                  <a:fillRect/>
                </a:stretch>
              </p:blipFill>
              <p:spPr>
                <a:xfrm>
                  <a:off x="9772280" y="47328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1" name="Ink 40">
                  <a:extLst>
                    <a:ext uri="{FF2B5EF4-FFF2-40B4-BE49-F238E27FC236}">
                      <a16:creationId xmlns:a16="http://schemas.microsoft.com/office/drawing/2014/main" id="{207EA97F-04A3-3DB5-C813-AEA51B763CAE}"/>
                    </a:ext>
                  </a:extLst>
                </p14:cNvPr>
                <p14:cNvContentPartPr/>
                <p14:nvPr/>
              </p14:nvContentPartPr>
              <p14:xfrm>
                <a:off x="9697400" y="4787580"/>
                <a:ext cx="360" cy="360"/>
              </p14:xfrm>
            </p:contentPart>
          </mc:Choice>
          <mc:Fallback>
            <p:pic>
              <p:nvPicPr>
                <p:cNvPr id="41" name="Ink 40">
                  <a:extLst>
                    <a:ext uri="{FF2B5EF4-FFF2-40B4-BE49-F238E27FC236}">
                      <a16:creationId xmlns:a16="http://schemas.microsoft.com/office/drawing/2014/main" id="{207EA97F-04A3-3DB5-C813-AEA51B763CAE}"/>
                    </a:ext>
                  </a:extLst>
                </p:cNvPr>
                <p:cNvPicPr/>
                <p:nvPr/>
              </p:nvPicPr>
              <p:blipFill>
                <a:blip r:embed="rId13"/>
                <a:stretch>
                  <a:fillRect/>
                </a:stretch>
              </p:blipFill>
              <p:spPr>
                <a:xfrm>
                  <a:off x="9688400" y="47785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0" name="Ink 49">
                  <a:extLst>
                    <a:ext uri="{FF2B5EF4-FFF2-40B4-BE49-F238E27FC236}">
                      <a16:creationId xmlns:a16="http://schemas.microsoft.com/office/drawing/2014/main" id="{90C5BBAB-B8AF-A470-BE76-32C57085F651}"/>
                    </a:ext>
                  </a:extLst>
                </p14:cNvPr>
                <p14:cNvContentPartPr/>
                <p14:nvPr/>
              </p14:nvContentPartPr>
              <p14:xfrm>
                <a:off x="9766778" y="4782435"/>
                <a:ext cx="360" cy="360"/>
              </p14:xfrm>
            </p:contentPart>
          </mc:Choice>
          <mc:Fallback>
            <p:pic>
              <p:nvPicPr>
                <p:cNvPr id="50" name="Ink 49">
                  <a:extLst>
                    <a:ext uri="{FF2B5EF4-FFF2-40B4-BE49-F238E27FC236}">
                      <a16:creationId xmlns:a16="http://schemas.microsoft.com/office/drawing/2014/main" id="{90C5BBAB-B8AF-A470-BE76-32C57085F651}"/>
                    </a:ext>
                  </a:extLst>
                </p:cNvPr>
                <p:cNvPicPr/>
                <p:nvPr/>
              </p:nvPicPr>
              <p:blipFill>
                <a:blip r:embed="rId13"/>
                <a:stretch>
                  <a:fillRect/>
                </a:stretch>
              </p:blipFill>
              <p:spPr>
                <a:xfrm>
                  <a:off x="9757778" y="47734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1" name="Ink 50">
                  <a:extLst>
                    <a:ext uri="{FF2B5EF4-FFF2-40B4-BE49-F238E27FC236}">
                      <a16:creationId xmlns:a16="http://schemas.microsoft.com/office/drawing/2014/main" id="{75E39ABE-A990-5048-CFAC-68773333B1E8}"/>
                    </a:ext>
                  </a:extLst>
                </p14:cNvPr>
                <p14:cNvContentPartPr/>
                <p14:nvPr/>
              </p14:nvContentPartPr>
              <p14:xfrm>
                <a:off x="9766778" y="4772715"/>
                <a:ext cx="360" cy="360"/>
              </p14:xfrm>
            </p:contentPart>
          </mc:Choice>
          <mc:Fallback>
            <p:pic>
              <p:nvPicPr>
                <p:cNvPr id="51" name="Ink 50">
                  <a:extLst>
                    <a:ext uri="{FF2B5EF4-FFF2-40B4-BE49-F238E27FC236}">
                      <a16:creationId xmlns:a16="http://schemas.microsoft.com/office/drawing/2014/main" id="{75E39ABE-A990-5048-CFAC-68773333B1E8}"/>
                    </a:ext>
                  </a:extLst>
                </p:cNvPr>
                <p:cNvPicPr/>
                <p:nvPr/>
              </p:nvPicPr>
              <p:blipFill>
                <a:blip r:embed="rId13"/>
                <a:stretch>
                  <a:fillRect/>
                </a:stretch>
              </p:blipFill>
              <p:spPr>
                <a:xfrm>
                  <a:off x="9757778" y="47637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5" name="Ink 54">
                  <a:extLst>
                    <a:ext uri="{FF2B5EF4-FFF2-40B4-BE49-F238E27FC236}">
                      <a16:creationId xmlns:a16="http://schemas.microsoft.com/office/drawing/2014/main" id="{660A6626-42B4-60A7-16F8-F71EEFBAE825}"/>
                    </a:ext>
                  </a:extLst>
                </p14:cNvPr>
                <p14:cNvContentPartPr/>
                <p14:nvPr/>
              </p14:nvContentPartPr>
              <p14:xfrm>
                <a:off x="9701978" y="4778475"/>
                <a:ext cx="360" cy="360"/>
              </p14:xfrm>
            </p:contentPart>
          </mc:Choice>
          <mc:Fallback>
            <p:pic>
              <p:nvPicPr>
                <p:cNvPr id="55" name="Ink 54">
                  <a:extLst>
                    <a:ext uri="{FF2B5EF4-FFF2-40B4-BE49-F238E27FC236}">
                      <a16:creationId xmlns:a16="http://schemas.microsoft.com/office/drawing/2014/main" id="{660A6626-42B4-60A7-16F8-F71EEFBAE825}"/>
                    </a:ext>
                  </a:extLst>
                </p:cNvPr>
                <p:cNvPicPr/>
                <p:nvPr/>
              </p:nvPicPr>
              <p:blipFill>
                <a:blip r:embed="rId13"/>
                <a:stretch>
                  <a:fillRect/>
                </a:stretch>
              </p:blipFill>
              <p:spPr>
                <a:xfrm>
                  <a:off x="9692978" y="47694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6" name="Ink 55">
                  <a:extLst>
                    <a:ext uri="{FF2B5EF4-FFF2-40B4-BE49-F238E27FC236}">
                      <a16:creationId xmlns:a16="http://schemas.microsoft.com/office/drawing/2014/main" id="{611D0E45-33D8-4655-2994-51BF513BE300}"/>
                    </a:ext>
                  </a:extLst>
                </p14:cNvPr>
                <p14:cNvContentPartPr/>
                <p14:nvPr/>
              </p14:nvContentPartPr>
              <p14:xfrm>
                <a:off x="9703778" y="4782435"/>
                <a:ext cx="360" cy="360"/>
              </p14:xfrm>
            </p:contentPart>
          </mc:Choice>
          <mc:Fallback>
            <p:pic>
              <p:nvPicPr>
                <p:cNvPr id="56" name="Ink 55">
                  <a:extLst>
                    <a:ext uri="{FF2B5EF4-FFF2-40B4-BE49-F238E27FC236}">
                      <a16:creationId xmlns:a16="http://schemas.microsoft.com/office/drawing/2014/main" id="{611D0E45-33D8-4655-2994-51BF513BE300}"/>
                    </a:ext>
                  </a:extLst>
                </p:cNvPr>
                <p:cNvPicPr/>
                <p:nvPr/>
              </p:nvPicPr>
              <p:blipFill>
                <a:blip r:embed="rId13"/>
                <a:stretch>
                  <a:fillRect/>
                </a:stretch>
              </p:blipFill>
              <p:spPr>
                <a:xfrm>
                  <a:off x="9694778" y="4773435"/>
                  <a:ext cx="18000" cy="18000"/>
                </a:xfrm>
                <a:prstGeom prst="rect">
                  <a:avLst/>
                </a:prstGeom>
              </p:spPr>
            </p:pic>
          </mc:Fallback>
        </mc:AlternateContent>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9762835-9DDC-6640-D56C-9C40E46EE195}"/>
                  </a:ext>
                </a:extLst>
              </p:cNvPr>
              <p:cNvSpPr txBox="1"/>
              <p:nvPr/>
            </p:nvSpPr>
            <p:spPr>
              <a:xfrm>
                <a:off x="924189" y="1727880"/>
                <a:ext cx="11777009" cy="4582032"/>
              </a:xfrm>
              <a:prstGeom prst="rect">
                <a:avLst/>
              </a:prstGeom>
            </p:spPr>
            <p:txBody>
              <a:bodyPr vert="horz" lIns="91440" tIns="45720" rIns="91440" bIns="45720" rtlCol="0" anchor="t">
                <a:noAutofit/>
              </a:bodyPr>
              <a:lstStyle/>
              <a:p>
                <a:pPr marL="457200" indent="-342900">
                  <a:lnSpc>
                    <a:spcPct val="200000"/>
                  </a:lnSpc>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Проценка на случајна врска помеѓу два сигнали во времето</a:t>
                </a:r>
              </a:p>
              <a:p>
                <a:pPr marL="457200" indent="-342900">
                  <a:lnSpc>
                    <a:spcPct val="150000"/>
                  </a:lnSpc>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Корелација помеѓу опсервации на две временски серии </a:t>
                </a:r>
                <a14:m>
                  <m:oMath xmlns:m="http://schemas.openxmlformats.org/officeDocument/2006/math">
                    <m:sSub>
                      <m:sSubPr>
                        <m:ctrlPr>
                          <a:rPr lang="en-US" sz="1600" b="1" i="1" smtClean="0">
                            <a:solidFill>
                              <a:schemeClr val="accent1"/>
                            </a:solidFill>
                            <a:effectLst/>
                            <a:latin typeface="Cambria Math" panose="02040503050406030204" pitchFamily="18" charset="0"/>
                          </a:rPr>
                        </m:ctrlPr>
                      </m:sSubPr>
                      <m:e>
                        <m:r>
                          <a:rPr lang="en-US" sz="1600" b="1" i="1">
                            <a:solidFill>
                              <a:schemeClr val="accent1"/>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solidFill>
                              <a:schemeClr val="accent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1600" b="1" i="1">
                            <a:solidFill>
                              <a:schemeClr val="accent1"/>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mk-MK"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mk-MK" sz="1600" dirty="0">
                    <a:latin typeface="Open Sans" panose="020B0606030504020204" pitchFamily="34" charset="0"/>
                    <a:ea typeface="Open Sans" panose="020B0606030504020204" pitchFamily="34" charset="0"/>
                    <a:cs typeface="Open Sans" panose="020B0606030504020204" pitchFamily="34" charset="0"/>
                  </a:rPr>
                  <a:t>и </a:t>
                </a:r>
                <a14:m>
                  <m:oMath xmlns:m="http://schemas.openxmlformats.org/officeDocument/2006/math">
                    <m:sSub>
                      <m:sSubPr>
                        <m:ctrlPr>
                          <a:rPr lang="en-US" sz="1600" b="1" i="1" smtClean="0">
                            <a:solidFill>
                              <a:schemeClr val="accent1"/>
                            </a:solidFill>
                          </a:rPr>
                        </m:ctrlPr>
                      </m:sSubPr>
                      <m:e>
                        <m:r>
                          <a:rPr lang="en-US" sz="1600" b="1" i="1">
                            <a:solidFill>
                              <a:schemeClr val="accent1"/>
                            </a:solidFill>
                          </a:rPr>
                          <m:t>𝒚</m:t>
                        </m:r>
                      </m:e>
                      <m:sub>
                        <m:r>
                          <a:rPr lang="en-US" sz="1600" b="1" i="1">
                            <a:solidFill>
                              <a:schemeClr val="accent1"/>
                            </a:solidFill>
                          </a:rPr>
                          <m:t>𝒕</m:t>
                        </m:r>
                      </m:sub>
                    </m:sSub>
                  </m:oMath>
                </a14:m>
                <a:r>
                  <a:rPr lang="mk-MK"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mk-MK" sz="1600" dirty="0">
                    <a:latin typeface="Open Sans" panose="020B0606030504020204" pitchFamily="34" charset="0"/>
                    <a:ea typeface="Open Sans" panose="020B0606030504020204" pitchFamily="34" charset="0"/>
                    <a:cs typeface="Open Sans" panose="020B0606030504020204" pitchFamily="34" charset="0"/>
                  </a:rPr>
                  <a:t>одделени за </a:t>
                </a:r>
                <a14:m>
                  <m:oMath xmlns:m="http://schemas.openxmlformats.org/officeDocument/2006/math">
                    <m:r>
                      <a:rPr lang="en-US" sz="1600" b="1" i="1" smtClean="0">
                        <a:solidFill>
                          <a:schemeClr val="accent1"/>
                        </a:solidFill>
                      </a:rPr>
                      <m:t>𝒌</m:t>
                    </m:r>
                  </m:oMath>
                </a14:m>
                <a:r>
                  <a:rPr lang="mk-MK" sz="1600" b="1" dirty="0">
                    <a:latin typeface="Open Sans" panose="020B0606030504020204" pitchFamily="34" charset="0"/>
                    <a:ea typeface="Open Sans" panose="020B0606030504020204" pitchFamily="34" charset="0"/>
                    <a:cs typeface="Open Sans" panose="020B0606030504020204" pitchFamily="34" charset="0"/>
                  </a:rPr>
                  <a:t> </a:t>
                </a:r>
                <a:r>
                  <a:rPr lang="mk-MK" sz="1600" dirty="0">
                    <a:latin typeface="Open Sans" panose="020B0606030504020204" pitchFamily="34" charset="0"/>
                    <a:ea typeface="Open Sans" panose="020B0606030504020204" pitchFamily="34" charset="0"/>
                    <a:cs typeface="Open Sans" panose="020B0606030504020204" pitchFamily="34" charset="0"/>
                  </a:rPr>
                  <a:t>временски единици (корелацијата помеѓу </a:t>
                </a:r>
                <a14:m>
                  <m:oMath xmlns:m="http://schemas.openxmlformats.org/officeDocument/2006/math">
                    <m:sSub>
                      <m:sSubPr>
                        <m:ctrlPr>
                          <a:rPr lang="en-US" sz="1600" b="1" i="1" smtClean="0">
                            <a:solidFill>
                              <a:schemeClr val="accent1"/>
                            </a:solidFill>
                          </a:rPr>
                        </m:ctrlPr>
                      </m:sSubPr>
                      <m:e>
                        <m:r>
                          <a:rPr lang="en-US" sz="1600" b="1" i="1">
                            <a:solidFill>
                              <a:schemeClr val="accent1"/>
                            </a:solidFill>
                          </a:rPr>
                          <m:t>𝒚</m:t>
                        </m:r>
                      </m:e>
                      <m:sub>
                        <m:r>
                          <a:rPr lang="en-US" sz="1600" b="1" i="1">
                            <a:solidFill>
                              <a:schemeClr val="accent1"/>
                            </a:solidFill>
                          </a:rPr>
                          <m:t>𝒕</m:t>
                        </m:r>
                        <m:r>
                          <a:rPr lang="en-US" sz="1600" b="1" i="1">
                            <a:solidFill>
                              <a:schemeClr val="accent1"/>
                            </a:solidFill>
                          </a:rPr>
                          <m:t>+</m:t>
                        </m:r>
                        <m:r>
                          <a:rPr lang="en-US" sz="1600" b="1" i="1">
                            <a:solidFill>
                              <a:schemeClr val="accent1"/>
                            </a:solidFill>
                          </a:rPr>
                          <m:t>𝒌</m:t>
                        </m:r>
                      </m:sub>
                    </m:sSub>
                  </m:oMath>
                </a14:m>
                <a:r>
                  <a:rPr lang="mk-MK" sz="1600" dirty="0">
                    <a:latin typeface="Open Sans" panose="020B0606030504020204" pitchFamily="34" charset="0"/>
                    <a:ea typeface="Open Sans" panose="020B0606030504020204" pitchFamily="34" charset="0"/>
                    <a:cs typeface="Open Sans" panose="020B0606030504020204" pitchFamily="34" charset="0"/>
                  </a:rPr>
                  <a:t> и </a:t>
                </a:r>
                <a14:m>
                  <m:oMath xmlns:m="http://schemas.openxmlformats.org/officeDocument/2006/math">
                    <m:sSub>
                      <m:sSubPr>
                        <m:ctrlPr>
                          <a:rPr lang="en-US" sz="1600" b="1" i="1" smtClean="0">
                            <a:solidFill>
                              <a:schemeClr val="accent1"/>
                            </a:solidFill>
                          </a:rPr>
                        </m:ctrlPr>
                      </m:sSubPr>
                      <m:e>
                        <m:r>
                          <a:rPr lang="en-US" sz="1600" b="1" i="1">
                            <a:solidFill>
                              <a:schemeClr val="accent1"/>
                            </a:solidFill>
                          </a:rPr>
                          <m:t>𝒙</m:t>
                        </m:r>
                      </m:e>
                      <m:sub>
                        <m:r>
                          <a:rPr lang="en-US" sz="1600" b="1" i="1">
                            <a:solidFill>
                              <a:schemeClr val="accent1"/>
                            </a:solidFill>
                          </a:rPr>
                          <m:t>𝒕</m:t>
                        </m:r>
                      </m:sub>
                    </m:sSub>
                  </m:oMath>
                </a14:m>
                <a:r>
                  <a:rPr lang="mk-MK" sz="1600" dirty="0">
                    <a:latin typeface="Open Sans" panose="020B0606030504020204" pitchFamily="34" charset="0"/>
                    <a:ea typeface="Open Sans" panose="020B0606030504020204" pitchFamily="34" charset="0"/>
                    <a:cs typeface="Open Sans" panose="020B0606030504020204" pitchFamily="34" charset="0"/>
                  </a:rPr>
                  <a:t>).</a:t>
                </a:r>
              </a:p>
              <a:p>
                <a:pPr marL="457200" indent="-342900">
                  <a:lnSpc>
                    <a:spcPct val="150000"/>
                  </a:lnSpc>
                  <a:spcAft>
                    <a:spcPts val="1200"/>
                  </a:spcAft>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CCF </a:t>
                </a:r>
                <a:r>
                  <a:rPr lang="mk-MK" sz="1600" dirty="0">
                    <a:latin typeface="Open Sans" panose="020B0606030504020204" pitchFamily="34" charset="0"/>
                    <a:ea typeface="Open Sans" panose="020B0606030504020204" pitchFamily="34" charset="0"/>
                    <a:cs typeface="Open Sans" panose="020B0606030504020204" pitchFamily="34" charset="0"/>
                  </a:rPr>
                  <a:t>е </a:t>
                </a:r>
                <a:r>
                  <a:rPr lang="mk-MK" sz="16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сигнификантна</a:t>
                </a:r>
                <a:r>
                  <a:rPr lang="mk-MK" sz="1600" dirty="0">
                    <a:latin typeface="Open Sans" panose="020B0606030504020204" pitchFamily="34" charset="0"/>
                    <a:ea typeface="Open Sans" panose="020B0606030504020204" pitchFamily="34" charset="0"/>
                    <a:cs typeface="Open Sans" panose="020B0606030504020204" pitchFamily="34" charset="0"/>
                  </a:rPr>
                  <a:t> ако апсолутната вредност е поголема од </a:t>
                </a:r>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smtClean="0">
                        <a:solidFill>
                          <a:schemeClr val="accent1"/>
                        </a:solidFill>
                        <a:effectLst/>
                        <a:latin typeface="Cambria Math" panose="02040503050406030204" pitchFamily="18" charset="0"/>
                        <a:ea typeface="Times New Roman" panose="02020603050405020304" pitchFamily="18" charset="0"/>
                      </a:rPr>
                      <m:t>±</m:t>
                    </m:r>
                    <m:r>
                      <a:rPr lang="en-US" sz="2000" b="1" i="1">
                        <a:solidFill>
                          <a:schemeClr val="accent1"/>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000" b="1" i="1">
                            <a:solidFill>
                              <a:schemeClr val="accent1"/>
                            </a:solidFill>
                            <a:effectLst/>
                            <a:latin typeface="Cambria Math" panose="02040503050406030204" pitchFamily="18" charset="0"/>
                          </a:rPr>
                        </m:ctrlPr>
                      </m:fPr>
                      <m:num>
                        <m:r>
                          <a:rPr lang="en-US" sz="2000" b="1" i="1">
                            <a:solidFill>
                              <a:schemeClr val="accent1"/>
                            </a:solidFill>
                            <a:effectLst/>
                            <a:latin typeface="Cambria Math" panose="02040503050406030204" pitchFamily="18" charset="0"/>
                            <a:ea typeface="Times New Roman" panose="02020603050405020304" pitchFamily="18" charset="0"/>
                            <a:cs typeface="Times New Roman" panose="02020603050405020304" pitchFamily="18" charset="0"/>
                          </a:rPr>
                          <m:t>𝟐</m:t>
                        </m:r>
                      </m:num>
                      <m:den>
                        <m:rad>
                          <m:radPr>
                            <m:degHide m:val="on"/>
                            <m:ctrlPr>
                              <a:rPr lang="en-US" sz="2000" b="1" i="1">
                                <a:solidFill>
                                  <a:schemeClr val="accent1"/>
                                </a:solidFill>
                                <a:effectLst/>
                                <a:latin typeface="Cambria Math" panose="02040503050406030204" pitchFamily="18" charset="0"/>
                              </a:rPr>
                            </m:ctrlPr>
                          </m:radPr>
                          <m:deg/>
                          <m:e>
                            <m:r>
                              <a:rPr lang="en-US" sz="2000" b="1" i="1">
                                <a:solidFill>
                                  <a:schemeClr val="accent1"/>
                                </a:solidFill>
                                <a:effectLst/>
                                <a:latin typeface="Cambria Math" panose="02040503050406030204" pitchFamily="18" charset="0"/>
                                <a:ea typeface="Times New Roman" panose="02020603050405020304" pitchFamily="18" charset="0"/>
                                <a:cs typeface="Times New Roman" panose="02020603050405020304" pitchFamily="18" charset="0"/>
                              </a:rPr>
                              <m:t>𝒏</m:t>
                            </m:r>
                            <m:r>
                              <a:rPr lang="en-US" sz="2000" b="1" i="1">
                                <a:solidFill>
                                  <a:schemeClr val="accent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chemeClr val="accent1"/>
                                </a:solidFill>
                                <a:effectLst/>
                                <a:latin typeface="Cambria Math" panose="02040503050406030204" pitchFamily="18" charset="0"/>
                                <a:ea typeface="Times New Roman" panose="02020603050405020304" pitchFamily="18" charset="0"/>
                                <a:cs typeface="Times New Roman" panose="02020603050405020304" pitchFamily="18" charset="0"/>
                              </a:rPr>
                              <m:t>𝒌</m:t>
                            </m:r>
                            <m:r>
                              <a:rPr lang="en-US" sz="2000" b="1" i="1">
                                <a:solidFill>
                                  <a:schemeClr val="accent1"/>
                                </a:solidFill>
                                <a:effectLst/>
                                <a:latin typeface="Cambria Math" panose="02040503050406030204" pitchFamily="18" charset="0"/>
                                <a:ea typeface="Times New Roman" panose="02020603050405020304" pitchFamily="18" charset="0"/>
                                <a:cs typeface="Times New Roman" panose="02020603050405020304" pitchFamily="18" charset="0"/>
                              </a:rPr>
                              <m:t>|</m:t>
                            </m:r>
                          </m:e>
                        </m:rad>
                      </m:den>
                    </m:f>
                  </m:oMath>
                </a14:m>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150000"/>
                  </a:lnSpc>
                  <a:spcAft>
                    <a:spcPts val="1200"/>
                  </a:spcAft>
                  <a:buFont typeface="Wingdings" panose="05000000000000000000" pitchFamily="2" charset="2"/>
                  <a:buChar char="§"/>
                </a:pPr>
                <a:r>
                  <a:rPr lang="mk-MK"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Претпоставка: </a:t>
                </a:r>
                <a:r>
                  <a:rPr lang="mk-MK" sz="1600" dirty="0" err="1">
                    <a:latin typeface="Open Sans" panose="020B0606030504020204" pitchFamily="34" charset="0"/>
                    <a:ea typeface="Open Sans" panose="020B0606030504020204" pitchFamily="34" charset="0"/>
                    <a:cs typeface="Open Sans" panose="020B0606030504020204" pitchFamily="34" charset="0"/>
                  </a:rPr>
                  <a:t>стационарност</a:t>
                </a:r>
                <a:r>
                  <a:rPr lang="mk-MK" sz="1600" dirty="0">
                    <a:latin typeface="Open Sans" panose="020B0606030504020204" pitchFamily="34" charset="0"/>
                    <a:ea typeface="Open Sans" panose="020B0606030504020204" pitchFamily="34" charset="0"/>
                    <a:cs typeface="Open Sans" panose="020B0606030504020204" pitchFamily="34" charset="0"/>
                  </a:rPr>
                  <a:t> на податоците</a:t>
                </a:r>
              </a:p>
              <a:p>
                <a:pPr marL="457200" indent="-342900">
                  <a:lnSpc>
                    <a:spcPct val="150000"/>
                  </a:lnSpc>
                  <a:spcAft>
                    <a:spcPts val="1200"/>
                  </a:spcAft>
                  <a:buFont typeface="Wingdings" panose="05000000000000000000" pitchFamily="2" charset="2"/>
                  <a:buChar char="§"/>
                </a:pPr>
                <a:r>
                  <a:rPr lang="en-US"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Mann-Kendall-</a:t>
                </a:r>
                <a:r>
                  <a:rPr lang="mk-MK" sz="16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ов</a:t>
                </a:r>
                <a:r>
                  <a:rPr lang="mk-MK"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тест </a:t>
                </a:r>
                <a:r>
                  <a:rPr lang="mk-MK" sz="1600" dirty="0">
                    <a:latin typeface="Open Sans" panose="020B0606030504020204" pitchFamily="34" charset="0"/>
                    <a:ea typeface="Open Sans" panose="020B0606030504020204" pitchFamily="34" charset="0"/>
                    <a:cs typeface="Open Sans" panose="020B0606030504020204" pitchFamily="34" charset="0"/>
                  </a:rPr>
                  <a:t>за тестирање на </a:t>
                </a:r>
                <a:r>
                  <a:rPr lang="mk-MK" sz="1600" dirty="0" err="1">
                    <a:latin typeface="Open Sans" panose="020B0606030504020204" pitchFamily="34" charset="0"/>
                    <a:ea typeface="Open Sans" panose="020B0606030504020204" pitchFamily="34" charset="0"/>
                    <a:cs typeface="Open Sans" panose="020B0606030504020204" pitchFamily="34" charset="0"/>
                  </a:rPr>
                  <a:t>стационарност</a:t>
                </a: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150000"/>
                  </a:lnSpc>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Примена на </a:t>
                </a:r>
                <a:r>
                  <a:rPr lang="mk-MK"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прв извод </a:t>
                </a:r>
                <a:r>
                  <a:rPr lang="mk-MK" sz="1600" dirty="0">
                    <a:latin typeface="Open Sans" panose="020B0606030504020204" pitchFamily="34" charset="0"/>
                    <a:ea typeface="Open Sans" panose="020B0606030504020204" pitchFamily="34" charset="0"/>
                    <a:cs typeface="Open Sans" panose="020B0606030504020204" pitchFamily="34" charset="0"/>
                  </a:rPr>
                  <a:t>во случај на тренд</a:t>
                </a:r>
              </a:p>
              <a:p>
                <a:pPr marL="457200" indent="-342900">
                  <a:lnSpc>
                    <a:spcPct val="150000"/>
                  </a:lnSpc>
                  <a:spcAft>
                    <a:spcPts val="1200"/>
                  </a:spcAft>
                  <a:buFont typeface="Wingdings" panose="05000000000000000000" pitchFamily="2" charset="2"/>
                  <a:buChar char="§"/>
                </a:pPr>
                <a:endParaRPr lang="mk-MK" sz="1600" dirty="0">
                  <a:latin typeface="Open Sans" panose="020B0606030504020204" pitchFamily="34" charset="0"/>
                  <a:ea typeface="Open Sans" panose="020B0606030504020204" pitchFamily="34" charset="0"/>
                  <a:cs typeface="Open Sans" panose="020B0606030504020204" pitchFamily="34" charset="0"/>
                </a:endParaRPr>
              </a:p>
            </p:txBody>
          </p:sp>
        </mc:Choice>
        <mc:Fallback>
          <p:sp>
            <p:nvSpPr>
              <p:cNvPr id="2" name="TextBox 1">
                <a:extLst>
                  <a:ext uri="{FF2B5EF4-FFF2-40B4-BE49-F238E27FC236}">
                    <a16:creationId xmlns:a16="http://schemas.microsoft.com/office/drawing/2014/main" id="{39762835-9DDC-6640-D56C-9C40E46EE195}"/>
                  </a:ext>
                </a:extLst>
              </p:cNvPr>
              <p:cNvSpPr txBox="1">
                <a:spLocks noRot="1" noChangeAspect="1" noMove="1" noResize="1" noEditPoints="1" noAdjustHandles="1" noChangeArrowheads="1" noChangeShapeType="1" noTextEdit="1"/>
              </p:cNvSpPr>
              <p:nvPr/>
            </p:nvSpPr>
            <p:spPr>
              <a:xfrm>
                <a:off x="924189" y="1727880"/>
                <a:ext cx="11777009" cy="4582032"/>
              </a:xfrm>
              <a:prstGeom prst="rect">
                <a:avLst/>
              </a:prstGeom>
              <a:blipFill>
                <a:blip r:embed="rId23"/>
                <a:stretch>
                  <a:fillRect/>
                </a:stretch>
              </a:blipFill>
            </p:spPr>
            <p:txBody>
              <a:bodyPr/>
              <a:lstStyle/>
              <a:p>
                <a:r>
                  <a:rPr lang="en-US">
                    <a:noFill/>
                  </a:rPr>
                  <a:t> </a:t>
                </a:r>
              </a:p>
            </p:txBody>
          </p:sp>
        </mc:Fallback>
      </mc:AlternateContent>
      <p:sp>
        <p:nvSpPr>
          <p:cNvPr id="58" name="Freeform: Shape 57">
            <a:extLst>
              <a:ext uri="{FF2B5EF4-FFF2-40B4-BE49-F238E27FC236}">
                <a16:creationId xmlns:a16="http://schemas.microsoft.com/office/drawing/2014/main" id="{CD2A2A85-A29B-84F9-C7AF-069A7B03A679}"/>
              </a:ext>
            </a:extLst>
          </p:cNvPr>
          <p:cNvSpPr/>
          <p:nvPr/>
        </p:nvSpPr>
        <p:spPr>
          <a:xfrm>
            <a:off x="10496515" y="5973343"/>
            <a:ext cx="2686085" cy="426188"/>
          </a:xfrm>
          <a:custGeom>
            <a:avLst/>
            <a:gdLst>
              <a:gd name="connsiteX0" fmla="*/ 9943359 w 10374257"/>
              <a:gd name="connsiteY0" fmla="*/ 1635682 h 2227772"/>
              <a:gd name="connsiteX1" fmla="*/ 9297050 w 10374257"/>
              <a:gd name="connsiteY1" fmla="*/ 969630 h 2227772"/>
              <a:gd name="connsiteX2" fmla="*/ 7780694 w 10374257"/>
              <a:gd name="connsiteY2" fmla="*/ 192594 h 2227772"/>
              <a:gd name="connsiteX3" fmla="*/ 5187052 w 10374257"/>
              <a:gd name="connsiteY3" fmla="*/ 6876 h 2227772"/>
              <a:gd name="connsiteX4" fmla="*/ 2593410 w 10374257"/>
              <a:gd name="connsiteY4" fmla="*/ 192594 h 2227772"/>
              <a:gd name="connsiteX5" fmla="*/ 1077053 w 10374257"/>
              <a:gd name="connsiteY5" fmla="*/ 969630 h 2227772"/>
              <a:gd name="connsiteX6" fmla="*/ 430744 w 10374257"/>
              <a:gd name="connsiteY6" fmla="*/ 1635682 h 2227772"/>
              <a:gd name="connsiteX7" fmla="*/ 0 w 10374257"/>
              <a:gd name="connsiteY7" fmla="*/ 2227772 h 2227772"/>
              <a:gd name="connsiteX8" fmla="*/ 10374257 w 10374257"/>
              <a:gd name="connsiteY8" fmla="*/ 2227772 h 2227772"/>
              <a:gd name="connsiteX9" fmla="*/ 9943359 w 10374257"/>
              <a:gd name="connsiteY9" fmla="*/ 1635759 h 2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74257" h="2227772">
                <a:moveTo>
                  <a:pt x="9943359" y="1635682"/>
                </a:moveTo>
                <a:lnTo>
                  <a:pt x="9297050" y="969630"/>
                </a:lnTo>
                <a:cubicBezTo>
                  <a:pt x="9297050" y="969630"/>
                  <a:pt x="8168556" y="550300"/>
                  <a:pt x="7780694" y="192594"/>
                </a:cubicBezTo>
                <a:cubicBezTo>
                  <a:pt x="7579551" y="7108"/>
                  <a:pt x="6336988" y="-14873"/>
                  <a:pt x="5187052" y="6876"/>
                </a:cubicBezTo>
                <a:cubicBezTo>
                  <a:pt x="4037116" y="-14950"/>
                  <a:pt x="2794553" y="7108"/>
                  <a:pt x="2593410" y="192594"/>
                </a:cubicBezTo>
                <a:cubicBezTo>
                  <a:pt x="2205548" y="550300"/>
                  <a:pt x="1077053" y="969630"/>
                  <a:pt x="1077053" y="969630"/>
                </a:cubicBezTo>
                <a:lnTo>
                  <a:pt x="430744" y="1635682"/>
                </a:lnTo>
                <a:lnTo>
                  <a:pt x="0" y="2227772"/>
                </a:lnTo>
                <a:lnTo>
                  <a:pt x="10374257" y="2227772"/>
                </a:lnTo>
                <a:lnTo>
                  <a:pt x="9943359" y="1635759"/>
                </a:lnTo>
                <a:close/>
              </a:path>
            </a:pathLst>
          </a:custGeom>
          <a:solidFill>
            <a:srgbClr val="595959"/>
          </a:solidFill>
          <a:ln w="7712" cap="flat">
            <a:noFill/>
            <a:prstDash val="solid"/>
            <a:miter/>
          </a:ln>
        </p:spPr>
        <p:txBody>
          <a:bodyPr rtlCol="0" anchor="ctr"/>
          <a:lstStyle/>
          <a:p>
            <a:endParaRPr lang="en-IN"/>
          </a:p>
        </p:txBody>
      </p:sp>
      <p:grpSp>
        <p:nvGrpSpPr>
          <p:cNvPr id="8" name="Group 7">
            <a:extLst>
              <a:ext uri="{FF2B5EF4-FFF2-40B4-BE49-F238E27FC236}">
                <a16:creationId xmlns:a16="http://schemas.microsoft.com/office/drawing/2014/main" id="{FE9DA37D-53C5-16E5-DE8E-FF3B21776A84}"/>
              </a:ext>
            </a:extLst>
          </p:cNvPr>
          <p:cNvGrpSpPr/>
          <p:nvPr/>
        </p:nvGrpSpPr>
        <p:grpSpPr>
          <a:xfrm>
            <a:off x="11148200" y="4608576"/>
            <a:ext cx="1032787" cy="1749414"/>
            <a:chOff x="1045608" y="1729829"/>
            <a:chExt cx="3007193" cy="4234835"/>
          </a:xfrm>
        </p:grpSpPr>
        <p:grpSp>
          <p:nvGrpSpPr>
            <p:cNvPr id="18" name="Group 17">
              <a:extLst>
                <a:ext uri="{FF2B5EF4-FFF2-40B4-BE49-F238E27FC236}">
                  <a16:creationId xmlns:a16="http://schemas.microsoft.com/office/drawing/2014/main" id="{6A79C2FC-EFBF-0C38-8E24-3890CD1E65C0}"/>
                </a:ext>
              </a:extLst>
            </p:cNvPr>
            <p:cNvGrpSpPr/>
            <p:nvPr/>
          </p:nvGrpSpPr>
          <p:grpSpPr>
            <a:xfrm>
              <a:off x="1045608" y="1729829"/>
              <a:ext cx="2021462" cy="4172226"/>
              <a:chOff x="695137" y="1729829"/>
              <a:chExt cx="2021462" cy="4172226"/>
            </a:xfrm>
          </p:grpSpPr>
          <p:sp>
            <p:nvSpPr>
              <p:cNvPr id="43" name="Freeform: Shape 42">
                <a:extLst>
                  <a:ext uri="{FF2B5EF4-FFF2-40B4-BE49-F238E27FC236}">
                    <a16:creationId xmlns:a16="http://schemas.microsoft.com/office/drawing/2014/main" id="{C9D42A30-719D-29BC-98D1-D7EFFBED2AC2}"/>
                  </a:ext>
                </a:extLst>
              </p:cNvPr>
              <p:cNvSpPr/>
              <p:nvPr/>
            </p:nvSpPr>
            <p:spPr>
              <a:xfrm>
                <a:off x="1257545" y="4033182"/>
                <a:ext cx="867848" cy="142546"/>
              </a:xfrm>
              <a:custGeom>
                <a:avLst/>
                <a:gdLst>
                  <a:gd name="connsiteX0" fmla="*/ 0 w 867848"/>
                  <a:gd name="connsiteY0" fmla="*/ 49117 h 142546"/>
                  <a:gd name="connsiteX1" fmla="*/ 867849 w 867848"/>
                  <a:gd name="connsiteY1" fmla="*/ 49117 h 142546"/>
                  <a:gd name="connsiteX2" fmla="*/ 710621 w 867848"/>
                  <a:gd name="connsiteY2" fmla="*/ 128781 h 142546"/>
                  <a:gd name="connsiteX3" fmla="*/ 152252 w 867848"/>
                  <a:gd name="connsiteY3" fmla="*/ 142547 h 142546"/>
                  <a:gd name="connsiteX4" fmla="*/ 0 w 867848"/>
                  <a:gd name="connsiteY4" fmla="*/ 49117 h 142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848" h="142546">
                    <a:moveTo>
                      <a:pt x="0" y="49117"/>
                    </a:moveTo>
                    <a:cubicBezTo>
                      <a:pt x="0" y="49117"/>
                      <a:pt x="431160" y="-61396"/>
                      <a:pt x="867849" y="49117"/>
                    </a:cubicBezTo>
                    <a:lnTo>
                      <a:pt x="710621" y="128781"/>
                    </a:lnTo>
                    <a:lnTo>
                      <a:pt x="152252" y="142547"/>
                    </a:lnTo>
                    <a:lnTo>
                      <a:pt x="0" y="49117"/>
                    </a:lnTo>
                    <a:close/>
                  </a:path>
                </a:pathLst>
              </a:custGeom>
              <a:solidFill>
                <a:srgbClr val="DB4040"/>
              </a:solidFill>
              <a:ln w="5522" cap="flat">
                <a:noFill/>
                <a:prstDash val="solid"/>
                <a:miter/>
              </a:ln>
            </p:spPr>
            <p:txBody>
              <a:bodyPr rtlCol="0" anchor="ctr"/>
              <a:lstStyle/>
              <a:p>
                <a:endParaRPr lang="en-IN"/>
              </a:p>
            </p:txBody>
          </p:sp>
          <p:grpSp>
            <p:nvGrpSpPr>
              <p:cNvPr id="44" name="Group 43">
                <a:extLst>
                  <a:ext uri="{FF2B5EF4-FFF2-40B4-BE49-F238E27FC236}">
                    <a16:creationId xmlns:a16="http://schemas.microsoft.com/office/drawing/2014/main" id="{2E5B430E-AEA1-3FE9-FCA4-8E88B9945684}"/>
                  </a:ext>
                </a:extLst>
              </p:cNvPr>
              <p:cNvGrpSpPr/>
              <p:nvPr/>
            </p:nvGrpSpPr>
            <p:grpSpPr>
              <a:xfrm>
                <a:off x="695137" y="1729829"/>
                <a:ext cx="2021462" cy="4172226"/>
                <a:chOff x="695137" y="1729829"/>
                <a:chExt cx="2021462" cy="4172226"/>
              </a:xfrm>
            </p:grpSpPr>
            <p:grpSp>
              <p:nvGrpSpPr>
                <p:cNvPr id="45" name="Graphic 2">
                  <a:extLst>
                    <a:ext uri="{FF2B5EF4-FFF2-40B4-BE49-F238E27FC236}">
                      <a16:creationId xmlns:a16="http://schemas.microsoft.com/office/drawing/2014/main" id="{A47A7ECB-979D-F20E-0D55-A0043D81644B}"/>
                    </a:ext>
                  </a:extLst>
                </p:cNvPr>
                <p:cNvGrpSpPr/>
                <p:nvPr/>
              </p:nvGrpSpPr>
              <p:grpSpPr>
                <a:xfrm>
                  <a:off x="695137" y="1729829"/>
                  <a:ext cx="1446506" cy="2453971"/>
                  <a:chOff x="695137" y="1729829"/>
                  <a:chExt cx="1446506" cy="2453971"/>
                </a:xfrm>
              </p:grpSpPr>
              <p:sp>
                <p:nvSpPr>
                  <p:cNvPr id="52" name="Freeform: Shape 51">
                    <a:extLst>
                      <a:ext uri="{FF2B5EF4-FFF2-40B4-BE49-F238E27FC236}">
                        <a16:creationId xmlns:a16="http://schemas.microsoft.com/office/drawing/2014/main" id="{77204F91-790B-E1E0-B97F-0BB046D2976C}"/>
                      </a:ext>
                    </a:extLst>
                  </p:cNvPr>
                  <p:cNvSpPr/>
                  <p:nvPr/>
                </p:nvSpPr>
                <p:spPr>
                  <a:xfrm>
                    <a:off x="695137" y="1729829"/>
                    <a:ext cx="1446506" cy="2453971"/>
                  </a:xfrm>
                  <a:custGeom>
                    <a:avLst/>
                    <a:gdLst>
                      <a:gd name="connsiteX0" fmla="*/ 918217 w 1446506"/>
                      <a:gd name="connsiteY0" fmla="*/ 2440925 h 2453971"/>
                      <a:gd name="connsiteX1" fmla="*/ 528022 w 1446506"/>
                      <a:gd name="connsiteY1" fmla="*/ 1637814 h 2453971"/>
                      <a:gd name="connsiteX2" fmla="*/ 24219 w 1446506"/>
                      <a:gd name="connsiteY2" fmla="*/ 470602 h 2453971"/>
                      <a:gd name="connsiteX3" fmla="*/ 507456 w 1446506"/>
                      <a:gd name="connsiteY3" fmla="*/ 27114 h 2453971"/>
                      <a:gd name="connsiteX4" fmla="*/ 1408033 w 1446506"/>
                      <a:gd name="connsiteY4" fmla="*/ 632253 h 2453971"/>
                      <a:gd name="connsiteX5" fmla="*/ 1024141 w 1446506"/>
                      <a:gd name="connsiteY5" fmla="*/ 2453972 h 2453971"/>
                      <a:gd name="connsiteX6" fmla="*/ 918161 w 1446506"/>
                      <a:gd name="connsiteY6" fmla="*/ 2440980 h 245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506" h="2453971">
                        <a:moveTo>
                          <a:pt x="918217" y="2440925"/>
                        </a:moveTo>
                        <a:cubicBezTo>
                          <a:pt x="918217" y="2440925"/>
                          <a:pt x="859837" y="2077819"/>
                          <a:pt x="528022" y="1637814"/>
                        </a:cubicBezTo>
                        <a:cubicBezTo>
                          <a:pt x="196207" y="1197808"/>
                          <a:pt x="-85852" y="727120"/>
                          <a:pt x="24219" y="470602"/>
                        </a:cubicBezTo>
                        <a:cubicBezTo>
                          <a:pt x="134289" y="214084"/>
                          <a:pt x="147447" y="98264"/>
                          <a:pt x="507456" y="27114"/>
                        </a:cubicBezTo>
                        <a:cubicBezTo>
                          <a:pt x="867466" y="-44037"/>
                          <a:pt x="1268773" y="-16727"/>
                          <a:pt x="1408033" y="632253"/>
                        </a:cubicBezTo>
                        <a:cubicBezTo>
                          <a:pt x="1547294" y="1281232"/>
                          <a:pt x="1282925" y="1657882"/>
                          <a:pt x="1024141" y="2453972"/>
                        </a:cubicBezTo>
                        <a:lnTo>
                          <a:pt x="918161" y="2440980"/>
                        </a:lnTo>
                        <a:close/>
                      </a:path>
                    </a:pathLst>
                  </a:custGeom>
                  <a:solidFill>
                    <a:srgbClr val="595959"/>
                  </a:solidFill>
                  <a:ln w="5522"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1328DF41-C18C-5BF8-A054-80F7A018569B}"/>
                      </a:ext>
                    </a:extLst>
                  </p:cNvPr>
                  <p:cNvSpPr/>
                  <p:nvPr/>
                </p:nvSpPr>
                <p:spPr>
                  <a:xfrm>
                    <a:off x="932012" y="2070056"/>
                    <a:ext cx="1054235" cy="2053540"/>
                  </a:xfrm>
                  <a:custGeom>
                    <a:avLst/>
                    <a:gdLst>
                      <a:gd name="connsiteX0" fmla="*/ 728499 w 1054235"/>
                      <a:gd name="connsiteY0" fmla="*/ 2053540 h 2053540"/>
                      <a:gd name="connsiteX1" fmla="*/ 383692 w 1054235"/>
                      <a:gd name="connsiteY1" fmla="*/ 1190114 h 2053540"/>
                      <a:gd name="connsiteX2" fmla="*/ 17601 w 1054235"/>
                      <a:gd name="connsiteY2" fmla="*/ 341947 h 2053540"/>
                      <a:gd name="connsiteX3" fmla="*/ 368766 w 1054235"/>
                      <a:gd name="connsiteY3" fmla="*/ 19696 h 2053540"/>
                      <a:gd name="connsiteX4" fmla="*/ 1023163 w 1054235"/>
                      <a:gd name="connsiteY4" fmla="*/ 459425 h 2053540"/>
                      <a:gd name="connsiteX5" fmla="*/ 773666 w 1054235"/>
                      <a:gd name="connsiteY5" fmla="*/ 1791770 h 2053540"/>
                      <a:gd name="connsiteX6" fmla="*/ 728499 w 1054235"/>
                      <a:gd name="connsiteY6" fmla="*/ 2053540 h 205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4235" h="2053540">
                        <a:moveTo>
                          <a:pt x="728499" y="2053540"/>
                        </a:moveTo>
                        <a:cubicBezTo>
                          <a:pt x="728499" y="2053540"/>
                          <a:pt x="624786" y="1509877"/>
                          <a:pt x="383692" y="1190114"/>
                        </a:cubicBezTo>
                        <a:cubicBezTo>
                          <a:pt x="142599" y="870407"/>
                          <a:pt x="-62395" y="528364"/>
                          <a:pt x="17601" y="341947"/>
                        </a:cubicBezTo>
                        <a:cubicBezTo>
                          <a:pt x="97542" y="155584"/>
                          <a:pt x="107162" y="71387"/>
                          <a:pt x="368766" y="19696"/>
                        </a:cubicBezTo>
                        <a:cubicBezTo>
                          <a:pt x="630370" y="-31994"/>
                          <a:pt x="921938" y="-12148"/>
                          <a:pt x="1023163" y="459425"/>
                        </a:cubicBezTo>
                        <a:cubicBezTo>
                          <a:pt x="1124388" y="930998"/>
                          <a:pt x="961742" y="1213334"/>
                          <a:pt x="773666" y="1791770"/>
                        </a:cubicBezTo>
                        <a:lnTo>
                          <a:pt x="728499" y="2053540"/>
                        </a:lnTo>
                        <a:close/>
                      </a:path>
                    </a:pathLst>
                  </a:custGeom>
                  <a:solidFill>
                    <a:srgbClr val="8C8C8C"/>
                  </a:solidFill>
                  <a:ln w="5522"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7B10D2B-57C8-6F9B-43C8-2CC6D0D8AB22}"/>
                      </a:ext>
                    </a:extLst>
                  </p:cNvPr>
                  <p:cNvSpPr/>
                  <p:nvPr/>
                </p:nvSpPr>
                <p:spPr>
                  <a:xfrm>
                    <a:off x="1184754" y="2367619"/>
                    <a:ext cx="664382" cy="1807944"/>
                  </a:xfrm>
                  <a:custGeom>
                    <a:avLst/>
                    <a:gdLst>
                      <a:gd name="connsiteX0" fmla="*/ 479958 w 664382"/>
                      <a:gd name="connsiteY0" fmla="*/ 1807944 h 1807944"/>
                      <a:gd name="connsiteX1" fmla="*/ 241794 w 664382"/>
                      <a:gd name="connsiteY1" fmla="*/ 750029 h 1807944"/>
                      <a:gd name="connsiteX2" fmla="*/ 11094 w 664382"/>
                      <a:gd name="connsiteY2" fmla="*/ 215543 h 1807944"/>
                      <a:gd name="connsiteX3" fmla="*/ 232396 w 664382"/>
                      <a:gd name="connsiteY3" fmla="*/ 12429 h 1807944"/>
                      <a:gd name="connsiteX4" fmla="*/ 644815 w 664382"/>
                      <a:gd name="connsiteY4" fmla="*/ 289568 h 1807944"/>
                      <a:gd name="connsiteX5" fmla="*/ 601914 w 664382"/>
                      <a:gd name="connsiteY5" fmla="*/ 795030 h 1807944"/>
                      <a:gd name="connsiteX6" fmla="*/ 480289 w 664382"/>
                      <a:gd name="connsiteY6" fmla="*/ 1515989 h 1807944"/>
                      <a:gd name="connsiteX7" fmla="*/ 479958 w 664382"/>
                      <a:gd name="connsiteY7" fmla="*/ 1807889 h 180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382" h="1807944">
                        <a:moveTo>
                          <a:pt x="479958" y="1807944"/>
                        </a:moveTo>
                        <a:cubicBezTo>
                          <a:pt x="479958" y="1807944"/>
                          <a:pt x="393715" y="951539"/>
                          <a:pt x="241794" y="750029"/>
                        </a:cubicBezTo>
                        <a:cubicBezTo>
                          <a:pt x="89874" y="548519"/>
                          <a:pt x="-39325" y="332966"/>
                          <a:pt x="11094" y="215543"/>
                        </a:cubicBezTo>
                        <a:cubicBezTo>
                          <a:pt x="61513" y="98064"/>
                          <a:pt x="67539" y="45047"/>
                          <a:pt x="232396" y="12429"/>
                        </a:cubicBezTo>
                        <a:cubicBezTo>
                          <a:pt x="397253" y="-20188"/>
                          <a:pt x="581017" y="-7639"/>
                          <a:pt x="644815" y="289568"/>
                        </a:cubicBezTo>
                        <a:cubicBezTo>
                          <a:pt x="685725" y="480243"/>
                          <a:pt x="658193" y="621770"/>
                          <a:pt x="601914" y="795030"/>
                        </a:cubicBezTo>
                        <a:cubicBezTo>
                          <a:pt x="526230" y="1028052"/>
                          <a:pt x="484878" y="1271026"/>
                          <a:pt x="480289" y="1515989"/>
                        </a:cubicBezTo>
                        <a:lnTo>
                          <a:pt x="479958" y="1807889"/>
                        </a:lnTo>
                        <a:close/>
                      </a:path>
                    </a:pathLst>
                  </a:custGeom>
                  <a:solidFill>
                    <a:srgbClr val="BFBFBF"/>
                  </a:solidFill>
                  <a:ln w="5522" cap="flat">
                    <a:noFill/>
                    <a:prstDash val="solid"/>
                    <a:miter/>
                  </a:ln>
                </p:spPr>
                <p:txBody>
                  <a:bodyPr rtlCol="0" anchor="ctr"/>
                  <a:lstStyle/>
                  <a:p>
                    <a:endParaRPr lang="en-IN"/>
                  </a:p>
                </p:txBody>
              </p:sp>
            </p:grpSp>
            <p:grpSp>
              <p:nvGrpSpPr>
                <p:cNvPr id="46" name="Graphic 2">
                  <a:extLst>
                    <a:ext uri="{FF2B5EF4-FFF2-40B4-BE49-F238E27FC236}">
                      <a16:creationId xmlns:a16="http://schemas.microsoft.com/office/drawing/2014/main" id="{0C7C6E5C-345E-FE77-37EB-945BC5BF90A8}"/>
                    </a:ext>
                  </a:extLst>
                </p:cNvPr>
                <p:cNvGrpSpPr/>
                <p:nvPr/>
              </p:nvGrpSpPr>
              <p:grpSpPr>
                <a:xfrm>
                  <a:off x="708874" y="4082299"/>
                  <a:ext cx="2007725" cy="1819756"/>
                  <a:chOff x="708874" y="4082299"/>
                  <a:chExt cx="2007725" cy="1819756"/>
                </a:xfrm>
              </p:grpSpPr>
              <p:sp>
                <p:nvSpPr>
                  <p:cNvPr id="47" name="Freeform: Shape 46">
                    <a:extLst>
                      <a:ext uri="{FF2B5EF4-FFF2-40B4-BE49-F238E27FC236}">
                        <a16:creationId xmlns:a16="http://schemas.microsoft.com/office/drawing/2014/main" id="{BE608581-0965-BC18-C823-5BD8F3F6DEDC}"/>
                      </a:ext>
                    </a:extLst>
                  </p:cNvPr>
                  <p:cNvSpPr/>
                  <p:nvPr/>
                </p:nvSpPr>
                <p:spPr>
                  <a:xfrm>
                    <a:off x="708874" y="4082299"/>
                    <a:ext cx="2007725" cy="1819756"/>
                  </a:xfrm>
                  <a:custGeom>
                    <a:avLst/>
                    <a:gdLst>
                      <a:gd name="connsiteX0" fmla="*/ 1416520 w 2007725"/>
                      <a:gd name="connsiteY0" fmla="*/ 0 h 1819756"/>
                      <a:gd name="connsiteX1" fmla="*/ 1107980 w 2007725"/>
                      <a:gd name="connsiteY1" fmla="*/ 43785 h 1819756"/>
                      <a:gd name="connsiteX2" fmla="*/ 857156 w 2007725"/>
                      <a:gd name="connsiteY2" fmla="*/ 43785 h 1819756"/>
                      <a:gd name="connsiteX3" fmla="*/ 548616 w 2007725"/>
                      <a:gd name="connsiteY3" fmla="*/ 0 h 1819756"/>
                      <a:gd name="connsiteX4" fmla="*/ 342186 w 2007725"/>
                      <a:gd name="connsiteY4" fmla="*/ 1138574 h 1819756"/>
                      <a:gd name="connsiteX5" fmla="*/ 3848 w 2007725"/>
                      <a:gd name="connsiteY5" fmla="*/ 1674830 h 1819756"/>
                      <a:gd name="connsiteX6" fmla="*/ 32042 w 2007725"/>
                      <a:gd name="connsiteY6" fmla="*/ 1729505 h 1819756"/>
                      <a:gd name="connsiteX7" fmla="*/ 654928 w 2007725"/>
                      <a:gd name="connsiteY7" fmla="*/ 1792142 h 1819756"/>
                      <a:gd name="connsiteX8" fmla="*/ 1310265 w 2007725"/>
                      <a:gd name="connsiteY8" fmla="*/ 1792142 h 1819756"/>
                      <a:gd name="connsiteX9" fmla="*/ 1975995 w 2007725"/>
                      <a:gd name="connsiteY9" fmla="*/ 1729450 h 1819756"/>
                      <a:gd name="connsiteX10" fmla="*/ 2003913 w 2007725"/>
                      <a:gd name="connsiteY10" fmla="*/ 1675327 h 1819756"/>
                      <a:gd name="connsiteX11" fmla="*/ 1670219 w 2007725"/>
                      <a:gd name="connsiteY11" fmla="*/ 1172961 h 1819756"/>
                      <a:gd name="connsiteX12" fmla="*/ 1416520 w 2007725"/>
                      <a:gd name="connsiteY12" fmla="*/ 55 h 18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7725" h="1819756">
                        <a:moveTo>
                          <a:pt x="1416520" y="0"/>
                        </a:moveTo>
                        <a:lnTo>
                          <a:pt x="1107980" y="43785"/>
                        </a:lnTo>
                        <a:cubicBezTo>
                          <a:pt x="1024612" y="52188"/>
                          <a:pt x="940580" y="52188"/>
                          <a:pt x="857156" y="43785"/>
                        </a:cubicBezTo>
                        <a:lnTo>
                          <a:pt x="548616" y="0"/>
                        </a:lnTo>
                        <a:cubicBezTo>
                          <a:pt x="548616" y="0"/>
                          <a:pt x="525342" y="601711"/>
                          <a:pt x="342186" y="1138574"/>
                        </a:cubicBezTo>
                        <a:cubicBezTo>
                          <a:pt x="274297" y="1337542"/>
                          <a:pt x="74832" y="1527608"/>
                          <a:pt x="3848" y="1674830"/>
                        </a:cubicBezTo>
                        <a:cubicBezTo>
                          <a:pt x="-7265" y="1697938"/>
                          <a:pt x="6778" y="1725193"/>
                          <a:pt x="32042" y="1729505"/>
                        </a:cubicBezTo>
                        <a:lnTo>
                          <a:pt x="654928" y="1792142"/>
                        </a:lnTo>
                        <a:cubicBezTo>
                          <a:pt x="871807" y="1828961"/>
                          <a:pt x="1093385" y="1828961"/>
                          <a:pt x="1310265" y="1792142"/>
                        </a:cubicBezTo>
                        <a:lnTo>
                          <a:pt x="1975995" y="1729450"/>
                        </a:lnTo>
                        <a:cubicBezTo>
                          <a:pt x="2001038" y="1725193"/>
                          <a:pt x="2014915" y="1698160"/>
                          <a:pt x="2003913" y="1675327"/>
                        </a:cubicBezTo>
                        <a:cubicBezTo>
                          <a:pt x="1936909" y="1536509"/>
                          <a:pt x="1738882" y="1359545"/>
                          <a:pt x="1670219" y="1172961"/>
                        </a:cubicBezTo>
                        <a:cubicBezTo>
                          <a:pt x="1469704" y="627750"/>
                          <a:pt x="1416520" y="55"/>
                          <a:pt x="1416520" y="55"/>
                        </a:cubicBezTo>
                        <a:close/>
                      </a:path>
                    </a:pathLst>
                  </a:custGeom>
                  <a:solidFill>
                    <a:srgbClr val="FE504F"/>
                  </a:solidFill>
                  <a:ln w="5522"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9259A19C-7F3A-8D40-6157-C1797118D494}"/>
                      </a:ext>
                    </a:extLst>
                  </p:cNvPr>
                  <p:cNvSpPr/>
                  <p:nvPr/>
                </p:nvSpPr>
                <p:spPr>
                  <a:xfrm>
                    <a:off x="1234437" y="4274577"/>
                    <a:ext cx="925896" cy="116202"/>
                  </a:xfrm>
                  <a:custGeom>
                    <a:avLst/>
                    <a:gdLst>
                      <a:gd name="connsiteX0" fmla="*/ 913845 w 925896"/>
                      <a:gd name="connsiteY0" fmla="*/ 2764 h 116202"/>
                      <a:gd name="connsiteX1" fmla="*/ 578879 w 925896"/>
                      <a:gd name="connsiteY1" fmla="*/ 30130 h 116202"/>
                      <a:gd name="connsiteX2" fmla="*/ 318934 w 925896"/>
                      <a:gd name="connsiteY2" fmla="*/ 29687 h 116202"/>
                      <a:gd name="connsiteX3" fmla="*/ 8735 w 925896"/>
                      <a:gd name="connsiteY3" fmla="*/ 0 h 116202"/>
                      <a:gd name="connsiteX4" fmla="*/ 0 w 925896"/>
                      <a:gd name="connsiteY4" fmla="*/ 82650 h 116202"/>
                      <a:gd name="connsiteX5" fmla="*/ 312852 w 925896"/>
                      <a:gd name="connsiteY5" fmla="*/ 109573 h 116202"/>
                      <a:gd name="connsiteX6" fmla="*/ 584850 w 925896"/>
                      <a:gd name="connsiteY6" fmla="*/ 110015 h 116202"/>
                      <a:gd name="connsiteX7" fmla="*/ 925897 w 925896"/>
                      <a:gd name="connsiteY7" fmla="*/ 86298 h 116202"/>
                      <a:gd name="connsiteX8" fmla="*/ 913790 w 925896"/>
                      <a:gd name="connsiteY8" fmla="*/ 2764 h 11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5896" h="116202">
                        <a:moveTo>
                          <a:pt x="913845" y="2764"/>
                        </a:moveTo>
                        <a:lnTo>
                          <a:pt x="578879" y="30130"/>
                        </a:lnTo>
                        <a:cubicBezTo>
                          <a:pt x="492415" y="38256"/>
                          <a:pt x="405398" y="38091"/>
                          <a:pt x="318934" y="29687"/>
                        </a:cubicBezTo>
                        <a:lnTo>
                          <a:pt x="8735" y="0"/>
                        </a:lnTo>
                        <a:cubicBezTo>
                          <a:pt x="7242" y="24878"/>
                          <a:pt x="1990" y="54068"/>
                          <a:pt x="0" y="82650"/>
                        </a:cubicBezTo>
                        <a:lnTo>
                          <a:pt x="312852" y="109573"/>
                        </a:lnTo>
                        <a:cubicBezTo>
                          <a:pt x="403297" y="118252"/>
                          <a:pt x="494350" y="118418"/>
                          <a:pt x="584850" y="110015"/>
                        </a:cubicBezTo>
                        <a:lnTo>
                          <a:pt x="925897" y="86298"/>
                        </a:lnTo>
                        <a:cubicBezTo>
                          <a:pt x="923907" y="57717"/>
                          <a:pt x="915282" y="27642"/>
                          <a:pt x="913790" y="2764"/>
                        </a:cubicBezTo>
                        <a:close/>
                      </a:path>
                    </a:pathLst>
                  </a:custGeom>
                  <a:solidFill>
                    <a:srgbClr val="FCE9A7"/>
                  </a:solidFill>
                  <a:ln w="5522"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4A5B0544-8A78-58DB-539B-939BAFE85BE5}"/>
                      </a:ext>
                    </a:extLst>
                  </p:cNvPr>
                  <p:cNvSpPr/>
                  <p:nvPr/>
                </p:nvSpPr>
                <p:spPr>
                  <a:xfrm>
                    <a:off x="1215253" y="4415717"/>
                    <a:ext cx="968133" cy="118509"/>
                  </a:xfrm>
                  <a:custGeom>
                    <a:avLst/>
                    <a:gdLst>
                      <a:gd name="connsiteX0" fmla="*/ 953705 w 968133"/>
                      <a:gd name="connsiteY0" fmla="*/ 0 h 118509"/>
                      <a:gd name="connsiteX1" fmla="*/ 611054 w 968133"/>
                      <a:gd name="connsiteY1" fmla="*/ 31623 h 118509"/>
                      <a:gd name="connsiteX2" fmla="*/ 330101 w 968133"/>
                      <a:gd name="connsiteY2" fmla="*/ 31291 h 118509"/>
                      <a:gd name="connsiteX3" fmla="*/ 12162 w 968133"/>
                      <a:gd name="connsiteY3" fmla="*/ 442 h 118509"/>
                      <a:gd name="connsiteX4" fmla="*/ 0 w 968133"/>
                      <a:gd name="connsiteY4" fmla="*/ 83534 h 118509"/>
                      <a:gd name="connsiteX5" fmla="*/ 332810 w 968133"/>
                      <a:gd name="connsiteY5" fmla="*/ 112005 h 118509"/>
                      <a:gd name="connsiteX6" fmla="*/ 609783 w 968133"/>
                      <a:gd name="connsiteY6" fmla="*/ 112282 h 118509"/>
                      <a:gd name="connsiteX7" fmla="*/ 968134 w 968133"/>
                      <a:gd name="connsiteY7" fmla="*/ 85138 h 118509"/>
                      <a:gd name="connsiteX8" fmla="*/ 953705 w 968133"/>
                      <a:gd name="connsiteY8" fmla="*/ 0 h 11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8133" h="118509">
                        <a:moveTo>
                          <a:pt x="953705" y="0"/>
                        </a:moveTo>
                        <a:lnTo>
                          <a:pt x="611054" y="31623"/>
                        </a:lnTo>
                        <a:cubicBezTo>
                          <a:pt x="517569" y="40247"/>
                          <a:pt x="423531" y="40136"/>
                          <a:pt x="330101" y="31291"/>
                        </a:cubicBezTo>
                        <a:lnTo>
                          <a:pt x="12162" y="442"/>
                        </a:lnTo>
                        <a:cubicBezTo>
                          <a:pt x="10172" y="26205"/>
                          <a:pt x="2377" y="55837"/>
                          <a:pt x="0" y="83534"/>
                        </a:cubicBezTo>
                        <a:lnTo>
                          <a:pt x="332810" y="112005"/>
                        </a:lnTo>
                        <a:cubicBezTo>
                          <a:pt x="424913" y="120574"/>
                          <a:pt x="517624" y="120685"/>
                          <a:pt x="609783" y="112282"/>
                        </a:cubicBezTo>
                        <a:lnTo>
                          <a:pt x="968134" y="85138"/>
                        </a:lnTo>
                        <a:cubicBezTo>
                          <a:pt x="965757" y="57385"/>
                          <a:pt x="955695" y="25763"/>
                          <a:pt x="953705" y="0"/>
                        </a:cubicBezTo>
                        <a:close/>
                      </a:path>
                    </a:pathLst>
                  </a:custGeom>
                  <a:solidFill>
                    <a:srgbClr val="FCE9A7"/>
                  </a:solidFill>
                  <a:ln w="5522" cap="flat">
                    <a:noFill/>
                    <a:prstDash val="solid"/>
                    <a:miter/>
                  </a:ln>
                </p:spPr>
                <p:txBody>
                  <a:bodyPr rtlCol="0" anchor="ctr"/>
                  <a:lstStyle/>
                  <a:p>
                    <a:endParaRPr lang="en-IN"/>
                  </a:p>
                </p:txBody>
              </p:sp>
            </p:grpSp>
          </p:grpSp>
        </p:grpSp>
        <p:sp>
          <p:nvSpPr>
            <p:cNvPr id="19" name="Freeform: Shape 18">
              <a:extLst>
                <a:ext uri="{FF2B5EF4-FFF2-40B4-BE49-F238E27FC236}">
                  <a16:creationId xmlns:a16="http://schemas.microsoft.com/office/drawing/2014/main" id="{71306EE9-2E80-45A1-68F4-622DFA308075}"/>
                </a:ext>
              </a:extLst>
            </p:cNvPr>
            <p:cNvSpPr/>
            <p:nvPr/>
          </p:nvSpPr>
          <p:spPr>
            <a:xfrm>
              <a:off x="2422350" y="5324421"/>
              <a:ext cx="492801" cy="545045"/>
            </a:xfrm>
            <a:custGeom>
              <a:avLst/>
              <a:gdLst>
                <a:gd name="connsiteX0" fmla="*/ 347516 w 492801"/>
                <a:gd name="connsiteY0" fmla="*/ 0 h 545045"/>
                <a:gd name="connsiteX1" fmla="*/ 437794 w 492801"/>
                <a:gd name="connsiteY1" fmla="*/ 152418 h 545045"/>
                <a:gd name="connsiteX2" fmla="*/ 492802 w 492801"/>
                <a:gd name="connsiteY2" fmla="*/ 336901 h 545045"/>
                <a:gd name="connsiteX3" fmla="*/ 363603 w 492801"/>
                <a:gd name="connsiteY3" fmla="*/ 519283 h 545045"/>
                <a:gd name="connsiteX4" fmla="*/ 133290 w 492801"/>
                <a:gd name="connsiteY4" fmla="*/ 542724 h 545045"/>
                <a:gd name="connsiteX5" fmla="*/ 0 w 492801"/>
                <a:gd name="connsiteY5" fmla="*/ 545045 h 545045"/>
                <a:gd name="connsiteX6" fmla="*/ 347571 w 492801"/>
                <a:gd name="connsiteY6" fmla="*/ 0 h 5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801" h="545045">
                  <a:moveTo>
                    <a:pt x="347516" y="0"/>
                  </a:moveTo>
                  <a:cubicBezTo>
                    <a:pt x="347516" y="0"/>
                    <a:pt x="397547" y="82429"/>
                    <a:pt x="437794" y="152418"/>
                  </a:cubicBezTo>
                  <a:cubicBezTo>
                    <a:pt x="472623" y="213010"/>
                    <a:pt x="474337" y="310033"/>
                    <a:pt x="492802" y="336901"/>
                  </a:cubicBezTo>
                  <a:lnTo>
                    <a:pt x="363603" y="519283"/>
                  </a:lnTo>
                  <a:lnTo>
                    <a:pt x="133290" y="542724"/>
                  </a:lnTo>
                  <a:lnTo>
                    <a:pt x="0" y="545045"/>
                  </a:lnTo>
                  <a:cubicBezTo>
                    <a:pt x="0" y="545045"/>
                    <a:pt x="276918" y="211683"/>
                    <a:pt x="347571" y="0"/>
                  </a:cubicBezTo>
                  <a:close/>
                </a:path>
              </a:pathLst>
            </a:custGeom>
            <a:solidFill>
              <a:srgbClr val="595959"/>
            </a:solidFill>
            <a:ln w="5522"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248F347A-9CDD-F8F1-E564-7840EE6F693A}"/>
                </a:ext>
              </a:extLst>
            </p:cNvPr>
            <p:cNvGrpSpPr/>
            <p:nvPr/>
          </p:nvGrpSpPr>
          <p:grpSpPr>
            <a:xfrm>
              <a:off x="2533878" y="3074426"/>
              <a:ext cx="1518923" cy="2890238"/>
              <a:chOff x="2183407" y="3074426"/>
              <a:chExt cx="1518923" cy="2890238"/>
            </a:xfrm>
          </p:grpSpPr>
          <p:sp>
            <p:nvSpPr>
              <p:cNvPr id="22" name="Freeform: Shape 21">
                <a:extLst>
                  <a:ext uri="{FF2B5EF4-FFF2-40B4-BE49-F238E27FC236}">
                    <a16:creationId xmlns:a16="http://schemas.microsoft.com/office/drawing/2014/main" id="{A4A77FCD-77B0-3BFA-CB53-F8E14404144B}"/>
                  </a:ext>
                </a:extLst>
              </p:cNvPr>
              <p:cNvSpPr/>
              <p:nvPr/>
            </p:nvSpPr>
            <p:spPr>
              <a:xfrm>
                <a:off x="2598459" y="4550807"/>
                <a:ext cx="656553" cy="107828"/>
              </a:xfrm>
              <a:custGeom>
                <a:avLst/>
                <a:gdLst>
                  <a:gd name="connsiteX0" fmla="*/ 0 w 656553"/>
                  <a:gd name="connsiteY0" fmla="*/ 37175 h 107828"/>
                  <a:gd name="connsiteX1" fmla="*/ 656553 w 656553"/>
                  <a:gd name="connsiteY1" fmla="*/ 37175 h 107828"/>
                  <a:gd name="connsiteX2" fmla="*/ 537637 w 656553"/>
                  <a:gd name="connsiteY2" fmla="*/ 97435 h 107828"/>
                  <a:gd name="connsiteX3" fmla="*/ 115212 w 656553"/>
                  <a:gd name="connsiteY3" fmla="*/ 107828 h 107828"/>
                  <a:gd name="connsiteX4" fmla="*/ 0 w 656553"/>
                  <a:gd name="connsiteY4" fmla="*/ 37175 h 10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3" h="107828">
                    <a:moveTo>
                      <a:pt x="0" y="37175"/>
                    </a:moveTo>
                    <a:cubicBezTo>
                      <a:pt x="0" y="37175"/>
                      <a:pt x="326176" y="-46469"/>
                      <a:pt x="656553" y="37175"/>
                    </a:cubicBezTo>
                    <a:lnTo>
                      <a:pt x="537637" y="97435"/>
                    </a:lnTo>
                    <a:lnTo>
                      <a:pt x="115212" y="107828"/>
                    </a:lnTo>
                    <a:lnTo>
                      <a:pt x="0" y="37175"/>
                    </a:lnTo>
                    <a:close/>
                  </a:path>
                </a:pathLst>
              </a:custGeom>
              <a:solidFill>
                <a:srgbClr val="DB4040"/>
              </a:solidFill>
              <a:ln w="5522" cap="flat">
                <a:noFill/>
                <a:prstDash val="solid"/>
                <a:miter/>
              </a:ln>
            </p:spPr>
            <p:txBody>
              <a:bodyPr rtlCol="0" anchor="ctr"/>
              <a:lstStyle/>
              <a:p>
                <a:endParaRPr lang="en-IN"/>
              </a:p>
            </p:txBody>
          </p:sp>
          <p:grpSp>
            <p:nvGrpSpPr>
              <p:cNvPr id="23" name="Group 22">
                <a:extLst>
                  <a:ext uri="{FF2B5EF4-FFF2-40B4-BE49-F238E27FC236}">
                    <a16:creationId xmlns:a16="http://schemas.microsoft.com/office/drawing/2014/main" id="{FB8E19BC-E48F-0873-6935-28689EF18373}"/>
                  </a:ext>
                </a:extLst>
              </p:cNvPr>
              <p:cNvGrpSpPr/>
              <p:nvPr/>
            </p:nvGrpSpPr>
            <p:grpSpPr>
              <a:xfrm>
                <a:off x="2183407" y="3074426"/>
                <a:ext cx="1518923" cy="2890238"/>
                <a:chOff x="2183407" y="3074426"/>
                <a:chExt cx="1518923" cy="2890238"/>
              </a:xfrm>
            </p:grpSpPr>
            <p:grpSp>
              <p:nvGrpSpPr>
                <p:cNvPr id="24" name="Graphic 2">
                  <a:extLst>
                    <a:ext uri="{FF2B5EF4-FFF2-40B4-BE49-F238E27FC236}">
                      <a16:creationId xmlns:a16="http://schemas.microsoft.com/office/drawing/2014/main" id="{E38E6D32-72E4-871F-2A94-7990EF6AD437}"/>
                    </a:ext>
                  </a:extLst>
                </p:cNvPr>
                <p:cNvGrpSpPr/>
                <p:nvPr/>
              </p:nvGrpSpPr>
              <p:grpSpPr>
                <a:xfrm>
                  <a:off x="2319191" y="3074426"/>
                  <a:ext cx="921024" cy="1677971"/>
                  <a:chOff x="2319191" y="3074426"/>
                  <a:chExt cx="921024" cy="1677971"/>
                </a:xfrm>
              </p:grpSpPr>
              <p:sp>
                <p:nvSpPr>
                  <p:cNvPr id="37" name="Freeform: Shape 36">
                    <a:extLst>
                      <a:ext uri="{FF2B5EF4-FFF2-40B4-BE49-F238E27FC236}">
                        <a16:creationId xmlns:a16="http://schemas.microsoft.com/office/drawing/2014/main" id="{83B3A69D-1D0E-90BA-4525-E37572A0B6E2}"/>
                      </a:ext>
                    </a:extLst>
                  </p:cNvPr>
                  <p:cNvSpPr/>
                  <p:nvPr/>
                </p:nvSpPr>
                <p:spPr>
                  <a:xfrm>
                    <a:off x="2319191" y="3074426"/>
                    <a:ext cx="921024" cy="1677971"/>
                  </a:xfrm>
                  <a:custGeom>
                    <a:avLst/>
                    <a:gdLst>
                      <a:gd name="connsiteX0" fmla="*/ 624351 w 921024"/>
                      <a:gd name="connsiteY0" fmla="*/ 1677971 h 1677971"/>
                      <a:gd name="connsiteX1" fmla="*/ 910391 w 921024"/>
                      <a:gd name="connsiteY1" fmla="*/ 894707 h 1677971"/>
                      <a:gd name="connsiteX2" fmla="*/ 690416 w 921024"/>
                      <a:gd name="connsiteY2" fmla="*/ 55275 h 1677971"/>
                      <a:gd name="connsiteX3" fmla="*/ 148577 w 921024"/>
                      <a:gd name="connsiteY3" fmla="*/ 152961 h 1677971"/>
                      <a:gd name="connsiteX4" fmla="*/ 62389 w 921024"/>
                      <a:gd name="connsiteY4" fmla="*/ 351321 h 1677971"/>
                      <a:gd name="connsiteX5" fmla="*/ 7326 w 921024"/>
                      <a:gd name="connsiteY5" fmla="*/ 521982 h 1677971"/>
                      <a:gd name="connsiteX6" fmla="*/ 25349 w 921024"/>
                      <a:gd name="connsiteY6" fmla="*/ 775294 h 1677971"/>
                      <a:gd name="connsiteX7" fmla="*/ 347268 w 921024"/>
                      <a:gd name="connsiteY7" fmla="*/ 1185833 h 1677971"/>
                      <a:gd name="connsiteX8" fmla="*/ 561659 w 921024"/>
                      <a:gd name="connsiteY8" fmla="*/ 1657682 h 1677971"/>
                      <a:gd name="connsiteX9" fmla="*/ 624407 w 921024"/>
                      <a:gd name="connsiteY9" fmla="*/ 1677916 h 16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1024" h="1677971">
                        <a:moveTo>
                          <a:pt x="624351" y="1677971"/>
                        </a:moveTo>
                        <a:cubicBezTo>
                          <a:pt x="624351" y="1677971"/>
                          <a:pt x="885402" y="1189592"/>
                          <a:pt x="910391" y="894707"/>
                        </a:cubicBezTo>
                        <a:cubicBezTo>
                          <a:pt x="935379" y="599822"/>
                          <a:pt x="935379" y="167612"/>
                          <a:pt x="690416" y="55275"/>
                        </a:cubicBezTo>
                        <a:cubicBezTo>
                          <a:pt x="445397" y="-57063"/>
                          <a:pt x="193081" y="15083"/>
                          <a:pt x="148577" y="152961"/>
                        </a:cubicBezTo>
                        <a:cubicBezTo>
                          <a:pt x="104073" y="290895"/>
                          <a:pt x="109491" y="274144"/>
                          <a:pt x="62389" y="351321"/>
                        </a:cubicBezTo>
                        <a:cubicBezTo>
                          <a:pt x="15343" y="428497"/>
                          <a:pt x="-6716" y="450942"/>
                          <a:pt x="7326" y="521982"/>
                        </a:cubicBezTo>
                        <a:cubicBezTo>
                          <a:pt x="21368" y="593022"/>
                          <a:pt x="-27779" y="688000"/>
                          <a:pt x="25349" y="775294"/>
                        </a:cubicBezTo>
                        <a:cubicBezTo>
                          <a:pt x="78422" y="862642"/>
                          <a:pt x="40220" y="935286"/>
                          <a:pt x="347268" y="1185833"/>
                        </a:cubicBezTo>
                        <a:cubicBezTo>
                          <a:pt x="654315" y="1436380"/>
                          <a:pt x="561659" y="1657682"/>
                          <a:pt x="561659" y="1657682"/>
                        </a:cubicBezTo>
                        <a:lnTo>
                          <a:pt x="624407" y="1677916"/>
                        </a:lnTo>
                        <a:close/>
                      </a:path>
                    </a:pathLst>
                  </a:custGeom>
                  <a:solidFill>
                    <a:srgbClr val="595959"/>
                  </a:solidFill>
                  <a:ln w="5522"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7D8F9496-410B-1615-2582-9332B186042D}"/>
                      </a:ext>
                    </a:extLst>
                  </p:cNvPr>
                  <p:cNvSpPr/>
                  <p:nvPr/>
                </p:nvSpPr>
                <p:spPr>
                  <a:xfrm>
                    <a:off x="2452535" y="3256847"/>
                    <a:ext cx="684775" cy="1488695"/>
                  </a:xfrm>
                  <a:custGeom>
                    <a:avLst/>
                    <a:gdLst>
                      <a:gd name="connsiteX0" fmla="*/ 469667 w 684775"/>
                      <a:gd name="connsiteY0" fmla="*/ 1488640 h 1488695"/>
                      <a:gd name="connsiteX1" fmla="*/ 676872 w 684775"/>
                      <a:gd name="connsiteY1" fmla="*/ 665184 h 1488695"/>
                      <a:gd name="connsiteX2" fmla="*/ 513286 w 684775"/>
                      <a:gd name="connsiteY2" fmla="*/ 41083 h 1488695"/>
                      <a:gd name="connsiteX3" fmla="*/ 110487 w 684775"/>
                      <a:gd name="connsiteY3" fmla="*/ 113726 h 1488695"/>
                      <a:gd name="connsiteX4" fmla="*/ 46413 w 684775"/>
                      <a:gd name="connsiteY4" fmla="*/ 261224 h 1488695"/>
                      <a:gd name="connsiteX5" fmla="*/ 5447 w 684775"/>
                      <a:gd name="connsiteY5" fmla="*/ 388101 h 1488695"/>
                      <a:gd name="connsiteX6" fmla="*/ 18826 w 684775"/>
                      <a:gd name="connsiteY6" fmla="*/ 576453 h 1488695"/>
                      <a:gd name="connsiteX7" fmla="*/ 258151 w 684775"/>
                      <a:gd name="connsiteY7" fmla="*/ 881676 h 1488695"/>
                      <a:gd name="connsiteX8" fmla="*/ 451313 w 684775"/>
                      <a:gd name="connsiteY8" fmla="*/ 1482780 h 1488695"/>
                      <a:gd name="connsiteX9" fmla="*/ 469667 w 684775"/>
                      <a:gd name="connsiteY9" fmla="*/ 1488695 h 148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775" h="1488695">
                        <a:moveTo>
                          <a:pt x="469667" y="1488640"/>
                        </a:moveTo>
                        <a:cubicBezTo>
                          <a:pt x="469667" y="1488640"/>
                          <a:pt x="658296" y="884385"/>
                          <a:pt x="676872" y="665184"/>
                        </a:cubicBezTo>
                        <a:cubicBezTo>
                          <a:pt x="695447" y="445928"/>
                          <a:pt x="695447" y="124617"/>
                          <a:pt x="513286" y="41083"/>
                        </a:cubicBezTo>
                        <a:cubicBezTo>
                          <a:pt x="331125" y="-42396"/>
                          <a:pt x="143547" y="11174"/>
                          <a:pt x="110487" y="113726"/>
                        </a:cubicBezTo>
                        <a:cubicBezTo>
                          <a:pt x="77372" y="216278"/>
                          <a:pt x="81408" y="203839"/>
                          <a:pt x="46413" y="261224"/>
                        </a:cubicBezTo>
                        <a:cubicBezTo>
                          <a:pt x="11418" y="318608"/>
                          <a:pt x="-4946" y="335304"/>
                          <a:pt x="5447" y="388101"/>
                        </a:cubicBezTo>
                        <a:cubicBezTo>
                          <a:pt x="15896" y="440897"/>
                          <a:pt x="-20647" y="511495"/>
                          <a:pt x="18826" y="576453"/>
                        </a:cubicBezTo>
                        <a:cubicBezTo>
                          <a:pt x="58299" y="641357"/>
                          <a:pt x="-468" y="740481"/>
                          <a:pt x="258151" y="881676"/>
                        </a:cubicBezTo>
                        <a:cubicBezTo>
                          <a:pt x="594664" y="1065385"/>
                          <a:pt x="451313" y="1482780"/>
                          <a:pt x="451313" y="1482780"/>
                        </a:cubicBezTo>
                        <a:lnTo>
                          <a:pt x="469667" y="1488695"/>
                        </a:lnTo>
                        <a:close/>
                      </a:path>
                    </a:pathLst>
                  </a:custGeom>
                  <a:solidFill>
                    <a:srgbClr val="8C8C8C"/>
                  </a:solidFill>
                  <a:ln w="5522"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8BADD39F-3CF0-A666-72D5-0946249C08F4}"/>
                      </a:ext>
                    </a:extLst>
                  </p:cNvPr>
                  <p:cNvSpPr/>
                  <p:nvPr/>
                </p:nvSpPr>
                <p:spPr>
                  <a:xfrm>
                    <a:off x="2597293" y="3452886"/>
                    <a:ext cx="453136" cy="1285800"/>
                  </a:xfrm>
                  <a:custGeom>
                    <a:avLst/>
                    <a:gdLst>
                      <a:gd name="connsiteX0" fmla="*/ 320156 w 453136"/>
                      <a:gd name="connsiteY0" fmla="*/ 1285745 h 1285800"/>
                      <a:gd name="connsiteX1" fmla="*/ 447917 w 453136"/>
                      <a:gd name="connsiteY1" fmla="*/ 440176 h 1285800"/>
                      <a:gd name="connsiteX2" fmla="*/ 339671 w 453136"/>
                      <a:gd name="connsiteY2" fmla="*/ 27204 h 1285800"/>
                      <a:gd name="connsiteX3" fmla="*/ 73091 w 453136"/>
                      <a:gd name="connsiteY3" fmla="*/ 75301 h 1285800"/>
                      <a:gd name="connsiteX4" fmla="*/ 30688 w 453136"/>
                      <a:gd name="connsiteY4" fmla="*/ 172877 h 1285800"/>
                      <a:gd name="connsiteX5" fmla="*/ 3599 w 453136"/>
                      <a:gd name="connsiteY5" fmla="*/ 256854 h 1285800"/>
                      <a:gd name="connsiteX6" fmla="*/ 12445 w 453136"/>
                      <a:gd name="connsiteY6" fmla="*/ 381519 h 1285800"/>
                      <a:gd name="connsiteX7" fmla="*/ 170833 w 453136"/>
                      <a:gd name="connsiteY7" fmla="*/ 583472 h 1285800"/>
                      <a:gd name="connsiteX8" fmla="*/ 356643 w 453136"/>
                      <a:gd name="connsiteY8" fmla="*/ 1005510 h 1285800"/>
                      <a:gd name="connsiteX9" fmla="*/ 320156 w 453136"/>
                      <a:gd name="connsiteY9" fmla="*/ 1285800 h 12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136" h="1285800">
                        <a:moveTo>
                          <a:pt x="320156" y="1285745"/>
                        </a:moveTo>
                        <a:cubicBezTo>
                          <a:pt x="320156" y="1285745"/>
                          <a:pt x="435644" y="585241"/>
                          <a:pt x="447917" y="440176"/>
                        </a:cubicBezTo>
                        <a:cubicBezTo>
                          <a:pt x="460190" y="295111"/>
                          <a:pt x="460190" y="82433"/>
                          <a:pt x="339671" y="27204"/>
                        </a:cubicBezTo>
                        <a:cubicBezTo>
                          <a:pt x="219152" y="-28080"/>
                          <a:pt x="94984" y="7412"/>
                          <a:pt x="73091" y="75301"/>
                        </a:cubicBezTo>
                        <a:cubicBezTo>
                          <a:pt x="51199" y="143190"/>
                          <a:pt x="53852" y="134953"/>
                          <a:pt x="30688" y="172877"/>
                        </a:cubicBezTo>
                        <a:cubicBezTo>
                          <a:pt x="7525" y="210858"/>
                          <a:pt x="-3311" y="221914"/>
                          <a:pt x="3599" y="256854"/>
                        </a:cubicBezTo>
                        <a:cubicBezTo>
                          <a:pt x="10510" y="291793"/>
                          <a:pt x="-13649" y="338508"/>
                          <a:pt x="12445" y="381519"/>
                        </a:cubicBezTo>
                        <a:cubicBezTo>
                          <a:pt x="38594" y="424475"/>
                          <a:pt x="-326" y="490042"/>
                          <a:pt x="170833" y="583472"/>
                        </a:cubicBezTo>
                        <a:cubicBezTo>
                          <a:pt x="393573" y="705042"/>
                          <a:pt x="356643" y="1005510"/>
                          <a:pt x="356643" y="1005510"/>
                        </a:cubicBezTo>
                        <a:lnTo>
                          <a:pt x="320156" y="1285800"/>
                        </a:lnTo>
                        <a:close/>
                      </a:path>
                    </a:pathLst>
                  </a:custGeom>
                  <a:solidFill>
                    <a:srgbClr val="BFBFBF"/>
                  </a:solidFill>
                  <a:ln w="5522" cap="flat">
                    <a:noFill/>
                    <a:prstDash val="solid"/>
                    <a:miter/>
                  </a:ln>
                </p:spPr>
                <p:txBody>
                  <a:bodyPr rtlCol="0" anchor="ctr"/>
                  <a:lstStyle/>
                  <a:p>
                    <a:endParaRPr lang="en-IN"/>
                  </a:p>
                </p:txBody>
              </p:sp>
            </p:grpSp>
            <p:grpSp>
              <p:nvGrpSpPr>
                <p:cNvPr id="26" name="Graphic 2">
                  <a:extLst>
                    <a:ext uri="{FF2B5EF4-FFF2-40B4-BE49-F238E27FC236}">
                      <a16:creationId xmlns:a16="http://schemas.microsoft.com/office/drawing/2014/main" id="{EB939A0B-E133-9AE9-B733-7A906EFA3C91}"/>
                    </a:ext>
                  </a:extLst>
                </p:cNvPr>
                <p:cNvGrpSpPr/>
                <p:nvPr/>
              </p:nvGrpSpPr>
              <p:grpSpPr>
                <a:xfrm>
                  <a:off x="2183407" y="4587927"/>
                  <a:ext cx="1518923" cy="1376737"/>
                  <a:chOff x="2183407" y="4587927"/>
                  <a:chExt cx="1518923" cy="1376737"/>
                </a:xfrm>
              </p:grpSpPr>
              <p:sp>
                <p:nvSpPr>
                  <p:cNvPr id="31" name="Freeform: Shape 30">
                    <a:extLst>
                      <a:ext uri="{FF2B5EF4-FFF2-40B4-BE49-F238E27FC236}">
                        <a16:creationId xmlns:a16="http://schemas.microsoft.com/office/drawing/2014/main" id="{552C2073-5A49-D95D-3F59-B3862447045C}"/>
                      </a:ext>
                    </a:extLst>
                  </p:cNvPr>
                  <p:cNvSpPr/>
                  <p:nvPr/>
                </p:nvSpPr>
                <p:spPr>
                  <a:xfrm>
                    <a:off x="2183407" y="4587927"/>
                    <a:ext cx="1518923" cy="1376737"/>
                  </a:xfrm>
                  <a:custGeom>
                    <a:avLst/>
                    <a:gdLst>
                      <a:gd name="connsiteX0" fmla="*/ 1071606 w 1518923"/>
                      <a:gd name="connsiteY0" fmla="*/ 55 h 1376737"/>
                      <a:gd name="connsiteX1" fmla="*/ 838196 w 1518923"/>
                      <a:gd name="connsiteY1" fmla="*/ 33170 h 1376737"/>
                      <a:gd name="connsiteX2" fmla="*/ 648461 w 1518923"/>
                      <a:gd name="connsiteY2" fmla="*/ 33170 h 1376737"/>
                      <a:gd name="connsiteX3" fmla="*/ 415052 w 1518923"/>
                      <a:gd name="connsiteY3" fmla="*/ 55 h 1376737"/>
                      <a:gd name="connsiteX4" fmla="*/ 258875 w 1518923"/>
                      <a:gd name="connsiteY4" fmla="*/ 861436 h 1376737"/>
                      <a:gd name="connsiteX5" fmla="*/ 2910 w 1518923"/>
                      <a:gd name="connsiteY5" fmla="*/ 1267110 h 1376737"/>
                      <a:gd name="connsiteX6" fmla="*/ 24249 w 1518923"/>
                      <a:gd name="connsiteY6" fmla="*/ 1308462 h 1376737"/>
                      <a:gd name="connsiteX7" fmla="*/ 495491 w 1518923"/>
                      <a:gd name="connsiteY7" fmla="*/ 1355841 h 1376737"/>
                      <a:gd name="connsiteX8" fmla="*/ 991278 w 1518923"/>
                      <a:gd name="connsiteY8" fmla="*/ 1355841 h 1376737"/>
                      <a:gd name="connsiteX9" fmla="*/ 1494915 w 1518923"/>
                      <a:gd name="connsiteY9" fmla="*/ 1308407 h 1376737"/>
                      <a:gd name="connsiteX10" fmla="*/ 1516034 w 1518923"/>
                      <a:gd name="connsiteY10" fmla="*/ 1267442 h 1376737"/>
                      <a:gd name="connsiteX11" fmla="*/ 1263607 w 1518923"/>
                      <a:gd name="connsiteY11" fmla="*/ 887364 h 1376737"/>
                      <a:gd name="connsiteX12" fmla="*/ 1071716 w 1518923"/>
                      <a:gd name="connsiteY12" fmla="*/ 0 h 137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8923" h="1376737">
                        <a:moveTo>
                          <a:pt x="1071606" y="55"/>
                        </a:moveTo>
                        <a:lnTo>
                          <a:pt x="838196" y="33170"/>
                        </a:lnTo>
                        <a:cubicBezTo>
                          <a:pt x="775117" y="39528"/>
                          <a:pt x="711541" y="39528"/>
                          <a:pt x="648461" y="33170"/>
                        </a:cubicBezTo>
                        <a:lnTo>
                          <a:pt x="415052" y="55"/>
                        </a:lnTo>
                        <a:cubicBezTo>
                          <a:pt x="415052" y="55"/>
                          <a:pt x="397472" y="455264"/>
                          <a:pt x="258875" y="861436"/>
                        </a:cubicBezTo>
                        <a:cubicBezTo>
                          <a:pt x="207516" y="1011974"/>
                          <a:pt x="56646" y="1155768"/>
                          <a:pt x="2910" y="1267110"/>
                        </a:cubicBezTo>
                        <a:cubicBezTo>
                          <a:pt x="-5493" y="1284580"/>
                          <a:pt x="5121" y="1305200"/>
                          <a:pt x="24249" y="1308462"/>
                        </a:cubicBezTo>
                        <a:lnTo>
                          <a:pt x="495491" y="1355841"/>
                        </a:lnTo>
                        <a:cubicBezTo>
                          <a:pt x="659574" y="1383704"/>
                          <a:pt x="827195" y="1383704"/>
                          <a:pt x="991278" y="1355841"/>
                        </a:cubicBezTo>
                        <a:lnTo>
                          <a:pt x="1494915" y="1308407"/>
                        </a:lnTo>
                        <a:cubicBezTo>
                          <a:pt x="1513823" y="1305200"/>
                          <a:pt x="1524382" y="1284746"/>
                          <a:pt x="1516034" y="1267442"/>
                        </a:cubicBezTo>
                        <a:cubicBezTo>
                          <a:pt x="1465338" y="1162457"/>
                          <a:pt x="1315519" y="1028559"/>
                          <a:pt x="1263607" y="887364"/>
                        </a:cubicBezTo>
                        <a:cubicBezTo>
                          <a:pt x="1111908" y="474890"/>
                          <a:pt x="1071716" y="0"/>
                          <a:pt x="1071716" y="0"/>
                        </a:cubicBezTo>
                        <a:close/>
                      </a:path>
                    </a:pathLst>
                  </a:custGeom>
                  <a:solidFill>
                    <a:srgbClr val="FE504F"/>
                  </a:solidFill>
                  <a:ln w="5522"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2747FF5-FC4D-7575-817A-3E67184FC0AB}"/>
                      </a:ext>
                    </a:extLst>
                  </p:cNvPr>
                  <p:cNvSpPr/>
                  <p:nvPr/>
                </p:nvSpPr>
                <p:spPr>
                  <a:xfrm>
                    <a:off x="2580990" y="4733434"/>
                    <a:ext cx="700448" cy="87944"/>
                  </a:xfrm>
                  <a:custGeom>
                    <a:avLst/>
                    <a:gdLst>
                      <a:gd name="connsiteX0" fmla="*/ 691327 w 700448"/>
                      <a:gd name="connsiteY0" fmla="*/ 2101 h 87944"/>
                      <a:gd name="connsiteX1" fmla="*/ 437905 w 700448"/>
                      <a:gd name="connsiteY1" fmla="*/ 22777 h 87944"/>
                      <a:gd name="connsiteX2" fmla="*/ 241260 w 700448"/>
                      <a:gd name="connsiteY2" fmla="*/ 22445 h 87944"/>
                      <a:gd name="connsiteX3" fmla="*/ 6579 w 700448"/>
                      <a:gd name="connsiteY3" fmla="*/ 0 h 87944"/>
                      <a:gd name="connsiteX4" fmla="*/ 0 w 700448"/>
                      <a:gd name="connsiteY4" fmla="*/ 62526 h 87944"/>
                      <a:gd name="connsiteX5" fmla="*/ 236671 w 700448"/>
                      <a:gd name="connsiteY5" fmla="*/ 82926 h 87944"/>
                      <a:gd name="connsiteX6" fmla="*/ 442438 w 700448"/>
                      <a:gd name="connsiteY6" fmla="*/ 83258 h 87944"/>
                      <a:gd name="connsiteX7" fmla="*/ 700449 w 700448"/>
                      <a:gd name="connsiteY7" fmla="*/ 65346 h 87944"/>
                      <a:gd name="connsiteX8" fmla="*/ 691272 w 700448"/>
                      <a:gd name="connsiteY8" fmla="*/ 2156 h 8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448" h="87944">
                        <a:moveTo>
                          <a:pt x="691327" y="2101"/>
                        </a:moveTo>
                        <a:lnTo>
                          <a:pt x="437905" y="22777"/>
                        </a:lnTo>
                        <a:cubicBezTo>
                          <a:pt x="372504" y="28913"/>
                          <a:pt x="306661" y="28803"/>
                          <a:pt x="241260" y="22445"/>
                        </a:cubicBezTo>
                        <a:lnTo>
                          <a:pt x="6579" y="0"/>
                        </a:lnTo>
                        <a:cubicBezTo>
                          <a:pt x="5473" y="18796"/>
                          <a:pt x="1493" y="40910"/>
                          <a:pt x="0" y="62526"/>
                        </a:cubicBezTo>
                        <a:lnTo>
                          <a:pt x="236671" y="82926"/>
                        </a:lnTo>
                        <a:cubicBezTo>
                          <a:pt x="305113" y="89505"/>
                          <a:pt x="373997" y="89615"/>
                          <a:pt x="442438" y="83258"/>
                        </a:cubicBezTo>
                        <a:lnTo>
                          <a:pt x="700449" y="65346"/>
                        </a:lnTo>
                        <a:cubicBezTo>
                          <a:pt x="698956" y="43730"/>
                          <a:pt x="692432" y="20953"/>
                          <a:pt x="691272" y="2156"/>
                        </a:cubicBezTo>
                        <a:close/>
                      </a:path>
                    </a:pathLst>
                  </a:custGeom>
                  <a:solidFill>
                    <a:srgbClr val="FCE9A7"/>
                  </a:solidFill>
                  <a:ln w="5522"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E34CCEC2-A1FB-6AB3-48CA-E58D4F6F236B}"/>
                      </a:ext>
                    </a:extLst>
                  </p:cNvPr>
                  <p:cNvSpPr/>
                  <p:nvPr/>
                </p:nvSpPr>
                <p:spPr>
                  <a:xfrm>
                    <a:off x="2566395" y="4840188"/>
                    <a:ext cx="732402" cy="89726"/>
                  </a:xfrm>
                  <a:custGeom>
                    <a:avLst/>
                    <a:gdLst>
                      <a:gd name="connsiteX0" fmla="*/ 721567 w 732402"/>
                      <a:gd name="connsiteY0" fmla="*/ 0 h 89726"/>
                      <a:gd name="connsiteX1" fmla="*/ 462340 w 732402"/>
                      <a:gd name="connsiteY1" fmla="*/ 23938 h 89726"/>
                      <a:gd name="connsiteX2" fmla="*/ 249773 w 732402"/>
                      <a:gd name="connsiteY2" fmla="*/ 23717 h 89726"/>
                      <a:gd name="connsiteX3" fmla="*/ 9233 w 732402"/>
                      <a:gd name="connsiteY3" fmla="*/ 387 h 89726"/>
                      <a:gd name="connsiteX4" fmla="*/ 0 w 732402"/>
                      <a:gd name="connsiteY4" fmla="*/ 63245 h 89726"/>
                      <a:gd name="connsiteX5" fmla="*/ 251764 w 732402"/>
                      <a:gd name="connsiteY5" fmla="*/ 84806 h 89726"/>
                      <a:gd name="connsiteX6" fmla="*/ 461290 w 732402"/>
                      <a:gd name="connsiteY6" fmla="*/ 85027 h 89726"/>
                      <a:gd name="connsiteX7" fmla="*/ 732403 w 732402"/>
                      <a:gd name="connsiteY7" fmla="*/ 64461 h 89726"/>
                      <a:gd name="connsiteX8" fmla="*/ 721512 w 732402"/>
                      <a:gd name="connsiteY8" fmla="*/ 55 h 8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402" h="89726">
                        <a:moveTo>
                          <a:pt x="721567" y="0"/>
                        </a:moveTo>
                        <a:lnTo>
                          <a:pt x="462340" y="23938"/>
                        </a:lnTo>
                        <a:cubicBezTo>
                          <a:pt x="391632" y="30462"/>
                          <a:pt x="320482" y="30406"/>
                          <a:pt x="249773" y="23717"/>
                        </a:cubicBezTo>
                        <a:lnTo>
                          <a:pt x="9233" y="387"/>
                        </a:lnTo>
                        <a:cubicBezTo>
                          <a:pt x="7740" y="19847"/>
                          <a:pt x="1824" y="42292"/>
                          <a:pt x="0" y="63245"/>
                        </a:cubicBezTo>
                        <a:lnTo>
                          <a:pt x="251764" y="84806"/>
                        </a:lnTo>
                        <a:cubicBezTo>
                          <a:pt x="321477" y="91274"/>
                          <a:pt x="391577" y="91384"/>
                          <a:pt x="461290" y="85027"/>
                        </a:cubicBezTo>
                        <a:lnTo>
                          <a:pt x="732403" y="64461"/>
                        </a:lnTo>
                        <a:cubicBezTo>
                          <a:pt x="730578" y="43453"/>
                          <a:pt x="723005" y="19515"/>
                          <a:pt x="721512" y="55"/>
                        </a:cubicBezTo>
                        <a:close/>
                      </a:path>
                    </a:pathLst>
                  </a:custGeom>
                  <a:solidFill>
                    <a:srgbClr val="FCE9A7"/>
                  </a:solidFill>
                  <a:ln w="5522" cap="flat">
                    <a:noFill/>
                    <a:prstDash val="solid"/>
                    <a:miter/>
                  </a:ln>
                </p:spPr>
                <p:txBody>
                  <a:bodyPr rtlCol="0" anchor="ctr"/>
                  <a:lstStyle/>
                  <a:p>
                    <a:endParaRPr lang="en-IN"/>
                  </a:p>
                </p:txBody>
              </p:sp>
            </p:grpSp>
          </p:grpSp>
        </p:grpSp>
      </p:grpSp>
    </p:spTree>
    <p:extLst>
      <p:ext uri="{BB962C8B-B14F-4D97-AF65-F5344CB8AC3E}">
        <p14:creationId xmlns:p14="http://schemas.microsoft.com/office/powerpoint/2010/main" val="2609730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1C71C64A-B213-AE0E-5C60-40BC4BC3B451}"/>
              </a:ext>
            </a:extLst>
          </p:cNvPr>
          <p:cNvSpPr txBox="1"/>
          <p:nvPr/>
        </p:nvSpPr>
        <p:spPr>
          <a:xfrm>
            <a:off x="4492837" y="1677597"/>
            <a:ext cx="3490059" cy="584775"/>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МЕТОДОЛОГИЈА</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grpSp>
        <p:nvGrpSpPr>
          <p:cNvPr id="126" name="Group 125">
            <a:extLst>
              <a:ext uri="{FF2B5EF4-FFF2-40B4-BE49-F238E27FC236}">
                <a16:creationId xmlns:a16="http://schemas.microsoft.com/office/drawing/2014/main" id="{6146245D-B0BB-590B-4582-9B7AFEB9ABFB}"/>
              </a:ext>
            </a:extLst>
          </p:cNvPr>
          <p:cNvGrpSpPr/>
          <p:nvPr/>
        </p:nvGrpSpPr>
        <p:grpSpPr>
          <a:xfrm>
            <a:off x="0" y="3083079"/>
            <a:ext cx="1941482" cy="3829000"/>
            <a:chOff x="267002" y="3083079"/>
            <a:chExt cx="1941482" cy="3829000"/>
          </a:xfrm>
        </p:grpSpPr>
        <p:grpSp>
          <p:nvGrpSpPr>
            <p:cNvPr id="57" name="Group 56">
              <a:extLst>
                <a:ext uri="{FF2B5EF4-FFF2-40B4-BE49-F238E27FC236}">
                  <a16:creationId xmlns:a16="http://schemas.microsoft.com/office/drawing/2014/main" id="{3933EB90-0608-D50C-E115-B732914C219F}"/>
                </a:ext>
              </a:extLst>
            </p:cNvPr>
            <p:cNvGrpSpPr/>
            <p:nvPr/>
          </p:nvGrpSpPr>
          <p:grpSpPr>
            <a:xfrm>
              <a:off x="267002" y="3083079"/>
              <a:ext cx="1018998" cy="3814726"/>
              <a:chOff x="0" y="1633959"/>
              <a:chExt cx="1196456" cy="4479059"/>
            </a:xfrm>
          </p:grpSpPr>
          <p:sp>
            <p:nvSpPr>
              <p:cNvPr id="58" name="Freeform: Shape 57">
                <a:extLst>
                  <a:ext uri="{FF2B5EF4-FFF2-40B4-BE49-F238E27FC236}">
                    <a16:creationId xmlns:a16="http://schemas.microsoft.com/office/drawing/2014/main" id="{0ED28B1B-0026-20FE-91A2-5B0EDCB75FFA}"/>
                  </a:ext>
                </a:extLst>
              </p:cNvPr>
              <p:cNvSpPr/>
              <p:nvPr/>
            </p:nvSpPr>
            <p:spPr>
              <a:xfrm>
                <a:off x="50764" y="1633959"/>
                <a:ext cx="1145692" cy="2078821"/>
              </a:xfrm>
              <a:custGeom>
                <a:avLst/>
                <a:gdLst>
                  <a:gd name="connsiteX0" fmla="*/ 279181 w 1145692"/>
                  <a:gd name="connsiteY0" fmla="*/ 2040976 h 2078821"/>
                  <a:gd name="connsiteX1" fmla="*/ 175994 w 1145692"/>
                  <a:gd name="connsiteY1" fmla="*/ 1298915 h 2078821"/>
                  <a:gd name="connsiteX2" fmla="*/ 76426 w 1145692"/>
                  <a:gd name="connsiteY2" fmla="*/ 236750 h 2078821"/>
                  <a:gd name="connsiteX3" fmla="*/ 577060 w 1145692"/>
                  <a:gd name="connsiteY3" fmla="*/ 8087 h 2078821"/>
                  <a:gd name="connsiteX4" fmla="*/ 1138908 w 1145692"/>
                  <a:gd name="connsiteY4" fmla="*/ 724494 h 2078821"/>
                  <a:gd name="connsiteX5" fmla="*/ 360334 w 1145692"/>
                  <a:gd name="connsiteY5" fmla="*/ 2078822 h 2078821"/>
                  <a:gd name="connsiteX6" fmla="*/ 279118 w 1145692"/>
                  <a:gd name="connsiteY6" fmla="*/ 2040976 h 207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692" h="2078821">
                    <a:moveTo>
                      <a:pt x="279181" y="2040976"/>
                    </a:moveTo>
                    <a:cubicBezTo>
                      <a:pt x="279181" y="2040976"/>
                      <a:pt x="326743" y="1736049"/>
                      <a:pt x="175994" y="1298915"/>
                    </a:cubicBezTo>
                    <a:cubicBezTo>
                      <a:pt x="25181" y="861717"/>
                      <a:pt x="-77879" y="412963"/>
                      <a:pt x="76426" y="236750"/>
                    </a:cubicBezTo>
                    <a:cubicBezTo>
                      <a:pt x="230731" y="60601"/>
                      <a:pt x="271307" y="-28426"/>
                      <a:pt x="577060" y="8087"/>
                    </a:cubicBezTo>
                    <a:cubicBezTo>
                      <a:pt x="882812" y="44599"/>
                      <a:pt x="1195994" y="170456"/>
                      <a:pt x="1138908" y="724494"/>
                    </a:cubicBezTo>
                    <a:cubicBezTo>
                      <a:pt x="1081821" y="1278531"/>
                      <a:pt x="773211" y="1510624"/>
                      <a:pt x="360334" y="2078822"/>
                    </a:cubicBezTo>
                    <a:lnTo>
                      <a:pt x="279118" y="2040976"/>
                    </a:lnTo>
                    <a:close/>
                  </a:path>
                </a:pathLst>
              </a:custGeom>
              <a:solidFill>
                <a:srgbClr val="595959"/>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ED26BE3-A6CE-16BE-E6AD-98091BF5A866}"/>
                  </a:ext>
                </a:extLst>
              </p:cNvPr>
              <p:cNvSpPr/>
              <p:nvPr/>
            </p:nvSpPr>
            <p:spPr>
              <a:xfrm>
                <a:off x="200559" y="1927187"/>
                <a:ext cx="832510" cy="1722284"/>
              </a:xfrm>
              <a:custGeom>
                <a:avLst/>
                <a:gdLst>
                  <a:gd name="connsiteX0" fmla="*/ 179234 w 832510"/>
                  <a:gd name="connsiteY0" fmla="*/ 1722285 h 1722284"/>
                  <a:gd name="connsiteX1" fmla="*/ 127863 w 832510"/>
                  <a:gd name="connsiteY1" fmla="*/ 943838 h 1722284"/>
                  <a:gd name="connsiteX2" fmla="*/ 55536 w 832510"/>
                  <a:gd name="connsiteY2" fmla="*/ 172059 h 1722284"/>
                  <a:gd name="connsiteX3" fmla="*/ 419328 w 832510"/>
                  <a:gd name="connsiteY3" fmla="*/ 5880 h 1722284"/>
                  <a:gd name="connsiteX4" fmla="*/ 827569 w 832510"/>
                  <a:gd name="connsiteY4" fmla="*/ 526453 h 1722284"/>
                  <a:gd name="connsiteX5" fmla="*/ 283120 w 832510"/>
                  <a:gd name="connsiteY5" fmla="*/ 1525054 h 1722284"/>
                  <a:gd name="connsiteX6" fmla="*/ 179234 w 832510"/>
                  <a:gd name="connsiteY6" fmla="*/ 1722285 h 172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510" h="1722284">
                    <a:moveTo>
                      <a:pt x="179234" y="1722285"/>
                    </a:moveTo>
                    <a:cubicBezTo>
                      <a:pt x="179234" y="1722285"/>
                      <a:pt x="237400" y="1261529"/>
                      <a:pt x="127863" y="943838"/>
                    </a:cubicBezTo>
                    <a:cubicBezTo>
                      <a:pt x="18325" y="626211"/>
                      <a:pt x="-56605" y="300075"/>
                      <a:pt x="55536" y="172059"/>
                    </a:cubicBezTo>
                    <a:cubicBezTo>
                      <a:pt x="167677" y="44043"/>
                      <a:pt x="197141" y="-20663"/>
                      <a:pt x="419328" y="5880"/>
                    </a:cubicBezTo>
                    <a:cubicBezTo>
                      <a:pt x="641514" y="32423"/>
                      <a:pt x="869098" y="123863"/>
                      <a:pt x="827569" y="526453"/>
                    </a:cubicBezTo>
                    <a:cubicBezTo>
                      <a:pt x="786104" y="929043"/>
                      <a:pt x="583094" y="1112177"/>
                      <a:pt x="283120" y="1525054"/>
                    </a:cubicBezTo>
                    <a:lnTo>
                      <a:pt x="179234" y="1722285"/>
                    </a:lnTo>
                    <a:close/>
                  </a:path>
                </a:pathLst>
              </a:custGeom>
              <a:solidFill>
                <a:srgbClr val="8C8C8C"/>
              </a:solidFill>
              <a:ln w="635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7582F03-7B1C-D443-BD6E-1BE675468177}"/>
                  </a:ext>
                </a:extLst>
              </p:cNvPr>
              <p:cNvSpPr/>
              <p:nvPr/>
            </p:nvSpPr>
            <p:spPr>
              <a:xfrm>
                <a:off x="369697" y="2191288"/>
                <a:ext cx="528179" cy="1500855"/>
              </a:xfrm>
              <a:custGeom>
                <a:avLst/>
                <a:gdLst>
                  <a:gd name="connsiteX0" fmla="*/ 0 w 528179"/>
                  <a:gd name="connsiteY0" fmla="*/ 1500792 h 1500855"/>
                  <a:gd name="connsiteX1" fmla="*/ 84138 w 528179"/>
                  <a:gd name="connsiteY1" fmla="*/ 594774 h 1500855"/>
                  <a:gd name="connsiteX2" fmla="*/ 38545 w 528179"/>
                  <a:gd name="connsiteY2" fmla="*/ 108428 h 1500855"/>
                  <a:gd name="connsiteX3" fmla="*/ 267780 w 528179"/>
                  <a:gd name="connsiteY3" fmla="*/ 3716 h 1500855"/>
                  <a:gd name="connsiteX4" fmla="*/ 525082 w 528179"/>
                  <a:gd name="connsiteY4" fmla="*/ 331757 h 1500855"/>
                  <a:gd name="connsiteX5" fmla="*/ 359855 w 528179"/>
                  <a:gd name="connsiteY5" fmla="*/ 724060 h 1500855"/>
                  <a:gd name="connsiteX6" fmla="*/ 75882 w 528179"/>
                  <a:gd name="connsiteY6" fmla="*/ 1267938 h 1500855"/>
                  <a:gd name="connsiteX7" fmla="*/ 0 w 528179"/>
                  <a:gd name="connsiteY7" fmla="*/ 1500856 h 15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179" h="1500855">
                    <a:moveTo>
                      <a:pt x="0" y="1500792"/>
                    </a:moveTo>
                    <a:cubicBezTo>
                      <a:pt x="0" y="1500792"/>
                      <a:pt x="153162" y="794990"/>
                      <a:pt x="84138" y="594774"/>
                    </a:cubicBezTo>
                    <a:cubicBezTo>
                      <a:pt x="15113" y="394559"/>
                      <a:pt x="-32131" y="189073"/>
                      <a:pt x="38545" y="108428"/>
                    </a:cubicBezTo>
                    <a:cubicBezTo>
                      <a:pt x="109220" y="27783"/>
                      <a:pt x="127762" y="-13048"/>
                      <a:pt x="267780" y="3716"/>
                    </a:cubicBezTo>
                    <a:cubicBezTo>
                      <a:pt x="407797" y="20417"/>
                      <a:pt x="551180" y="78075"/>
                      <a:pt x="525082" y="331757"/>
                    </a:cubicBezTo>
                    <a:cubicBezTo>
                      <a:pt x="508318" y="494508"/>
                      <a:pt x="449644" y="600362"/>
                      <a:pt x="359855" y="724060"/>
                    </a:cubicBezTo>
                    <a:cubicBezTo>
                      <a:pt x="239014" y="890430"/>
                      <a:pt x="143066" y="1073628"/>
                      <a:pt x="75882" y="1267938"/>
                    </a:cubicBezTo>
                    <a:lnTo>
                      <a:pt x="0" y="1500856"/>
                    </a:lnTo>
                    <a:close/>
                  </a:path>
                </a:pathLst>
              </a:custGeom>
              <a:solidFill>
                <a:srgbClr val="BFBFBF"/>
              </a:solidFill>
              <a:ln w="635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2244A54-BDF1-4090-563F-1C23E3FCAFF4}"/>
                  </a:ext>
                </a:extLst>
              </p:cNvPr>
              <p:cNvSpPr/>
              <p:nvPr/>
            </p:nvSpPr>
            <p:spPr>
              <a:xfrm rot="10800000">
                <a:off x="0" y="4299077"/>
                <a:ext cx="1182497" cy="1813941"/>
              </a:xfrm>
              <a:custGeom>
                <a:avLst/>
                <a:gdLst>
                  <a:gd name="connsiteX0" fmla="*/ 0 w 1182497"/>
                  <a:gd name="connsiteY0" fmla="*/ 0 h 1813941"/>
                  <a:gd name="connsiteX1" fmla="*/ 1182497 w 1182497"/>
                  <a:gd name="connsiteY1" fmla="*/ 0 h 1813941"/>
                  <a:gd name="connsiteX2" fmla="*/ 1182497 w 1182497"/>
                  <a:gd name="connsiteY2" fmla="*/ 1813941 h 1813941"/>
                  <a:gd name="connsiteX3" fmla="*/ 0 w 1182497"/>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1182497" h="1813941">
                    <a:moveTo>
                      <a:pt x="0" y="0"/>
                    </a:moveTo>
                    <a:lnTo>
                      <a:pt x="1182497" y="0"/>
                    </a:lnTo>
                    <a:lnTo>
                      <a:pt x="1182497" y="1813941"/>
                    </a:lnTo>
                    <a:lnTo>
                      <a:pt x="0" y="1813941"/>
                    </a:lnTo>
                    <a:close/>
                  </a:path>
                </a:pathLst>
              </a:custGeom>
              <a:solidFill>
                <a:srgbClr val="FE504F"/>
              </a:solidFill>
              <a:ln w="635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0FC6D5E3-5426-250D-E0A9-21DA3AF41B5B}"/>
                  </a:ext>
                </a:extLst>
              </p:cNvPr>
              <p:cNvSpPr/>
              <p:nvPr/>
            </p:nvSpPr>
            <p:spPr>
              <a:xfrm rot="10800000">
                <a:off x="909701"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F470DE07-952C-4C31-4127-C81E665FEB07}"/>
                  </a:ext>
                </a:extLst>
              </p:cNvPr>
              <p:cNvSpPr/>
              <p:nvPr/>
            </p:nvSpPr>
            <p:spPr>
              <a:xfrm rot="10800000">
                <a:off x="658114"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A8F6AC83-3972-01E2-5F0A-C2478C2A0E85}"/>
                  </a:ext>
                </a:extLst>
              </p:cNvPr>
              <p:cNvSpPr/>
              <p:nvPr/>
            </p:nvSpPr>
            <p:spPr>
              <a:xfrm rot="10800000">
                <a:off x="406527"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5BDC7B6-35AA-1812-5CD7-D2C13B154F98}"/>
                  </a:ext>
                </a:extLst>
              </p:cNvPr>
              <p:cNvSpPr/>
              <p:nvPr/>
            </p:nvSpPr>
            <p:spPr>
              <a:xfrm rot="10800000">
                <a:off x="909701"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67865CA-05DF-E216-A095-F0FDCA079372}"/>
                  </a:ext>
                </a:extLst>
              </p:cNvPr>
              <p:cNvSpPr/>
              <p:nvPr/>
            </p:nvSpPr>
            <p:spPr>
              <a:xfrm rot="10800000">
                <a:off x="658114"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BF13FAE6-2C85-6A5C-6904-9667D29A6B1A}"/>
                  </a:ext>
                </a:extLst>
              </p:cNvPr>
              <p:cNvSpPr/>
              <p:nvPr/>
            </p:nvSpPr>
            <p:spPr>
              <a:xfrm rot="10800000">
                <a:off x="406527"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5D1D795-CC0E-31C9-FCC1-20F7A35C0B8D}"/>
                  </a:ext>
                </a:extLst>
              </p:cNvPr>
              <p:cNvSpPr/>
              <p:nvPr/>
            </p:nvSpPr>
            <p:spPr>
              <a:xfrm>
                <a:off x="0" y="3857942"/>
                <a:ext cx="1182497" cy="441134"/>
              </a:xfrm>
              <a:custGeom>
                <a:avLst/>
                <a:gdLst>
                  <a:gd name="connsiteX0" fmla="*/ 1182497 w 1182497"/>
                  <a:gd name="connsiteY0" fmla="*/ 0 h 441134"/>
                  <a:gd name="connsiteX1" fmla="*/ 1182053 w 1182497"/>
                  <a:gd name="connsiteY1" fmla="*/ 441135 h 441134"/>
                  <a:gd name="connsiteX2" fmla="*/ 0 w 1182497"/>
                  <a:gd name="connsiteY2" fmla="*/ 441135 h 441134"/>
                  <a:gd name="connsiteX3" fmla="*/ 1182497 w 1182497"/>
                  <a:gd name="connsiteY3" fmla="*/ 0 h 441134"/>
                </a:gdLst>
                <a:ahLst/>
                <a:cxnLst>
                  <a:cxn ang="0">
                    <a:pos x="connsiteX0" y="connsiteY0"/>
                  </a:cxn>
                  <a:cxn ang="0">
                    <a:pos x="connsiteX1" y="connsiteY1"/>
                  </a:cxn>
                  <a:cxn ang="0">
                    <a:pos x="connsiteX2" y="connsiteY2"/>
                  </a:cxn>
                  <a:cxn ang="0">
                    <a:pos x="connsiteX3" y="connsiteY3"/>
                  </a:cxn>
                </a:cxnLst>
                <a:rect l="l" t="t" r="r" b="b"/>
                <a:pathLst>
                  <a:path w="1182497" h="441134">
                    <a:moveTo>
                      <a:pt x="1182497" y="0"/>
                    </a:moveTo>
                    <a:lnTo>
                      <a:pt x="1182053" y="441135"/>
                    </a:lnTo>
                    <a:lnTo>
                      <a:pt x="0" y="441135"/>
                    </a:lnTo>
                    <a:lnTo>
                      <a:pt x="1182497" y="0"/>
                    </a:lnTo>
                    <a:close/>
                  </a:path>
                </a:pathLst>
              </a:custGeom>
              <a:solidFill>
                <a:srgbClr val="4D4450"/>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F4B83E8-E763-DFF3-1256-CC20A766A416}"/>
                  </a:ext>
                </a:extLst>
              </p:cNvPr>
              <p:cNvSpPr/>
              <p:nvPr/>
            </p:nvSpPr>
            <p:spPr>
              <a:xfrm>
                <a:off x="405765" y="4002785"/>
                <a:ext cx="687070" cy="223837"/>
              </a:xfrm>
              <a:custGeom>
                <a:avLst/>
                <a:gdLst>
                  <a:gd name="connsiteX0" fmla="*/ 687070 w 687070"/>
                  <a:gd name="connsiteY0" fmla="*/ 0 h 223837"/>
                  <a:gd name="connsiteX1" fmla="*/ 681673 w 687070"/>
                  <a:gd name="connsiteY1" fmla="*/ 223838 h 223837"/>
                  <a:gd name="connsiteX2" fmla="*/ 0 w 687070"/>
                  <a:gd name="connsiteY2" fmla="*/ 223838 h 223837"/>
                  <a:gd name="connsiteX3" fmla="*/ 687070 w 687070"/>
                  <a:gd name="connsiteY3" fmla="*/ 0 h 223837"/>
                </a:gdLst>
                <a:ahLst/>
                <a:cxnLst>
                  <a:cxn ang="0">
                    <a:pos x="connsiteX0" y="connsiteY0"/>
                  </a:cxn>
                  <a:cxn ang="0">
                    <a:pos x="connsiteX1" y="connsiteY1"/>
                  </a:cxn>
                  <a:cxn ang="0">
                    <a:pos x="connsiteX2" y="connsiteY2"/>
                  </a:cxn>
                  <a:cxn ang="0">
                    <a:pos x="connsiteX3" y="connsiteY3"/>
                  </a:cxn>
                </a:cxnLst>
                <a:rect l="l" t="t" r="r" b="b"/>
                <a:pathLst>
                  <a:path w="687070" h="223837">
                    <a:moveTo>
                      <a:pt x="687070" y="0"/>
                    </a:moveTo>
                    <a:lnTo>
                      <a:pt x="681673" y="223838"/>
                    </a:lnTo>
                    <a:lnTo>
                      <a:pt x="0" y="223838"/>
                    </a:lnTo>
                    <a:lnTo>
                      <a:pt x="687070" y="0"/>
                    </a:lnTo>
                    <a:close/>
                  </a:path>
                </a:pathLst>
              </a:custGeom>
              <a:solidFill>
                <a:srgbClr val="FCE9A7"/>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36BCF63-228E-D675-B108-0A66A8B324CB}"/>
                  </a:ext>
                </a:extLst>
              </p:cNvPr>
              <p:cNvSpPr/>
              <p:nvPr/>
            </p:nvSpPr>
            <p:spPr>
              <a:xfrm>
                <a:off x="271018" y="3590289"/>
                <a:ext cx="276415" cy="607695"/>
              </a:xfrm>
              <a:custGeom>
                <a:avLst/>
                <a:gdLst>
                  <a:gd name="connsiteX0" fmla="*/ 0 w 276415"/>
                  <a:gd name="connsiteY0" fmla="*/ 607695 h 607695"/>
                  <a:gd name="connsiteX1" fmla="*/ 276416 w 276415"/>
                  <a:gd name="connsiteY1" fmla="*/ 504571 h 607695"/>
                  <a:gd name="connsiteX2" fmla="*/ 276416 w 276415"/>
                  <a:gd name="connsiteY2" fmla="*/ 0 h 607695"/>
                  <a:gd name="connsiteX3" fmla="*/ 0 w 276415"/>
                  <a:gd name="connsiteY3" fmla="*/ 0 h 607695"/>
                  <a:gd name="connsiteX4" fmla="*/ 0 w 276415"/>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15" h="607695">
                    <a:moveTo>
                      <a:pt x="0" y="607695"/>
                    </a:moveTo>
                    <a:lnTo>
                      <a:pt x="276416" y="504571"/>
                    </a:lnTo>
                    <a:lnTo>
                      <a:pt x="276416" y="0"/>
                    </a:lnTo>
                    <a:lnTo>
                      <a:pt x="0" y="0"/>
                    </a:lnTo>
                    <a:lnTo>
                      <a:pt x="0" y="607695"/>
                    </a:lnTo>
                    <a:close/>
                  </a:path>
                </a:pathLst>
              </a:custGeom>
              <a:solidFill>
                <a:srgbClr val="FE504F"/>
              </a:solidFill>
              <a:ln w="635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117D8E7D-7E35-C7A5-A4A7-E278477F6F79}"/>
                  </a:ext>
                </a:extLst>
              </p:cNvPr>
              <p:cNvSpPr/>
              <p:nvPr/>
            </p:nvSpPr>
            <p:spPr>
              <a:xfrm rot="10800000">
                <a:off x="93186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16E5BBF-1852-6050-6C3E-F014710B8E87}"/>
                  </a:ext>
                </a:extLst>
              </p:cNvPr>
              <p:cNvSpPr/>
              <p:nvPr/>
            </p:nvSpPr>
            <p:spPr>
              <a:xfrm rot="10800000">
                <a:off x="680275"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A38D2D6-0111-48B4-66B6-3C2B9981EF81}"/>
                  </a:ext>
                </a:extLst>
              </p:cNvPr>
              <p:cNvSpPr/>
              <p:nvPr/>
            </p:nvSpPr>
            <p:spPr>
              <a:xfrm rot="10800000">
                <a:off x="42875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429A6D5-AEC7-D5DE-F67D-F0C62F29FC1F}"/>
                  </a:ext>
                </a:extLst>
              </p:cNvPr>
              <p:cNvSpPr/>
              <p:nvPr/>
            </p:nvSpPr>
            <p:spPr>
              <a:xfrm rot="10800000">
                <a:off x="93186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F1C068C9-EE74-22D0-4471-03886FBEA3A7}"/>
                  </a:ext>
                </a:extLst>
              </p:cNvPr>
              <p:cNvSpPr/>
              <p:nvPr/>
            </p:nvSpPr>
            <p:spPr>
              <a:xfrm rot="10800000">
                <a:off x="680275"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36033DC-24AC-B19A-1C1E-E74447A5F331}"/>
                  </a:ext>
                </a:extLst>
              </p:cNvPr>
              <p:cNvSpPr/>
              <p:nvPr/>
            </p:nvSpPr>
            <p:spPr>
              <a:xfrm rot="10800000">
                <a:off x="42875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382CF83D-41DC-14FA-1D4E-E0645E24F9EE}"/>
                  </a:ext>
                </a:extLst>
              </p:cNvPr>
              <p:cNvSpPr/>
              <p:nvPr/>
            </p:nvSpPr>
            <p:spPr>
              <a:xfrm rot="10800000">
                <a:off x="271081" y="3688207"/>
                <a:ext cx="276352" cy="81470"/>
              </a:xfrm>
              <a:custGeom>
                <a:avLst/>
                <a:gdLst>
                  <a:gd name="connsiteX0" fmla="*/ 0 w 276352"/>
                  <a:gd name="connsiteY0" fmla="*/ 0 h 81470"/>
                  <a:gd name="connsiteX1" fmla="*/ 276352 w 276352"/>
                  <a:gd name="connsiteY1" fmla="*/ 0 h 81470"/>
                  <a:gd name="connsiteX2" fmla="*/ 276352 w 276352"/>
                  <a:gd name="connsiteY2" fmla="*/ 81470 h 81470"/>
                  <a:gd name="connsiteX3" fmla="*/ 0 w 276352"/>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76352" h="81470">
                    <a:moveTo>
                      <a:pt x="0" y="0"/>
                    </a:moveTo>
                    <a:lnTo>
                      <a:pt x="276352" y="0"/>
                    </a:lnTo>
                    <a:lnTo>
                      <a:pt x="276352" y="81470"/>
                    </a:lnTo>
                    <a:lnTo>
                      <a:pt x="0" y="81470"/>
                    </a:lnTo>
                    <a:close/>
                  </a:path>
                </a:pathLst>
              </a:custGeom>
              <a:solidFill>
                <a:srgbClr val="FCE9A7"/>
              </a:solidFill>
              <a:ln w="63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00B21A4-686F-B011-5F6D-744139AFB20C}"/>
                  </a:ext>
                </a:extLst>
              </p:cNvPr>
              <p:cNvSpPr/>
              <p:nvPr/>
            </p:nvSpPr>
            <p:spPr>
              <a:xfrm>
                <a:off x="0" y="4299077"/>
                <a:ext cx="29591" cy="1813941"/>
              </a:xfrm>
              <a:custGeom>
                <a:avLst/>
                <a:gdLst>
                  <a:gd name="connsiteX0" fmla="*/ 0 w 29591"/>
                  <a:gd name="connsiteY0" fmla="*/ 0 h 1813941"/>
                  <a:gd name="connsiteX1" fmla="*/ 29591 w 29591"/>
                  <a:gd name="connsiteY1" fmla="*/ 0 h 1813941"/>
                  <a:gd name="connsiteX2" fmla="*/ 29591 w 29591"/>
                  <a:gd name="connsiteY2" fmla="*/ 1813941 h 1813941"/>
                  <a:gd name="connsiteX3" fmla="*/ 0 w 29591"/>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29591" h="1813941">
                    <a:moveTo>
                      <a:pt x="0" y="0"/>
                    </a:moveTo>
                    <a:lnTo>
                      <a:pt x="29591" y="0"/>
                    </a:lnTo>
                    <a:lnTo>
                      <a:pt x="29591" y="1813941"/>
                    </a:lnTo>
                    <a:lnTo>
                      <a:pt x="0" y="1813941"/>
                    </a:lnTo>
                    <a:close/>
                  </a:path>
                </a:pathLst>
              </a:custGeom>
              <a:solidFill>
                <a:srgbClr val="4D4450"/>
              </a:solidFill>
              <a:ln w="6350" cap="flat">
                <a:noFill/>
                <a:prstDash val="solid"/>
                <a:miter/>
              </a:ln>
            </p:spPr>
            <p:txBody>
              <a:bodyPr rtlCol="0" anchor="ctr"/>
              <a:lstStyle/>
              <a:p>
                <a:endParaRPr lang="en-IN"/>
              </a:p>
            </p:txBody>
          </p:sp>
        </p:grpSp>
        <p:grpSp>
          <p:nvGrpSpPr>
            <p:cNvPr id="80" name="Group 79">
              <a:extLst>
                <a:ext uri="{FF2B5EF4-FFF2-40B4-BE49-F238E27FC236}">
                  <a16:creationId xmlns:a16="http://schemas.microsoft.com/office/drawing/2014/main" id="{0463569B-59DD-A04B-E6C6-B7FF7880104B}"/>
                </a:ext>
              </a:extLst>
            </p:cNvPr>
            <p:cNvGrpSpPr/>
            <p:nvPr/>
          </p:nvGrpSpPr>
          <p:grpSpPr>
            <a:xfrm>
              <a:off x="1256048" y="5936719"/>
              <a:ext cx="952436" cy="975360"/>
              <a:chOff x="2812224" y="5137658"/>
              <a:chExt cx="952436" cy="975360"/>
            </a:xfrm>
          </p:grpSpPr>
          <p:sp>
            <p:nvSpPr>
              <p:cNvPr id="81" name="Freeform: Shape 80">
                <a:extLst>
                  <a:ext uri="{FF2B5EF4-FFF2-40B4-BE49-F238E27FC236}">
                    <a16:creationId xmlns:a16="http://schemas.microsoft.com/office/drawing/2014/main" id="{AF6D769E-A491-DECB-52C8-98B8ADDC6345}"/>
                  </a:ext>
                </a:extLst>
              </p:cNvPr>
              <p:cNvSpPr/>
              <p:nvPr/>
            </p:nvSpPr>
            <p:spPr>
              <a:xfrm>
                <a:off x="3519360" y="5252212"/>
                <a:ext cx="140588" cy="273812"/>
              </a:xfrm>
              <a:custGeom>
                <a:avLst/>
                <a:gdLst>
                  <a:gd name="connsiteX0" fmla="*/ 0 w 140588"/>
                  <a:gd name="connsiteY0" fmla="*/ 0 h 273812"/>
                  <a:gd name="connsiteX1" fmla="*/ 140589 w 140588"/>
                  <a:gd name="connsiteY1" fmla="*/ 0 h 273812"/>
                  <a:gd name="connsiteX2" fmla="*/ 140589 w 140588"/>
                  <a:gd name="connsiteY2" fmla="*/ 273812 h 273812"/>
                  <a:gd name="connsiteX3" fmla="*/ 0 w 140588"/>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8"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0523881-688B-61BC-EE1E-A1311EE310AD}"/>
                  </a:ext>
                </a:extLst>
              </p:cNvPr>
              <p:cNvSpPr/>
              <p:nvPr/>
            </p:nvSpPr>
            <p:spPr>
              <a:xfrm>
                <a:off x="3523488" y="5137658"/>
                <a:ext cx="132270" cy="114553"/>
              </a:xfrm>
              <a:custGeom>
                <a:avLst/>
                <a:gdLst>
                  <a:gd name="connsiteX0" fmla="*/ 66167 w 132270"/>
                  <a:gd name="connsiteY0" fmla="*/ 0 h 114553"/>
                  <a:gd name="connsiteX1" fmla="*/ 0 w 132270"/>
                  <a:gd name="connsiteY1" fmla="*/ 114554 h 114553"/>
                  <a:gd name="connsiteX2" fmla="*/ 132271 w 132270"/>
                  <a:gd name="connsiteY2" fmla="*/ 114554 h 114553"/>
                  <a:gd name="connsiteX3" fmla="*/ 66167 w 132270"/>
                  <a:gd name="connsiteY3" fmla="*/ 0 h 114553"/>
                </a:gdLst>
                <a:ahLst/>
                <a:cxnLst>
                  <a:cxn ang="0">
                    <a:pos x="connsiteX0" y="connsiteY0"/>
                  </a:cxn>
                  <a:cxn ang="0">
                    <a:pos x="connsiteX1" y="connsiteY1"/>
                  </a:cxn>
                  <a:cxn ang="0">
                    <a:pos x="connsiteX2" y="connsiteY2"/>
                  </a:cxn>
                  <a:cxn ang="0">
                    <a:pos x="connsiteX3" y="connsiteY3"/>
                  </a:cxn>
                </a:cxnLst>
                <a:rect l="l" t="t" r="r" b="b"/>
                <a:pathLst>
                  <a:path w="132270" h="114553">
                    <a:moveTo>
                      <a:pt x="66167" y="0"/>
                    </a:moveTo>
                    <a:lnTo>
                      <a:pt x="0" y="114554"/>
                    </a:lnTo>
                    <a:lnTo>
                      <a:pt x="132271" y="114554"/>
                    </a:lnTo>
                    <a:lnTo>
                      <a:pt x="66167" y="0"/>
                    </a:lnTo>
                    <a:close/>
                  </a:path>
                </a:pathLst>
              </a:custGeom>
              <a:solidFill>
                <a:srgbClr val="4D4450"/>
              </a:solidFill>
              <a:ln w="6350" cap="flat">
                <a:noFill/>
                <a:prstDash val="solid"/>
                <a:miter/>
              </a:ln>
            </p:spPr>
            <p:txBody>
              <a:bodyPr rtlCol="0" anchor="ctr"/>
              <a:lstStyle/>
              <a:p>
                <a:endParaRPr lang="en-IN"/>
              </a:p>
            </p:txBody>
          </p:sp>
          <p:grpSp>
            <p:nvGrpSpPr>
              <p:cNvPr id="83" name="Graphic 2">
                <a:extLst>
                  <a:ext uri="{FF2B5EF4-FFF2-40B4-BE49-F238E27FC236}">
                    <a16:creationId xmlns:a16="http://schemas.microsoft.com/office/drawing/2014/main" id="{02A10772-F887-4394-C513-93A1C0FB666E}"/>
                  </a:ext>
                </a:extLst>
              </p:cNvPr>
              <p:cNvGrpSpPr/>
              <p:nvPr/>
            </p:nvGrpSpPr>
            <p:grpSpPr>
              <a:xfrm>
                <a:off x="2812224" y="5176964"/>
                <a:ext cx="952436" cy="936053"/>
                <a:chOff x="2812224" y="5176964"/>
                <a:chExt cx="952436" cy="936053"/>
              </a:xfrm>
            </p:grpSpPr>
            <p:grpSp>
              <p:nvGrpSpPr>
                <p:cNvPr id="85" name="Graphic 2">
                  <a:extLst>
                    <a:ext uri="{FF2B5EF4-FFF2-40B4-BE49-F238E27FC236}">
                      <a16:creationId xmlns:a16="http://schemas.microsoft.com/office/drawing/2014/main" id="{D7C945EE-A7D8-2D4B-9056-20F45D169714}"/>
                    </a:ext>
                  </a:extLst>
                </p:cNvPr>
                <p:cNvGrpSpPr/>
                <p:nvPr/>
              </p:nvGrpSpPr>
              <p:grpSpPr>
                <a:xfrm>
                  <a:off x="2812224" y="5176964"/>
                  <a:ext cx="952436" cy="354520"/>
                  <a:chOff x="2812224" y="5176964"/>
                  <a:chExt cx="952436" cy="354520"/>
                </a:xfrm>
              </p:grpSpPr>
              <p:sp>
                <p:nvSpPr>
                  <p:cNvPr id="89" name="Freeform: Shape 88">
                    <a:extLst>
                      <a:ext uri="{FF2B5EF4-FFF2-40B4-BE49-F238E27FC236}">
                        <a16:creationId xmlns:a16="http://schemas.microsoft.com/office/drawing/2014/main" id="{CD8A005A-0382-ECCF-22CB-4613590C5E79}"/>
                      </a:ext>
                    </a:extLst>
                  </p:cNvPr>
                  <p:cNvSpPr/>
                  <p:nvPr/>
                </p:nvSpPr>
                <p:spPr>
                  <a:xfrm>
                    <a:off x="2812224" y="5176964"/>
                    <a:ext cx="952436" cy="354520"/>
                  </a:xfrm>
                  <a:custGeom>
                    <a:avLst/>
                    <a:gdLst>
                      <a:gd name="connsiteX0" fmla="*/ 0 w 952436"/>
                      <a:gd name="connsiteY0" fmla="*/ 0 h 354520"/>
                      <a:gd name="connsiteX1" fmla="*/ 1080 w 952436"/>
                      <a:gd name="connsiteY1" fmla="*/ 354520 h 354520"/>
                      <a:gd name="connsiteX2" fmla="*/ 952436 w 952436"/>
                      <a:gd name="connsiteY2" fmla="*/ 354520 h 354520"/>
                      <a:gd name="connsiteX3" fmla="*/ 0 w 952436"/>
                      <a:gd name="connsiteY3" fmla="*/ 0 h 354520"/>
                    </a:gdLst>
                    <a:ahLst/>
                    <a:cxnLst>
                      <a:cxn ang="0">
                        <a:pos x="connsiteX0" y="connsiteY0"/>
                      </a:cxn>
                      <a:cxn ang="0">
                        <a:pos x="connsiteX1" y="connsiteY1"/>
                      </a:cxn>
                      <a:cxn ang="0">
                        <a:pos x="connsiteX2" y="connsiteY2"/>
                      </a:cxn>
                      <a:cxn ang="0">
                        <a:pos x="connsiteX3" y="connsiteY3"/>
                      </a:cxn>
                    </a:cxnLst>
                    <a:rect l="l" t="t" r="r" b="b"/>
                    <a:pathLst>
                      <a:path w="952436" h="354520">
                        <a:moveTo>
                          <a:pt x="0" y="0"/>
                        </a:moveTo>
                        <a:lnTo>
                          <a:pt x="1080" y="354520"/>
                        </a:lnTo>
                        <a:lnTo>
                          <a:pt x="952436" y="354520"/>
                        </a:lnTo>
                        <a:lnTo>
                          <a:pt x="0" y="0"/>
                        </a:lnTo>
                        <a:close/>
                      </a:path>
                    </a:pathLst>
                  </a:custGeom>
                  <a:solidFill>
                    <a:srgbClr val="4D4450"/>
                  </a:solidFill>
                  <a:ln w="635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C654CFAE-7F19-637F-1D58-3CD13B82D85F}"/>
                      </a:ext>
                    </a:extLst>
                  </p:cNvPr>
                  <p:cNvSpPr/>
                  <p:nvPr/>
                </p:nvSpPr>
                <p:spPr>
                  <a:xfrm>
                    <a:off x="2888932" y="5288279"/>
                    <a:ext cx="569404" cy="183769"/>
                  </a:xfrm>
                  <a:custGeom>
                    <a:avLst/>
                    <a:gdLst>
                      <a:gd name="connsiteX0" fmla="*/ 0 w 569404"/>
                      <a:gd name="connsiteY0" fmla="*/ 0 h 183769"/>
                      <a:gd name="connsiteX1" fmla="*/ 4445 w 569404"/>
                      <a:gd name="connsiteY1" fmla="*/ 183769 h 183769"/>
                      <a:gd name="connsiteX2" fmla="*/ 569404 w 569404"/>
                      <a:gd name="connsiteY2" fmla="*/ 183769 h 183769"/>
                      <a:gd name="connsiteX3" fmla="*/ 0 w 569404"/>
                      <a:gd name="connsiteY3" fmla="*/ 0 h 183769"/>
                    </a:gdLst>
                    <a:ahLst/>
                    <a:cxnLst>
                      <a:cxn ang="0">
                        <a:pos x="connsiteX0" y="connsiteY0"/>
                      </a:cxn>
                      <a:cxn ang="0">
                        <a:pos x="connsiteX1" y="connsiteY1"/>
                      </a:cxn>
                      <a:cxn ang="0">
                        <a:pos x="connsiteX2" y="connsiteY2"/>
                      </a:cxn>
                      <a:cxn ang="0">
                        <a:pos x="connsiteX3" y="connsiteY3"/>
                      </a:cxn>
                    </a:cxnLst>
                    <a:rect l="l" t="t" r="r" b="b"/>
                    <a:pathLst>
                      <a:path w="569404" h="183769">
                        <a:moveTo>
                          <a:pt x="0" y="0"/>
                        </a:moveTo>
                        <a:lnTo>
                          <a:pt x="4445" y="183769"/>
                        </a:lnTo>
                        <a:lnTo>
                          <a:pt x="569404" y="183769"/>
                        </a:lnTo>
                        <a:lnTo>
                          <a:pt x="0" y="0"/>
                        </a:lnTo>
                        <a:close/>
                      </a:path>
                    </a:pathLst>
                  </a:custGeom>
                  <a:solidFill>
                    <a:srgbClr val="FCE9A7"/>
                  </a:solidFill>
                  <a:ln w="6350" cap="flat">
                    <a:noFill/>
                    <a:prstDash val="solid"/>
                    <a:miter/>
                  </a:ln>
                </p:spPr>
                <p:txBody>
                  <a:bodyPr rtlCol="0" anchor="ctr"/>
                  <a:lstStyle/>
                  <a:p>
                    <a:endParaRPr lang="en-IN"/>
                  </a:p>
                </p:txBody>
              </p:sp>
            </p:grpSp>
            <p:sp>
              <p:nvSpPr>
                <p:cNvPr id="86" name="Freeform: Shape 85">
                  <a:extLst>
                    <a:ext uri="{FF2B5EF4-FFF2-40B4-BE49-F238E27FC236}">
                      <a16:creationId xmlns:a16="http://schemas.microsoft.com/office/drawing/2014/main" id="{F16F65DF-7B00-79FF-7237-312C552BE86C}"/>
                    </a:ext>
                  </a:extLst>
                </p:cNvPr>
                <p:cNvSpPr/>
                <p:nvPr/>
              </p:nvSpPr>
              <p:spPr>
                <a:xfrm rot="-10800000">
                  <a:off x="2813304" y="5531484"/>
                  <a:ext cx="951357" cy="581533"/>
                </a:xfrm>
                <a:custGeom>
                  <a:avLst/>
                  <a:gdLst>
                    <a:gd name="connsiteX0" fmla="*/ 0 w 951357"/>
                    <a:gd name="connsiteY0" fmla="*/ 0 h 581533"/>
                    <a:gd name="connsiteX1" fmla="*/ 951357 w 951357"/>
                    <a:gd name="connsiteY1" fmla="*/ 0 h 581533"/>
                    <a:gd name="connsiteX2" fmla="*/ 951357 w 951357"/>
                    <a:gd name="connsiteY2" fmla="*/ 581533 h 581533"/>
                    <a:gd name="connsiteX3" fmla="*/ 0 w 951357"/>
                    <a:gd name="connsiteY3" fmla="*/ 581533 h 581533"/>
                  </a:gdLst>
                  <a:ahLst/>
                  <a:cxnLst>
                    <a:cxn ang="0">
                      <a:pos x="connsiteX0" y="connsiteY0"/>
                    </a:cxn>
                    <a:cxn ang="0">
                      <a:pos x="connsiteX1" y="connsiteY1"/>
                    </a:cxn>
                    <a:cxn ang="0">
                      <a:pos x="connsiteX2" y="connsiteY2"/>
                    </a:cxn>
                    <a:cxn ang="0">
                      <a:pos x="connsiteX3" y="connsiteY3"/>
                    </a:cxn>
                  </a:cxnLst>
                  <a:rect l="l" t="t" r="r" b="b"/>
                  <a:pathLst>
                    <a:path w="951357" h="581533">
                      <a:moveTo>
                        <a:pt x="0" y="0"/>
                      </a:moveTo>
                      <a:lnTo>
                        <a:pt x="951357" y="0"/>
                      </a:lnTo>
                      <a:lnTo>
                        <a:pt x="951357" y="581533"/>
                      </a:lnTo>
                      <a:lnTo>
                        <a:pt x="0" y="581533"/>
                      </a:lnTo>
                      <a:close/>
                    </a:path>
                  </a:pathLst>
                </a:custGeom>
                <a:solidFill>
                  <a:srgbClr val="FE504F"/>
                </a:solidFill>
                <a:ln w="63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BF70AE1-E1AD-762D-0F55-C6DE90807E30}"/>
                    </a:ext>
                  </a:extLst>
                </p:cNvPr>
                <p:cNvSpPr/>
                <p:nvPr/>
              </p:nvSpPr>
              <p:spPr>
                <a:xfrm rot="-10800000">
                  <a:off x="3040062" y="5668137"/>
                  <a:ext cx="497839" cy="308228"/>
                </a:xfrm>
                <a:custGeom>
                  <a:avLst/>
                  <a:gdLst>
                    <a:gd name="connsiteX0" fmla="*/ 0 w 497839"/>
                    <a:gd name="connsiteY0" fmla="*/ 0 h 308228"/>
                    <a:gd name="connsiteX1" fmla="*/ 497840 w 497839"/>
                    <a:gd name="connsiteY1" fmla="*/ 0 h 308228"/>
                    <a:gd name="connsiteX2" fmla="*/ 497840 w 497839"/>
                    <a:gd name="connsiteY2" fmla="*/ 308229 h 308228"/>
                    <a:gd name="connsiteX3" fmla="*/ 0 w 497839"/>
                    <a:gd name="connsiteY3" fmla="*/ 308229 h 308228"/>
                  </a:gdLst>
                  <a:ahLst/>
                  <a:cxnLst>
                    <a:cxn ang="0">
                      <a:pos x="connsiteX0" y="connsiteY0"/>
                    </a:cxn>
                    <a:cxn ang="0">
                      <a:pos x="connsiteX1" y="connsiteY1"/>
                    </a:cxn>
                    <a:cxn ang="0">
                      <a:pos x="connsiteX2" y="connsiteY2"/>
                    </a:cxn>
                    <a:cxn ang="0">
                      <a:pos x="connsiteX3" y="connsiteY3"/>
                    </a:cxn>
                  </a:cxnLst>
                  <a:rect l="l" t="t" r="r" b="b"/>
                  <a:pathLst>
                    <a:path w="497839" h="308228">
                      <a:moveTo>
                        <a:pt x="0" y="0"/>
                      </a:moveTo>
                      <a:lnTo>
                        <a:pt x="497840" y="0"/>
                      </a:lnTo>
                      <a:lnTo>
                        <a:pt x="497840" y="308229"/>
                      </a:lnTo>
                      <a:lnTo>
                        <a:pt x="0" y="308229"/>
                      </a:lnTo>
                      <a:close/>
                    </a:path>
                  </a:pathLst>
                </a:custGeom>
                <a:solidFill>
                  <a:srgbClr val="4D4450"/>
                </a:solidFill>
                <a:ln w="635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B04D759-3224-AAC8-25E7-D7F339A2F299}"/>
                    </a:ext>
                  </a:extLst>
                </p:cNvPr>
                <p:cNvSpPr/>
                <p:nvPr/>
              </p:nvSpPr>
              <p:spPr>
                <a:xfrm rot="-10800000">
                  <a:off x="3086163" y="5710872"/>
                  <a:ext cx="405701" cy="222758"/>
                </a:xfrm>
                <a:custGeom>
                  <a:avLst/>
                  <a:gdLst>
                    <a:gd name="connsiteX0" fmla="*/ 0 w 405701"/>
                    <a:gd name="connsiteY0" fmla="*/ 0 h 222758"/>
                    <a:gd name="connsiteX1" fmla="*/ 405702 w 405701"/>
                    <a:gd name="connsiteY1" fmla="*/ 0 h 222758"/>
                    <a:gd name="connsiteX2" fmla="*/ 405702 w 405701"/>
                    <a:gd name="connsiteY2" fmla="*/ 222758 h 222758"/>
                    <a:gd name="connsiteX3" fmla="*/ 0 w 405701"/>
                    <a:gd name="connsiteY3" fmla="*/ 222758 h 222758"/>
                  </a:gdLst>
                  <a:ahLst/>
                  <a:cxnLst>
                    <a:cxn ang="0">
                      <a:pos x="connsiteX0" y="connsiteY0"/>
                    </a:cxn>
                    <a:cxn ang="0">
                      <a:pos x="connsiteX1" y="connsiteY1"/>
                    </a:cxn>
                    <a:cxn ang="0">
                      <a:pos x="connsiteX2" y="connsiteY2"/>
                    </a:cxn>
                    <a:cxn ang="0">
                      <a:pos x="connsiteX3" y="connsiteY3"/>
                    </a:cxn>
                  </a:cxnLst>
                  <a:rect l="l" t="t" r="r" b="b"/>
                  <a:pathLst>
                    <a:path w="405701" h="222758">
                      <a:moveTo>
                        <a:pt x="0" y="0"/>
                      </a:moveTo>
                      <a:lnTo>
                        <a:pt x="405702" y="0"/>
                      </a:lnTo>
                      <a:lnTo>
                        <a:pt x="405702" y="222758"/>
                      </a:lnTo>
                      <a:lnTo>
                        <a:pt x="0" y="222758"/>
                      </a:lnTo>
                      <a:close/>
                    </a:path>
                  </a:pathLst>
                </a:custGeom>
                <a:solidFill>
                  <a:srgbClr val="FCE9A7"/>
                </a:solidFill>
                <a:ln w="6350" cap="flat">
                  <a:noFill/>
                  <a:prstDash val="solid"/>
                  <a:miter/>
                </a:ln>
              </p:spPr>
              <p:txBody>
                <a:bodyPr rtlCol="0" anchor="ctr"/>
                <a:lstStyle/>
                <a:p>
                  <a:endParaRPr lang="en-IN"/>
                </a:p>
              </p:txBody>
            </p:sp>
          </p:grpSp>
          <p:sp>
            <p:nvSpPr>
              <p:cNvPr id="84" name="Freeform: Shape 83">
                <a:extLst>
                  <a:ext uri="{FF2B5EF4-FFF2-40B4-BE49-F238E27FC236}">
                    <a16:creationId xmlns:a16="http://schemas.microsoft.com/office/drawing/2014/main" id="{B97E6488-8D45-056E-EEE0-BB9242A637B2}"/>
                  </a:ext>
                </a:extLst>
              </p:cNvPr>
              <p:cNvSpPr/>
              <p:nvPr/>
            </p:nvSpPr>
            <p:spPr>
              <a:xfrm>
                <a:off x="2813367" y="5527548"/>
                <a:ext cx="34543" cy="585470"/>
              </a:xfrm>
              <a:custGeom>
                <a:avLst/>
                <a:gdLst>
                  <a:gd name="connsiteX0" fmla="*/ 0 w 34543"/>
                  <a:gd name="connsiteY0" fmla="*/ 0 h 585470"/>
                  <a:gd name="connsiteX1" fmla="*/ 34544 w 34543"/>
                  <a:gd name="connsiteY1" fmla="*/ 0 h 585470"/>
                  <a:gd name="connsiteX2" fmla="*/ 34544 w 34543"/>
                  <a:gd name="connsiteY2" fmla="*/ 585470 h 585470"/>
                  <a:gd name="connsiteX3" fmla="*/ 0 w 34543"/>
                  <a:gd name="connsiteY3" fmla="*/ 585470 h 585470"/>
                </a:gdLst>
                <a:ahLst/>
                <a:cxnLst>
                  <a:cxn ang="0">
                    <a:pos x="connsiteX0" y="connsiteY0"/>
                  </a:cxn>
                  <a:cxn ang="0">
                    <a:pos x="connsiteX1" y="connsiteY1"/>
                  </a:cxn>
                  <a:cxn ang="0">
                    <a:pos x="connsiteX2" y="connsiteY2"/>
                  </a:cxn>
                  <a:cxn ang="0">
                    <a:pos x="connsiteX3" y="connsiteY3"/>
                  </a:cxn>
                </a:cxnLst>
                <a:rect l="l" t="t" r="r" b="b"/>
                <a:pathLst>
                  <a:path w="34543" h="585470">
                    <a:moveTo>
                      <a:pt x="0" y="0"/>
                    </a:moveTo>
                    <a:lnTo>
                      <a:pt x="34544" y="0"/>
                    </a:lnTo>
                    <a:lnTo>
                      <a:pt x="34544" y="585470"/>
                    </a:lnTo>
                    <a:lnTo>
                      <a:pt x="0" y="585470"/>
                    </a:lnTo>
                    <a:close/>
                  </a:path>
                </a:pathLst>
              </a:custGeom>
              <a:solidFill>
                <a:srgbClr val="4D4450"/>
              </a:solidFill>
              <a:ln w="6350" cap="flat">
                <a:noFill/>
                <a:prstDash val="solid"/>
                <a:miter/>
              </a:ln>
            </p:spPr>
            <p:txBody>
              <a:bodyPr rtlCol="0" anchor="ctr"/>
              <a:lstStyle/>
              <a:p>
                <a:endParaRPr lang="en-IN"/>
              </a:p>
            </p:txBody>
          </p:sp>
        </p:grpSp>
      </p:grpSp>
      <p:sp>
        <p:nvSpPr>
          <p:cNvPr id="2" name="TextBox 1">
            <a:extLst>
              <a:ext uri="{FF2B5EF4-FFF2-40B4-BE49-F238E27FC236}">
                <a16:creationId xmlns:a16="http://schemas.microsoft.com/office/drawing/2014/main" id="{BFEA73D3-7493-4A6F-4B48-3C5B093B70C8}"/>
              </a:ext>
            </a:extLst>
          </p:cNvPr>
          <p:cNvSpPr txBox="1"/>
          <p:nvPr/>
        </p:nvSpPr>
        <p:spPr>
          <a:xfrm>
            <a:off x="3599866" y="2597506"/>
            <a:ext cx="5446925" cy="2056332"/>
          </a:xfrm>
          <a:prstGeom prst="rect">
            <a:avLst/>
          </a:prstGeom>
          <a:noFill/>
        </p:spPr>
        <p:txBody>
          <a:bodyPr wrap="square" rtlCol="0">
            <a:spAutoFit/>
          </a:bodyPr>
          <a:lstStyle/>
          <a:p>
            <a:pPr marL="285750" indent="-285750">
              <a:lnSpc>
                <a:spcPct val="250000"/>
              </a:lnSpc>
              <a:buFont typeface="Wingdings" panose="05000000000000000000" pitchFamily="2" charset="2"/>
              <a:buChar char="§"/>
            </a:pPr>
            <a:r>
              <a:rPr lang="mk-MK" dirty="0">
                <a:latin typeface="Open Sans" panose="020B0606030504020204" pitchFamily="34" charset="0"/>
                <a:ea typeface="Open Sans" panose="020B0606030504020204" pitchFamily="34" charset="0"/>
                <a:cs typeface="Open Sans" panose="020B0606030504020204" pitchFamily="34" charset="0"/>
              </a:rPr>
              <a:t>Анализа на сентименти (</a:t>
            </a:r>
            <a:r>
              <a:rPr lang="en-US" dirty="0">
                <a:latin typeface="Open Sans" panose="020B0606030504020204" pitchFamily="34" charset="0"/>
                <a:ea typeface="Open Sans" panose="020B0606030504020204" pitchFamily="34" charset="0"/>
                <a:cs typeface="Open Sans" panose="020B0606030504020204" pitchFamily="34" charset="0"/>
              </a:rPr>
              <a:t>Sentiment Analysis)</a:t>
            </a:r>
          </a:p>
          <a:p>
            <a:pPr marL="285750" indent="-285750">
              <a:lnSpc>
                <a:spcPct val="250000"/>
              </a:lnSpc>
              <a:buFont typeface="Wingdings" panose="05000000000000000000"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Cross-correlation </a:t>
            </a:r>
            <a:r>
              <a:rPr lang="mk-MK" dirty="0">
                <a:latin typeface="Open Sans" panose="020B0606030504020204" pitchFamily="34" charset="0"/>
                <a:ea typeface="Open Sans" panose="020B0606030504020204" pitchFamily="34" charset="0"/>
                <a:cs typeface="Open Sans" panose="020B0606030504020204" pitchFamily="34" charset="0"/>
              </a:rPr>
              <a:t>на временски серии</a:t>
            </a:r>
          </a:p>
          <a:p>
            <a:pPr marL="285750" indent="-285750">
              <a:lnSpc>
                <a:spcPct val="250000"/>
              </a:lnSpc>
              <a:buFont typeface="Wingdings" panose="05000000000000000000" pitchFamily="2" charset="2"/>
              <a:buChar char="§"/>
            </a:pPr>
            <a:r>
              <a:rPr lang="mk-MK"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Моделирање на теми (</a:t>
            </a:r>
            <a:r>
              <a:rPr lang="en-US"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Topic Modeling)</a:t>
            </a:r>
          </a:p>
        </p:txBody>
      </p:sp>
      <p:grpSp>
        <p:nvGrpSpPr>
          <p:cNvPr id="3" name="Group 2">
            <a:extLst>
              <a:ext uri="{FF2B5EF4-FFF2-40B4-BE49-F238E27FC236}">
                <a16:creationId xmlns:a16="http://schemas.microsoft.com/office/drawing/2014/main" id="{E02E7CD0-0265-DFF9-E2A0-D66116E18465}"/>
              </a:ext>
            </a:extLst>
          </p:cNvPr>
          <p:cNvGrpSpPr/>
          <p:nvPr/>
        </p:nvGrpSpPr>
        <p:grpSpPr>
          <a:xfrm>
            <a:off x="1920052" y="4259421"/>
            <a:ext cx="1330647" cy="2652657"/>
            <a:chOff x="9284540" y="2246996"/>
            <a:chExt cx="1869425" cy="3866021"/>
          </a:xfrm>
        </p:grpSpPr>
        <p:grpSp>
          <p:nvGrpSpPr>
            <p:cNvPr id="4" name="Group 3">
              <a:extLst>
                <a:ext uri="{FF2B5EF4-FFF2-40B4-BE49-F238E27FC236}">
                  <a16:creationId xmlns:a16="http://schemas.microsoft.com/office/drawing/2014/main" id="{F2AEA332-E488-4315-D8FB-C6D94981D5F3}"/>
                </a:ext>
              </a:extLst>
            </p:cNvPr>
            <p:cNvGrpSpPr/>
            <p:nvPr/>
          </p:nvGrpSpPr>
          <p:grpSpPr>
            <a:xfrm rot="168201">
              <a:off x="10342166" y="2753599"/>
              <a:ext cx="770830" cy="1339478"/>
              <a:chOff x="10316683" y="2597838"/>
              <a:chExt cx="770830" cy="1339478"/>
            </a:xfrm>
          </p:grpSpPr>
          <p:sp>
            <p:nvSpPr>
              <p:cNvPr id="100" name="Freeform: Shape 99">
                <a:extLst>
                  <a:ext uri="{FF2B5EF4-FFF2-40B4-BE49-F238E27FC236}">
                    <a16:creationId xmlns:a16="http://schemas.microsoft.com/office/drawing/2014/main" id="{369BA3CB-C69F-EFC9-1C84-18785164DFFE}"/>
                  </a:ext>
                </a:extLst>
              </p:cNvPr>
              <p:cNvSpPr/>
              <p:nvPr/>
            </p:nvSpPr>
            <p:spPr>
              <a:xfrm>
                <a:off x="10316683" y="2597838"/>
                <a:ext cx="770830" cy="1339478"/>
              </a:xfrm>
              <a:custGeom>
                <a:avLst/>
                <a:gdLst>
                  <a:gd name="connsiteX0" fmla="*/ 396021 w 770830"/>
                  <a:gd name="connsiteY0" fmla="*/ 1339479 h 1339478"/>
                  <a:gd name="connsiteX1" fmla="*/ 229523 w 770830"/>
                  <a:gd name="connsiteY1" fmla="*/ 880628 h 1339478"/>
                  <a:gd name="connsiteX2" fmla="*/ 21879 w 770830"/>
                  <a:gd name="connsiteY2" fmla="*/ 217370 h 1339478"/>
                  <a:gd name="connsiteX3" fmla="*/ 309851 w 770830"/>
                  <a:gd name="connsiteY3" fmla="*/ 3693 h 1339478"/>
                  <a:gd name="connsiteX4" fmla="*/ 765147 w 770830"/>
                  <a:gd name="connsiteY4" fmla="*/ 383867 h 1339478"/>
                  <a:gd name="connsiteX5" fmla="*/ 451584 w 770830"/>
                  <a:gd name="connsiteY5" fmla="*/ 1339416 h 1339478"/>
                  <a:gd name="connsiteX6" fmla="*/ 396085 w 770830"/>
                  <a:gd name="connsiteY6" fmla="*/ 1339416 h 13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830" h="1339478">
                    <a:moveTo>
                      <a:pt x="396021" y="1339479"/>
                    </a:moveTo>
                    <a:cubicBezTo>
                      <a:pt x="396021" y="1339479"/>
                      <a:pt x="384909" y="1138756"/>
                      <a:pt x="229523" y="880628"/>
                    </a:cubicBezTo>
                    <a:cubicBezTo>
                      <a:pt x="74139" y="622564"/>
                      <a:pt x="-52480" y="350594"/>
                      <a:pt x="21879" y="217370"/>
                    </a:cubicBezTo>
                    <a:cubicBezTo>
                      <a:pt x="96301" y="84147"/>
                      <a:pt x="110017" y="21917"/>
                      <a:pt x="309851" y="3693"/>
                    </a:cubicBezTo>
                    <a:cubicBezTo>
                      <a:pt x="509623" y="-14532"/>
                      <a:pt x="726285" y="23124"/>
                      <a:pt x="765147" y="383867"/>
                    </a:cubicBezTo>
                    <a:cubicBezTo>
                      <a:pt x="804009" y="744611"/>
                      <a:pt x="637511" y="921332"/>
                      <a:pt x="451584" y="1339416"/>
                    </a:cubicBezTo>
                    <a:lnTo>
                      <a:pt x="396085" y="1339416"/>
                    </a:lnTo>
                    <a:close/>
                  </a:path>
                </a:pathLst>
              </a:custGeom>
              <a:solidFill>
                <a:srgbClr val="595959"/>
              </a:solidFill>
              <a:ln w="635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021B5E67-B46E-0BBC-21B7-A09A21F12D56}"/>
                  </a:ext>
                </a:extLst>
              </p:cNvPr>
              <p:cNvSpPr/>
              <p:nvPr/>
            </p:nvSpPr>
            <p:spPr>
              <a:xfrm>
                <a:off x="10435818" y="2785401"/>
                <a:ext cx="560609" cy="1128992"/>
              </a:xfrm>
              <a:custGeom>
                <a:avLst/>
                <a:gdLst>
                  <a:gd name="connsiteX0" fmla="*/ 305207 w 560609"/>
                  <a:gd name="connsiteY0" fmla="*/ 1128929 h 1128992"/>
                  <a:gd name="connsiteX1" fmla="*/ 166777 w 560609"/>
                  <a:gd name="connsiteY1" fmla="*/ 639915 h 1128992"/>
                  <a:gd name="connsiteX2" fmla="*/ 15900 w 560609"/>
                  <a:gd name="connsiteY2" fmla="*/ 157950 h 1128992"/>
                  <a:gd name="connsiteX3" fmla="*/ 225133 w 560609"/>
                  <a:gd name="connsiteY3" fmla="*/ 2693 h 1128992"/>
                  <a:gd name="connsiteX4" fmla="*/ 555968 w 560609"/>
                  <a:gd name="connsiteY4" fmla="*/ 278981 h 1128992"/>
                  <a:gd name="connsiteX5" fmla="*/ 344640 w 560609"/>
                  <a:gd name="connsiteY5" fmla="*/ 989229 h 1128992"/>
                  <a:gd name="connsiteX6" fmla="*/ 305207 w 560609"/>
                  <a:gd name="connsiteY6" fmla="*/ 1128992 h 11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609" h="1128992">
                    <a:moveTo>
                      <a:pt x="305207" y="1128929"/>
                    </a:moveTo>
                    <a:cubicBezTo>
                      <a:pt x="305207" y="1128929"/>
                      <a:pt x="279680" y="827431"/>
                      <a:pt x="166777" y="639915"/>
                    </a:cubicBezTo>
                    <a:cubicBezTo>
                      <a:pt x="53874" y="452400"/>
                      <a:pt x="-38137" y="254788"/>
                      <a:pt x="15900" y="157950"/>
                    </a:cubicBezTo>
                    <a:cubicBezTo>
                      <a:pt x="69939" y="61176"/>
                      <a:pt x="79973" y="15964"/>
                      <a:pt x="225133" y="2693"/>
                    </a:cubicBezTo>
                    <a:cubicBezTo>
                      <a:pt x="370294" y="-10579"/>
                      <a:pt x="527711" y="16790"/>
                      <a:pt x="555968" y="278981"/>
                    </a:cubicBezTo>
                    <a:cubicBezTo>
                      <a:pt x="584225" y="541109"/>
                      <a:pt x="479705" y="685381"/>
                      <a:pt x="344640" y="989229"/>
                    </a:cubicBezTo>
                    <a:lnTo>
                      <a:pt x="305207" y="1128992"/>
                    </a:lnTo>
                    <a:close/>
                  </a:path>
                </a:pathLst>
              </a:custGeom>
              <a:solidFill>
                <a:srgbClr val="8C8C8C"/>
              </a:solidFill>
              <a:ln w="6350"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5E43F3CC-DA8D-3919-E2DA-D13BD85C68E7}"/>
                  </a:ext>
                </a:extLst>
              </p:cNvPr>
              <p:cNvSpPr/>
              <p:nvPr/>
            </p:nvSpPr>
            <p:spPr>
              <a:xfrm>
                <a:off x="10565881" y="2950857"/>
                <a:ext cx="353264" cy="963472"/>
              </a:xfrm>
              <a:custGeom>
                <a:avLst/>
                <a:gdLst>
                  <a:gd name="connsiteX0" fmla="*/ 175143 w 353264"/>
                  <a:gd name="connsiteY0" fmla="*/ 963473 h 963472"/>
                  <a:gd name="connsiteX1" fmla="*/ 105103 w 353264"/>
                  <a:gd name="connsiteY1" fmla="*/ 403276 h 963472"/>
                  <a:gd name="connsiteX2" fmla="*/ 10043 w 353264"/>
                  <a:gd name="connsiteY2" fmla="*/ 99555 h 963472"/>
                  <a:gd name="connsiteX3" fmla="*/ 141869 w 353264"/>
                  <a:gd name="connsiteY3" fmla="*/ 1702 h 963472"/>
                  <a:gd name="connsiteX4" fmla="*/ 350340 w 353264"/>
                  <a:gd name="connsiteY4" fmla="*/ 175819 h 963472"/>
                  <a:gd name="connsiteX5" fmla="*/ 298334 w 353264"/>
                  <a:gd name="connsiteY5" fmla="*/ 448234 h 963472"/>
                  <a:gd name="connsiteX6" fmla="*/ 191209 w 353264"/>
                  <a:gd name="connsiteY6" fmla="*/ 833298 h 963472"/>
                  <a:gd name="connsiteX7" fmla="*/ 175143 w 353264"/>
                  <a:gd name="connsiteY7" fmla="*/ 963473 h 96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64" h="963472">
                    <a:moveTo>
                      <a:pt x="175143" y="963473"/>
                    </a:moveTo>
                    <a:cubicBezTo>
                      <a:pt x="175143" y="963473"/>
                      <a:pt x="176287" y="521449"/>
                      <a:pt x="105103" y="403276"/>
                    </a:cubicBezTo>
                    <a:cubicBezTo>
                      <a:pt x="33919" y="285102"/>
                      <a:pt x="-24056" y="160579"/>
                      <a:pt x="10043" y="99555"/>
                    </a:cubicBezTo>
                    <a:cubicBezTo>
                      <a:pt x="44143" y="38532"/>
                      <a:pt x="50429" y="10084"/>
                      <a:pt x="141869" y="1702"/>
                    </a:cubicBezTo>
                    <a:cubicBezTo>
                      <a:pt x="233373" y="-6680"/>
                      <a:pt x="332560" y="10592"/>
                      <a:pt x="350340" y="175819"/>
                    </a:cubicBezTo>
                    <a:cubicBezTo>
                      <a:pt x="361770" y="281800"/>
                      <a:pt x="338719" y="357238"/>
                      <a:pt x="298334" y="448234"/>
                    </a:cubicBezTo>
                    <a:cubicBezTo>
                      <a:pt x="243914" y="570662"/>
                      <a:pt x="207655" y="700392"/>
                      <a:pt x="191209" y="833298"/>
                    </a:cubicBezTo>
                    <a:lnTo>
                      <a:pt x="175143" y="963473"/>
                    </a:lnTo>
                    <a:close/>
                  </a:path>
                </a:pathLst>
              </a:custGeom>
              <a:solidFill>
                <a:srgbClr val="BFBFBF"/>
              </a:solidFill>
              <a:ln w="6350" cap="flat">
                <a:noFill/>
                <a:prstDash val="solid"/>
                <a:miter/>
              </a:ln>
            </p:spPr>
            <p:txBody>
              <a:bodyPr rtlCol="0" anchor="ctr"/>
              <a:lstStyle/>
              <a:p>
                <a:endParaRPr lang="en-IN"/>
              </a:p>
            </p:txBody>
          </p:sp>
        </p:grpSp>
        <p:sp>
          <p:nvSpPr>
            <p:cNvPr id="35" name="Freeform: Shape 34">
              <a:extLst>
                <a:ext uri="{FF2B5EF4-FFF2-40B4-BE49-F238E27FC236}">
                  <a16:creationId xmlns:a16="http://schemas.microsoft.com/office/drawing/2014/main" id="{E95A1B50-202C-41DF-0C22-ADCFA73E6029}"/>
                </a:ext>
              </a:extLst>
            </p:cNvPr>
            <p:cNvSpPr/>
            <p:nvPr/>
          </p:nvSpPr>
          <p:spPr>
            <a:xfrm>
              <a:off x="9297416" y="4607052"/>
              <a:ext cx="1856549" cy="181292"/>
            </a:xfrm>
            <a:custGeom>
              <a:avLst/>
              <a:gdLst>
                <a:gd name="connsiteX0" fmla="*/ 0 w 1856549"/>
                <a:gd name="connsiteY0" fmla="*/ 0 h 181292"/>
                <a:gd name="connsiteX1" fmla="*/ 1856550 w 1856549"/>
                <a:gd name="connsiteY1" fmla="*/ 0 h 181292"/>
                <a:gd name="connsiteX2" fmla="*/ 1856550 w 1856549"/>
                <a:gd name="connsiteY2" fmla="*/ 181292 h 181292"/>
                <a:gd name="connsiteX3" fmla="*/ 0 w 1856549"/>
                <a:gd name="connsiteY3" fmla="*/ 181292 h 181292"/>
              </a:gdLst>
              <a:ahLst/>
              <a:cxnLst>
                <a:cxn ang="0">
                  <a:pos x="connsiteX0" y="connsiteY0"/>
                </a:cxn>
                <a:cxn ang="0">
                  <a:pos x="connsiteX1" y="connsiteY1"/>
                </a:cxn>
                <a:cxn ang="0">
                  <a:pos x="connsiteX2" y="connsiteY2"/>
                </a:cxn>
                <a:cxn ang="0">
                  <a:pos x="connsiteX3" y="connsiteY3"/>
                </a:cxn>
              </a:cxnLst>
              <a:rect l="l" t="t" r="r" b="b"/>
              <a:pathLst>
                <a:path w="1856549" h="181292">
                  <a:moveTo>
                    <a:pt x="0" y="0"/>
                  </a:moveTo>
                  <a:lnTo>
                    <a:pt x="1856550" y="0"/>
                  </a:lnTo>
                  <a:lnTo>
                    <a:pt x="1856550" y="181292"/>
                  </a:lnTo>
                  <a:lnTo>
                    <a:pt x="0" y="181292"/>
                  </a:lnTo>
                  <a:close/>
                </a:path>
              </a:pathLst>
            </a:custGeom>
            <a:solidFill>
              <a:srgbClr val="4D4450"/>
            </a:solidFill>
            <a:ln w="63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364CD09-2675-4D7D-B888-AFC07BE2AB55}"/>
                </a:ext>
              </a:extLst>
            </p:cNvPr>
            <p:cNvSpPr/>
            <p:nvPr/>
          </p:nvSpPr>
          <p:spPr>
            <a:xfrm>
              <a:off x="9297416" y="4788344"/>
              <a:ext cx="1856549" cy="1324673"/>
            </a:xfrm>
            <a:custGeom>
              <a:avLst/>
              <a:gdLst>
                <a:gd name="connsiteX0" fmla="*/ 0 w 1856549"/>
                <a:gd name="connsiteY0" fmla="*/ 0 h 1324673"/>
                <a:gd name="connsiteX1" fmla="*/ 1856550 w 1856549"/>
                <a:gd name="connsiteY1" fmla="*/ 0 h 1324673"/>
                <a:gd name="connsiteX2" fmla="*/ 1856550 w 1856549"/>
                <a:gd name="connsiteY2" fmla="*/ 1324674 h 1324673"/>
                <a:gd name="connsiteX3" fmla="*/ 0 w 1856549"/>
                <a:gd name="connsiteY3" fmla="*/ 1324674 h 1324673"/>
              </a:gdLst>
              <a:ahLst/>
              <a:cxnLst>
                <a:cxn ang="0">
                  <a:pos x="connsiteX0" y="connsiteY0"/>
                </a:cxn>
                <a:cxn ang="0">
                  <a:pos x="connsiteX1" y="connsiteY1"/>
                </a:cxn>
                <a:cxn ang="0">
                  <a:pos x="connsiteX2" y="connsiteY2"/>
                </a:cxn>
                <a:cxn ang="0">
                  <a:pos x="connsiteX3" y="connsiteY3"/>
                </a:cxn>
              </a:cxnLst>
              <a:rect l="l" t="t" r="r" b="b"/>
              <a:pathLst>
                <a:path w="1856549" h="1324673">
                  <a:moveTo>
                    <a:pt x="0" y="0"/>
                  </a:moveTo>
                  <a:lnTo>
                    <a:pt x="1856550" y="0"/>
                  </a:lnTo>
                  <a:lnTo>
                    <a:pt x="1856550" y="1324674"/>
                  </a:lnTo>
                  <a:lnTo>
                    <a:pt x="0" y="1324674"/>
                  </a:lnTo>
                  <a:close/>
                </a:path>
              </a:pathLst>
            </a:custGeom>
            <a:solidFill>
              <a:srgbClr val="FE504F"/>
            </a:solidFill>
            <a:ln w="635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7B9ED72-CED0-1CFD-3C7D-1D8D32019C8A}"/>
                </a:ext>
              </a:extLst>
            </p:cNvPr>
            <p:cNvSpPr/>
            <p:nvPr/>
          </p:nvSpPr>
          <p:spPr>
            <a:xfrm>
              <a:off x="9297416" y="5109336"/>
              <a:ext cx="1856549" cy="1003680"/>
            </a:xfrm>
            <a:custGeom>
              <a:avLst/>
              <a:gdLst>
                <a:gd name="connsiteX0" fmla="*/ 0 w 1856549"/>
                <a:gd name="connsiteY0" fmla="*/ 359854 h 1003680"/>
                <a:gd name="connsiteX1" fmla="*/ 258064 w 1856549"/>
                <a:gd name="connsiteY1" fmla="*/ 76772 h 1003680"/>
                <a:gd name="connsiteX2" fmla="*/ 258064 w 1856549"/>
                <a:gd name="connsiteY2" fmla="*/ 433832 h 1003680"/>
                <a:gd name="connsiteX3" fmla="*/ 666940 w 1856549"/>
                <a:gd name="connsiteY3" fmla="*/ 24955 h 1003680"/>
                <a:gd name="connsiteX4" fmla="*/ 666940 w 1856549"/>
                <a:gd name="connsiteY4" fmla="*/ 433832 h 1003680"/>
                <a:gd name="connsiteX5" fmla="*/ 1100772 w 1856549"/>
                <a:gd name="connsiteY5" fmla="*/ 0 h 1003680"/>
                <a:gd name="connsiteX6" fmla="*/ 1100772 w 1856549"/>
                <a:gd name="connsiteY6" fmla="*/ 411671 h 1003680"/>
                <a:gd name="connsiteX7" fmla="*/ 1509649 w 1856549"/>
                <a:gd name="connsiteY7" fmla="*/ 2794 h 1003680"/>
                <a:gd name="connsiteX8" fmla="*/ 1509649 w 1856549"/>
                <a:gd name="connsiteY8" fmla="*/ 396367 h 1003680"/>
                <a:gd name="connsiteX9" fmla="*/ 1856550 w 1856549"/>
                <a:gd name="connsiteY9" fmla="*/ 396367 h 1003680"/>
                <a:gd name="connsiteX10" fmla="*/ 1856550 w 1856549"/>
                <a:gd name="connsiteY10" fmla="*/ 1003681 h 1003680"/>
                <a:gd name="connsiteX11" fmla="*/ 0 w 1856549"/>
                <a:gd name="connsiteY11" fmla="*/ 1003681 h 1003680"/>
                <a:gd name="connsiteX12" fmla="*/ 0 w 1856549"/>
                <a:gd name="connsiteY12" fmla="*/ 359854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6549" h="1003680">
                  <a:moveTo>
                    <a:pt x="0" y="359854"/>
                  </a:moveTo>
                  <a:lnTo>
                    <a:pt x="258064" y="76772"/>
                  </a:lnTo>
                  <a:lnTo>
                    <a:pt x="258064" y="433832"/>
                  </a:lnTo>
                  <a:lnTo>
                    <a:pt x="666940" y="24955"/>
                  </a:lnTo>
                  <a:lnTo>
                    <a:pt x="666940" y="433832"/>
                  </a:lnTo>
                  <a:lnTo>
                    <a:pt x="1100772" y="0"/>
                  </a:lnTo>
                  <a:lnTo>
                    <a:pt x="1100772" y="411671"/>
                  </a:lnTo>
                  <a:lnTo>
                    <a:pt x="1509649" y="2794"/>
                  </a:lnTo>
                  <a:lnTo>
                    <a:pt x="1509649" y="396367"/>
                  </a:lnTo>
                  <a:lnTo>
                    <a:pt x="1856550" y="396367"/>
                  </a:lnTo>
                  <a:lnTo>
                    <a:pt x="1856550" y="1003681"/>
                  </a:lnTo>
                  <a:lnTo>
                    <a:pt x="0" y="1003681"/>
                  </a:lnTo>
                  <a:lnTo>
                    <a:pt x="0" y="359854"/>
                  </a:lnTo>
                  <a:close/>
                </a:path>
              </a:pathLst>
            </a:custGeom>
            <a:solidFill>
              <a:srgbClr val="4D4450"/>
            </a:solidFill>
            <a:ln w="635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CE47BFC6-BF99-2969-5F51-5C52C91B67AD}"/>
                </a:ext>
              </a:extLst>
            </p:cNvPr>
            <p:cNvSpPr/>
            <p:nvPr/>
          </p:nvSpPr>
          <p:spPr>
            <a:xfrm>
              <a:off x="10611866" y="3937317"/>
              <a:ext cx="270128" cy="669734"/>
            </a:xfrm>
            <a:custGeom>
              <a:avLst/>
              <a:gdLst>
                <a:gd name="connsiteX0" fmla="*/ 0 w 270128"/>
                <a:gd name="connsiteY0" fmla="*/ 0 h 669734"/>
                <a:gd name="connsiteX1" fmla="*/ 270129 w 270128"/>
                <a:gd name="connsiteY1" fmla="*/ 0 h 669734"/>
                <a:gd name="connsiteX2" fmla="*/ 270129 w 270128"/>
                <a:gd name="connsiteY2" fmla="*/ 669734 h 669734"/>
                <a:gd name="connsiteX3" fmla="*/ 0 w 270128"/>
                <a:gd name="connsiteY3" fmla="*/ 669734 h 669734"/>
              </a:gdLst>
              <a:ahLst/>
              <a:cxnLst>
                <a:cxn ang="0">
                  <a:pos x="connsiteX0" y="connsiteY0"/>
                </a:cxn>
                <a:cxn ang="0">
                  <a:pos x="connsiteX1" y="connsiteY1"/>
                </a:cxn>
                <a:cxn ang="0">
                  <a:pos x="connsiteX2" y="connsiteY2"/>
                </a:cxn>
                <a:cxn ang="0">
                  <a:pos x="connsiteX3" y="connsiteY3"/>
                </a:cxn>
              </a:cxnLst>
              <a:rect l="l" t="t" r="r" b="b"/>
              <a:pathLst>
                <a:path w="270128" h="669734">
                  <a:moveTo>
                    <a:pt x="0" y="0"/>
                  </a:moveTo>
                  <a:lnTo>
                    <a:pt x="270129" y="0"/>
                  </a:lnTo>
                  <a:lnTo>
                    <a:pt x="270129" y="669734"/>
                  </a:lnTo>
                  <a:lnTo>
                    <a:pt x="0" y="669734"/>
                  </a:lnTo>
                  <a:close/>
                </a:path>
              </a:pathLst>
            </a:custGeom>
            <a:solidFill>
              <a:srgbClr val="FE504F"/>
            </a:solidFill>
            <a:ln w="635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5AE2137F-A6C9-935B-2FA2-25361DD3F08E}"/>
                </a:ext>
              </a:extLst>
            </p:cNvPr>
            <p:cNvSpPr/>
            <p:nvPr/>
          </p:nvSpPr>
          <p:spPr>
            <a:xfrm>
              <a:off x="9731883" y="4333240"/>
              <a:ext cx="140589" cy="273812"/>
            </a:xfrm>
            <a:custGeom>
              <a:avLst/>
              <a:gdLst>
                <a:gd name="connsiteX0" fmla="*/ 0 w 140589"/>
                <a:gd name="connsiteY0" fmla="*/ 0 h 273812"/>
                <a:gd name="connsiteX1" fmla="*/ 140589 w 140589"/>
                <a:gd name="connsiteY1" fmla="*/ 0 h 273812"/>
                <a:gd name="connsiteX2" fmla="*/ 140589 w 140589"/>
                <a:gd name="connsiteY2" fmla="*/ 273812 h 273812"/>
                <a:gd name="connsiteX3" fmla="*/ 0 w 140589"/>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9"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3B3267A-E10F-56BB-25BD-2439AAB60953}"/>
                </a:ext>
              </a:extLst>
            </p:cNvPr>
            <p:cNvSpPr/>
            <p:nvPr/>
          </p:nvSpPr>
          <p:spPr>
            <a:xfrm>
              <a:off x="9469183" y="4148201"/>
              <a:ext cx="159130" cy="458850"/>
            </a:xfrm>
            <a:custGeom>
              <a:avLst/>
              <a:gdLst>
                <a:gd name="connsiteX0" fmla="*/ 0 w 159130"/>
                <a:gd name="connsiteY0" fmla="*/ 0 h 458850"/>
                <a:gd name="connsiteX1" fmla="*/ 159131 w 159130"/>
                <a:gd name="connsiteY1" fmla="*/ 0 h 458850"/>
                <a:gd name="connsiteX2" fmla="*/ 159131 w 159130"/>
                <a:gd name="connsiteY2" fmla="*/ 458851 h 458850"/>
                <a:gd name="connsiteX3" fmla="*/ 0 w 159130"/>
                <a:gd name="connsiteY3" fmla="*/ 458851 h 458850"/>
              </a:gdLst>
              <a:ahLst/>
              <a:cxnLst>
                <a:cxn ang="0">
                  <a:pos x="connsiteX0" y="connsiteY0"/>
                </a:cxn>
                <a:cxn ang="0">
                  <a:pos x="connsiteX1" y="connsiteY1"/>
                </a:cxn>
                <a:cxn ang="0">
                  <a:pos x="connsiteX2" y="connsiteY2"/>
                </a:cxn>
                <a:cxn ang="0">
                  <a:pos x="connsiteX3" y="connsiteY3"/>
                </a:cxn>
              </a:cxnLst>
              <a:rect l="l" t="t" r="r" b="b"/>
              <a:pathLst>
                <a:path w="159130" h="458850">
                  <a:moveTo>
                    <a:pt x="0" y="0"/>
                  </a:moveTo>
                  <a:lnTo>
                    <a:pt x="159131" y="0"/>
                  </a:lnTo>
                  <a:lnTo>
                    <a:pt x="159131" y="458851"/>
                  </a:lnTo>
                  <a:lnTo>
                    <a:pt x="0" y="458851"/>
                  </a:lnTo>
                  <a:close/>
                </a:path>
              </a:pathLst>
            </a:custGeom>
            <a:solidFill>
              <a:srgbClr val="FE504F"/>
            </a:solidFill>
            <a:ln w="635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D239745D-31CF-72BD-6843-64F9C7A672D8}"/>
                </a:ext>
              </a:extLst>
            </p:cNvPr>
            <p:cNvSpPr/>
            <p:nvPr/>
          </p:nvSpPr>
          <p:spPr>
            <a:xfrm>
              <a:off x="9736073" y="4218685"/>
              <a:ext cx="132270" cy="114554"/>
            </a:xfrm>
            <a:custGeom>
              <a:avLst/>
              <a:gdLst>
                <a:gd name="connsiteX0" fmla="*/ 66104 w 132270"/>
                <a:gd name="connsiteY0" fmla="*/ 0 h 114554"/>
                <a:gd name="connsiteX1" fmla="*/ 0 w 132270"/>
                <a:gd name="connsiteY1" fmla="*/ 114554 h 114554"/>
                <a:gd name="connsiteX2" fmla="*/ 132270 w 132270"/>
                <a:gd name="connsiteY2" fmla="*/ 114554 h 114554"/>
                <a:gd name="connsiteX3" fmla="*/ 66104 w 132270"/>
                <a:gd name="connsiteY3" fmla="*/ 0 h 114554"/>
              </a:gdLst>
              <a:ahLst/>
              <a:cxnLst>
                <a:cxn ang="0">
                  <a:pos x="connsiteX0" y="connsiteY0"/>
                </a:cxn>
                <a:cxn ang="0">
                  <a:pos x="connsiteX1" y="connsiteY1"/>
                </a:cxn>
                <a:cxn ang="0">
                  <a:pos x="connsiteX2" y="connsiteY2"/>
                </a:cxn>
                <a:cxn ang="0">
                  <a:pos x="connsiteX3" y="connsiteY3"/>
                </a:cxn>
              </a:cxnLst>
              <a:rect l="l" t="t" r="r" b="b"/>
              <a:pathLst>
                <a:path w="132270" h="114554">
                  <a:moveTo>
                    <a:pt x="66104" y="0"/>
                  </a:moveTo>
                  <a:lnTo>
                    <a:pt x="0" y="114554"/>
                  </a:lnTo>
                  <a:lnTo>
                    <a:pt x="132270" y="114554"/>
                  </a:lnTo>
                  <a:lnTo>
                    <a:pt x="66104" y="0"/>
                  </a:lnTo>
                  <a:close/>
                </a:path>
              </a:pathLst>
            </a:custGeom>
            <a:solidFill>
              <a:srgbClr val="4D4450"/>
            </a:solidFill>
            <a:ln w="635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92EA9DA-32A6-93E0-B506-E05DEF00D286}"/>
                </a:ext>
              </a:extLst>
            </p:cNvPr>
            <p:cNvSpPr/>
            <p:nvPr/>
          </p:nvSpPr>
          <p:spPr>
            <a:xfrm>
              <a:off x="9473501" y="4015041"/>
              <a:ext cx="150431" cy="130238"/>
            </a:xfrm>
            <a:custGeom>
              <a:avLst/>
              <a:gdLst>
                <a:gd name="connsiteX0" fmla="*/ 75247 w 150431"/>
                <a:gd name="connsiteY0" fmla="*/ 0 h 130238"/>
                <a:gd name="connsiteX1" fmla="*/ 0 w 150431"/>
                <a:gd name="connsiteY1" fmla="*/ 130238 h 130238"/>
                <a:gd name="connsiteX2" fmla="*/ 150431 w 150431"/>
                <a:gd name="connsiteY2" fmla="*/ 130238 h 130238"/>
                <a:gd name="connsiteX3" fmla="*/ 75247 w 150431"/>
                <a:gd name="connsiteY3" fmla="*/ 0 h 130238"/>
              </a:gdLst>
              <a:ahLst/>
              <a:cxnLst>
                <a:cxn ang="0">
                  <a:pos x="connsiteX0" y="connsiteY0"/>
                </a:cxn>
                <a:cxn ang="0">
                  <a:pos x="connsiteX1" y="connsiteY1"/>
                </a:cxn>
                <a:cxn ang="0">
                  <a:pos x="connsiteX2" y="connsiteY2"/>
                </a:cxn>
                <a:cxn ang="0">
                  <a:pos x="connsiteX3" y="connsiteY3"/>
                </a:cxn>
              </a:cxnLst>
              <a:rect l="l" t="t" r="r" b="b"/>
              <a:pathLst>
                <a:path w="150431" h="130238">
                  <a:moveTo>
                    <a:pt x="75247" y="0"/>
                  </a:moveTo>
                  <a:lnTo>
                    <a:pt x="0" y="130238"/>
                  </a:lnTo>
                  <a:lnTo>
                    <a:pt x="150431" y="130238"/>
                  </a:lnTo>
                  <a:lnTo>
                    <a:pt x="75247" y="0"/>
                  </a:lnTo>
                  <a:close/>
                </a:path>
              </a:pathLst>
            </a:custGeom>
            <a:solidFill>
              <a:srgbClr val="4D4450"/>
            </a:solidFill>
            <a:ln w="6350" cap="flat">
              <a:noFill/>
              <a:prstDash val="solid"/>
              <a:miter/>
            </a:ln>
          </p:spPr>
          <p:txBody>
            <a:bodyPr rtlCol="0" anchor="ctr"/>
            <a:lstStyle/>
            <a:p>
              <a:endParaRPr lang="en-IN"/>
            </a:p>
          </p:txBody>
        </p:sp>
        <p:grpSp>
          <p:nvGrpSpPr>
            <p:cNvPr id="92" name="Group 91">
              <a:extLst>
                <a:ext uri="{FF2B5EF4-FFF2-40B4-BE49-F238E27FC236}">
                  <a16:creationId xmlns:a16="http://schemas.microsoft.com/office/drawing/2014/main" id="{BDDC8283-6953-CD42-BDA4-A5FDF5ABE501}"/>
                </a:ext>
              </a:extLst>
            </p:cNvPr>
            <p:cNvGrpSpPr/>
            <p:nvPr/>
          </p:nvGrpSpPr>
          <p:grpSpPr>
            <a:xfrm rot="434858">
              <a:off x="9284540" y="2246996"/>
              <a:ext cx="1072057" cy="1651201"/>
              <a:chOff x="9368207" y="2141844"/>
              <a:chExt cx="1072057" cy="1651201"/>
            </a:xfrm>
          </p:grpSpPr>
          <p:sp>
            <p:nvSpPr>
              <p:cNvPr id="97" name="Freeform: Shape 96">
                <a:extLst>
                  <a:ext uri="{FF2B5EF4-FFF2-40B4-BE49-F238E27FC236}">
                    <a16:creationId xmlns:a16="http://schemas.microsoft.com/office/drawing/2014/main" id="{D1F4ABB5-433E-0A28-F5B7-16C2EFC21121}"/>
                  </a:ext>
                </a:extLst>
              </p:cNvPr>
              <p:cNvSpPr/>
              <p:nvPr/>
            </p:nvSpPr>
            <p:spPr>
              <a:xfrm>
                <a:off x="9368207" y="2141844"/>
                <a:ext cx="1072057" cy="1651201"/>
              </a:xfrm>
              <a:custGeom>
                <a:avLst/>
                <a:gdLst>
                  <a:gd name="connsiteX0" fmla="*/ 1014297 w 1072057"/>
                  <a:gd name="connsiteY0" fmla="*/ 1651138 h 1651201"/>
                  <a:gd name="connsiteX1" fmla="*/ 1047571 w 1072057"/>
                  <a:gd name="connsiteY1" fmla="*/ 774203 h 1651201"/>
                  <a:gd name="connsiteX2" fmla="*/ 555890 w 1072057"/>
                  <a:gd name="connsiteY2" fmla="*/ 4583 h 1651201"/>
                  <a:gd name="connsiteX3" fmla="*/ 44778 w 1072057"/>
                  <a:gd name="connsiteY3" fmla="*/ 277569 h 1651201"/>
                  <a:gd name="connsiteX4" fmla="*/ 22553 w 1072057"/>
                  <a:gd name="connsiteY4" fmla="*/ 504137 h 1651201"/>
                  <a:gd name="connsiteX5" fmla="*/ 22553 w 1072057"/>
                  <a:gd name="connsiteY5" fmla="*/ 692859 h 1651201"/>
                  <a:gd name="connsiteX6" fmla="*/ 122439 w 1072057"/>
                  <a:gd name="connsiteY6" fmla="*/ 940763 h 1651201"/>
                  <a:gd name="connsiteX7" fmla="*/ 577543 w 1072057"/>
                  <a:gd name="connsiteY7" fmla="*/ 1247849 h 1651201"/>
                  <a:gd name="connsiteX8" fmla="*/ 944764 w 1072057"/>
                  <a:gd name="connsiteY8" fmla="*/ 1651201 h 1651201"/>
                  <a:gd name="connsiteX9" fmla="*/ 1014169 w 1072057"/>
                  <a:gd name="connsiteY9" fmla="*/ 1651201 h 165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057" h="1651201">
                    <a:moveTo>
                      <a:pt x="1014297" y="1651138"/>
                    </a:moveTo>
                    <a:cubicBezTo>
                      <a:pt x="1014297" y="1651138"/>
                      <a:pt x="1117928" y="1077606"/>
                      <a:pt x="1047571" y="774203"/>
                    </a:cubicBezTo>
                    <a:cubicBezTo>
                      <a:pt x="977276" y="470800"/>
                      <a:pt x="837576" y="37857"/>
                      <a:pt x="555890" y="4583"/>
                    </a:cubicBezTo>
                    <a:cubicBezTo>
                      <a:pt x="274204" y="-28691"/>
                      <a:pt x="44778" y="125042"/>
                      <a:pt x="44778" y="277569"/>
                    </a:cubicBezTo>
                    <a:cubicBezTo>
                      <a:pt x="44778" y="430096"/>
                      <a:pt x="44778" y="411618"/>
                      <a:pt x="22553" y="504137"/>
                    </a:cubicBezTo>
                    <a:cubicBezTo>
                      <a:pt x="328" y="596657"/>
                      <a:pt x="-14467" y="626248"/>
                      <a:pt x="22553" y="692859"/>
                    </a:cubicBezTo>
                    <a:cubicBezTo>
                      <a:pt x="59573" y="759471"/>
                      <a:pt x="41032" y="870469"/>
                      <a:pt x="122439" y="940763"/>
                    </a:cubicBezTo>
                    <a:cubicBezTo>
                      <a:pt x="203846" y="1011058"/>
                      <a:pt x="189050" y="1096148"/>
                      <a:pt x="577543" y="1247849"/>
                    </a:cubicBezTo>
                    <a:cubicBezTo>
                      <a:pt x="966036" y="1399551"/>
                      <a:pt x="944764" y="1651201"/>
                      <a:pt x="944764" y="1651201"/>
                    </a:cubicBezTo>
                    <a:lnTo>
                      <a:pt x="1014169" y="1651201"/>
                    </a:lnTo>
                    <a:close/>
                  </a:path>
                </a:pathLst>
              </a:custGeom>
              <a:solidFill>
                <a:srgbClr val="595959"/>
              </a:solidFill>
              <a:ln w="635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1C7D8C66-0AFB-D83C-428F-31310902E51A}"/>
                  </a:ext>
                </a:extLst>
              </p:cNvPr>
              <p:cNvSpPr/>
              <p:nvPr/>
            </p:nvSpPr>
            <p:spPr>
              <a:xfrm>
                <a:off x="9521456" y="2325639"/>
                <a:ext cx="837489" cy="1467342"/>
              </a:xfrm>
              <a:custGeom>
                <a:avLst/>
                <a:gdLst>
                  <a:gd name="connsiteX0" fmla="*/ 837425 w 837489"/>
                  <a:gd name="connsiteY0" fmla="*/ 1467343 h 1467342"/>
                  <a:gd name="connsiteX1" fmla="*/ 778752 w 837489"/>
                  <a:gd name="connsiteY1" fmla="*/ 575612 h 1467342"/>
                  <a:gd name="connsiteX2" fmla="*/ 413246 w 837489"/>
                  <a:gd name="connsiteY2" fmla="*/ 3414 h 1467342"/>
                  <a:gd name="connsiteX3" fmla="*/ 33262 w 837489"/>
                  <a:gd name="connsiteY3" fmla="*/ 206360 h 1467342"/>
                  <a:gd name="connsiteX4" fmla="*/ 16752 w 837489"/>
                  <a:gd name="connsiteY4" fmla="*/ 374762 h 1467342"/>
                  <a:gd name="connsiteX5" fmla="*/ 16752 w 837489"/>
                  <a:gd name="connsiteY5" fmla="*/ 515033 h 1467342"/>
                  <a:gd name="connsiteX6" fmla="*/ 91047 w 837489"/>
                  <a:gd name="connsiteY6" fmla="*/ 699374 h 1467342"/>
                  <a:gd name="connsiteX7" fmla="*/ 429438 w 837489"/>
                  <a:gd name="connsiteY7" fmla="*/ 927720 h 1467342"/>
                  <a:gd name="connsiteX8" fmla="*/ 817169 w 837489"/>
                  <a:gd name="connsiteY8" fmla="*/ 1467343 h 1467342"/>
                  <a:gd name="connsiteX9" fmla="*/ 837489 w 837489"/>
                  <a:gd name="connsiteY9" fmla="*/ 1467343 h 146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89" h="1467342">
                    <a:moveTo>
                      <a:pt x="837425" y="1467343"/>
                    </a:moveTo>
                    <a:cubicBezTo>
                      <a:pt x="837425" y="1467343"/>
                      <a:pt x="831075" y="801164"/>
                      <a:pt x="778752" y="575612"/>
                    </a:cubicBezTo>
                    <a:cubicBezTo>
                      <a:pt x="726428" y="350060"/>
                      <a:pt x="622605" y="28179"/>
                      <a:pt x="413246" y="3414"/>
                    </a:cubicBezTo>
                    <a:cubicBezTo>
                      <a:pt x="203823" y="-21351"/>
                      <a:pt x="33262" y="92949"/>
                      <a:pt x="33262" y="206360"/>
                    </a:cubicBezTo>
                    <a:cubicBezTo>
                      <a:pt x="33262" y="319771"/>
                      <a:pt x="33262" y="305991"/>
                      <a:pt x="16752" y="374762"/>
                    </a:cubicBezTo>
                    <a:cubicBezTo>
                      <a:pt x="242" y="443532"/>
                      <a:pt x="-10744" y="465567"/>
                      <a:pt x="16752" y="515033"/>
                    </a:cubicBezTo>
                    <a:cubicBezTo>
                      <a:pt x="44247" y="564563"/>
                      <a:pt x="30531" y="647050"/>
                      <a:pt x="91047" y="699374"/>
                    </a:cubicBezTo>
                    <a:cubicBezTo>
                      <a:pt x="151563" y="751634"/>
                      <a:pt x="124765" y="869871"/>
                      <a:pt x="429438" y="927720"/>
                    </a:cubicBezTo>
                    <a:cubicBezTo>
                      <a:pt x="825869" y="1002967"/>
                      <a:pt x="817169" y="1467343"/>
                      <a:pt x="817169" y="1467343"/>
                    </a:cubicBezTo>
                    <a:lnTo>
                      <a:pt x="837489" y="1467343"/>
                    </a:lnTo>
                    <a:close/>
                  </a:path>
                </a:pathLst>
              </a:custGeom>
              <a:solidFill>
                <a:srgbClr val="8C8C8C"/>
              </a:solidFill>
              <a:ln w="635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44108717-2895-D79B-D9FA-87B56E55C817}"/>
                  </a:ext>
                </a:extLst>
              </p:cNvPr>
              <p:cNvSpPr/>
              <p:nvPr/>
            </p:nvSpPr>
            <p:spPr>
              <a:xfrm>
                <a:off x="9691195" y="2518565"/>
                <a:ext cx="660701" cy="1269146"/>
              </a:xfrm>
              <a:custGeom>
                <a:avLst/>
                <a:gdLst>
                  <a:gd name="connsiteX0" fmla="*/ 660701 w 660701"/>
                  <a:gd name="connsiteY0" fmla="*/ 1269083 h 1269146"/>
                  <a:gd name="connsiteX1" fmla="*/ 515350 w 660701"/>
                  <a:gd name="connsiteY1" fmla="*/ 380908 h 1269146"/>
                  <a:gd name="connsiteX2" fmla="*/ 273478 w 660701"/>
                  <a:gd name="connsiteY2" fmla="*/ 2258 h 1269146"/>
                  <a:gd name="connsiteX3" fmla="*/ 22018 w 660701"/>
                  <a:gd name="connsiteY3" fmla="*/ 136561 h 1269146"/>
                  <a:gd name="connsiteX4" fmla="*/ 11097 w 660701"/>
                  <a:gd name="connsiteY4" fmla="*/ 248003 h 1269146"/>
                  <a:gd name="connsiteX5" fmla="*/ 11097 w 660701"/>
                  <a:gd name="connsiteY5" fmla="*/ 340840 h 1269146"/>
                  <a:gd name="connsiteX6" fmla="*/ 60246 w 660701"/>
                  <a:gd name="connsiteY6" fmla="*/ 462823 h 1269146"/>
                  <a:gd name="connsiteX7" fmla="*/ 284147 w 660701"/>
                  <a:gd name="connsiteY7" fmla="*/ 613953 h 1269146"/>
                  <a:gd name="connsiteX8" fmla="*/ 606663 w 660701"/>
                  <a:gd name="connsiteY8" fmla="*/ 976602 h 1269146"/>
                  <a:gd name="connsiteX9" fmla="*/ 660701 w 660701"/>
                  <a:gd name="connsiteY9" fmla="*/ 1269146 h 12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701" h="1269146">
                    <a:moveTo>
                      <a:pt x="660701" y="1269083"/>
                    </a:moveTo>
                    <a:cubicBezTo>
                      <a:pt x="660701" y="1269083"/>
                      <a:pt x="549958" y="530134"/>
                      <a:pt x="515350" y="380908"/>
                    </a:cubicBezTo>
                    <a:cubicBezTo>
                      <a:pt x="480742" y="231620"/>
                      <a:pt x="412036" y="18641"/>
                      <a:pt x="273478" y="2258"/>
                    </a:cubicBezTo>
                    <a:cubicBezTo>
                      <a:pt x="134922" y="-14125"/>
                      <a:pt x="22018" y="61503"/>
                      <a:pt x="22018" y="136561"/>
                    </a:cubicBezTo>
                    <a:cubicBezTo>
                      <a:pt x="22018" y="211617"/>
                      <a:pt x="22018" y="202473"/>
                      <a:pt x="11097" y="248003"/>
                    </a:cubicBezTo>
                    <a:cubicBezTo>
                      <a:pt x="174" y="293533"/>
                      <a:pt x="-7128" y="308074"/>
                      <a:pt x="11097" y="340840"/>
                    </a:cubicBezTo>
                    <a:cubicBezTo>
                      <a:pt x="29321" y="373606"/>
                      <a:pt x="20177" y="428216"/>
                      <a:pt x="60246" y="462823"/>
                    </a:cubicBezTo>
                    <a:cubicBezTo>
                      <a:pt x="100314" y="497431"/>
                      <a:pt x="82534" y="575663"/>
                      <a:pt x="284147" y="613953"/>
                    </a:cubicBezTo>
                    <a:cubicBezTo>
                      <a:pt x="546528" y="663737"/>
                      <a:pt x="606663" y="976602"/>
                      <a:pt x="606663" y="976602"/>
                    </a:cubicBezTo>
                    <a:lnTo>
                      <a:pt x="660701" y="1269146"/>
                    </a:lnTo>
                    <a:close/>
                  </a:path>
                </a:pathLst>
              </a:custGeom>
              <a:solidFill>
                <a:srgbClr val="BFBFBF"/>
              </a:solidFill>
              <a:ln w="6350" cap="flat">
                <a:noFill/>
                <a:prstDash val="solid"/>
                <a:miter/>
              </a:ln>
            </p:spPr>
            <p:txBody>
              <a:bodyPr rtlCol="0" anchor="ctr"/>
              <a:lstStyle/>
              <a:p>
                <a:endParaRPr lang="en-IN"/>
              </a:p>
            </p:txBody>
          </p:sp>
        </p:grpSp>
        <p:sp>
          <p:nvSpPr>
            <p:cNvPr id="93" name="Freeform: Shape 92">
              <a:extLst>
                <a:ext uri="{FF2B5EF4-FFF2-40B4-BE49-F238E27FC236}">
                  <a16:creationId xmlns:a16="http://schemas.microsoft.com/office/drawing/2014/main" id="{9A7E6FEB-7EF6-FF38-D53D-25ACE3F5A605}"/>
                </a:ext>
              </a:extLst>
            </p:cNvPr>
            <p:cNvSpPr/>
            <p:nvPr/>
          </p:nvSpPr>
          <p:spPr>
            <a:xfrm>
              <a:off x="10611866" y="4105656"/>
              <a:ext cx="270128" cy="85089"/>
            </a:xfrm>
            <a:custGeom>
              <a:avLst/>
              <a:gdLst>
                <a:gd name="connsiteX0" fmla="*/ 0 w 270128"/>
                <a:gd name="connsiteY0" fmla="*/ 0 h 85089"/>
                <a:gd name="connsiteX1" fmla="*/ 270129 w 270128"/>
                <a:gd name="connsiteY1" fmla="*/ 0 h 85089"/>
                <a:gd name="connsiteX2" fmla="*/ 270129 w 270128"/>
                <a:gd name="connsiteY2" fmla="*/ 85090 h 85089"/>
                <a:gd name="connsiteX3" fmla="*/ 0 w 270128"/>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0128" h="85089">
                  <a:moveTo>
                    <a:pt x="0" y="0"/>
                  </a:moveTo>
                  <a:lnTo>
                    <a:pt x="270129" y="0"/>
                  </a:lnTo>
                  <a:lnTo>
                    <a:pt x="270129" y="85090"/>
                  </a:lnTo>
                  <a:lnTo>
                    <a:pt x="0" y="85090"/>
                  </a:lnTo>
                  <a:close/>
                </a:path>
              </a:pathLst>
            </a:custGeom>
            <a:solidFill>
              <a:srgbClr val="FCE9A7"/>
            </a:solidFill>
            <a:ln w="6350" cap="flat">
              <a:noFill/>
              <a:prstDash val="solid"/>
              <a:miter/>
            </a:ln>
          </p:spPr>
          <p:txBody>
            <a:bodyPr rtlCol="0" anchor="ctr"/>
            <a:lstStyle/>
            <a:p>
              <a:endParaRPr lang="en-IN"/>
            </a:p>
          </p:txBody>
        </p:sp>
        <p:grpSp>
          <p:nvGrpSpPr>
            <p:cNvPr id="94" name="Group 93">
              <a:extLst>
                <a:ext uri="{FF2B5EF4-FFF2-40B4-BE49-F238E27FC236}">
                  <a16:creationId xmlns:a16="http://schemas.microsoft.com/office/drawing/2014/main" id="{47BAA8AA-C59F-DC93-0533-0C20B57CAC6F}"/>
                </a:ext>
              </a:extLst>
            </p:cNvPr>
            <p:cNvGrpSpPr/>
            <p:nvPr/>
          </p:nvGrpSpPr>
          <p:grpSpPr>
            <a:xfrm>
              <a:off x="10046864" y="3792982"/>
              <a:ext cx="277495" cy="814069"/>
              <a:chOff x="10208577" y="3792982"/>
              <a:chExt cx="277495" cy="814069"/>
            </a:xfrm>
          </p:grpSpPr>
          <p:sp>
            <p:nvSpPr>
              <p:cNvPr id="95" name="Freeform: Shape 94">
                <a:extLst>
                  <a:ext uri="{FF2B5EF4-FFF2-40B4-BE49-F238E27FC236}">
                    <a16:creationId xmlns:a16="http://schemas.microsoft.com/office/drawing/2014/main" id="{0D17404F-3FC5-7B27-CC36-ECC92A55AB55}"/>
                  </a:ext>
                </a:extLst>
              </p:cNvPr>
              <p:cNvSpPr/>
              <p:nvPr/>
            </p:nvSpPr>
            <p:spPr>
              <a:xfrm>
                <a:off x="10208577" y="3792982"/>
                <a:ext cx="277495" cy="814069"/>
              </a:xfrm>
              <a:custGeom>
                <a:avLst/>
                <a:gdLst>
                  <a:gd name="connsiteX0" fmla="*/ 0 w 277495"/>
                  <a:gd name="connsiteY0" fmla="*/ 0 h 814069"/>
                  <a:gd name="connsiteX1" fmla="*/ 277495 w 277495"/>
                  <a:gd name="connsiteY1" fmla="*/ 0 h 814069"/>
                  <a:gd name="connsiteX2" fmla="*/ 277495 w 277495"/>
                  <a:gd name="connsiteY2" fmla="*/ 814070 h 814069"/>
                  <a:gd name="connsiteX3" fmla="*/ 0 w 277495"/>
                  <a:gd name="connsiteY3" fmla="*/ 814070 h 814069"/>
                </a:gdLst>
                <a:ahLst/>
                <a:cxnLst>
                  <a:cxn ang="0">
                    <a:pos x="connsiteX0" y="connsiteY0"/>
                  </a:cxn>
                  <a:cxn ang="0">
                    <a:pos x="connsiteX1" y="connsiteY1"/>
                  </a:cxn>
                  <a:cxn ang="0">
                    <a:pos x="connsiteX2" y="connsiteY2"/>
                  </a:cxn>
                  <a:cxn ang="0">
                    <a:pos x="connsiteX3" y="connsiteY3"/>
                  </a:cxn>
                </a:cxnLst>
                <a:rect l="l" t="t" r="r" b="b"/>
                <a:pathLst>
                  <a:path w="277495" h="814069">
                    <a:moveTo>
                      <a:pt x="0" y="0"/>
                    </a:moveTo>
                    <a:lnTo>
                      <a:pt x="277495" y="0"/>
                    </a:lnTo>
                    <a:lnTo>
                      <a:pt x="277495" y="814070"/>
                    </a:lnTo>
                    <a:lnTo>
                      <a:pt x="0" y="814070"/>
                    </a:lnTo>
                    <a:close/>
                  </a:path>
                </a:pathLst>
              </a:custGeom>
              <a:solidFill>
                <a:srgbClr val="FE504F"/>
              </a:solidFill>
              <a:ln w="635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FB479287-9764-90BB-75DB-7CD6AD029C98}"/>
                  </a:ext>
                </a:extLst>
              </p:cNvPr>
              <p:cNvSpPr/>
              <p:nvPr/>
            </p:nvSpPr>
            <p:spPr>
              <a:xfrm>
                <a:off x="10208577" y="4005770"/>
                <a:ext cx="277495" cy="85089"/>
              </a:xfrm>
              <a:custGeom>
                <a:avLst/>
                <a:gdLst>
                  <a:gd name="connsiteX0" fmla="*/ 0 w 277495"/>
                  <a:gd name="connsiteY0" fmla="*/ 0 h 85089"/>
                  <a:gd name="connsiteX1" fmla="*/ 277495 w 277495"/>
                  <a:gd name="connsiteY1" fmla="*/ 0 h 85089"/>
                  <a:gd name="connsiteX2" fmla="*/ 277495 w 277495"/>
                  <a:gd name="connsiteY2" fmla="*/ 85090 h 85089"/>
                  <a:gd name="connsiteX3" fmla="*/ 0 w 277495"/>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7495" h="85089">
                    <a:moveTo>
                      <a:pt x="0" y="0"/>
                    </a:moveTo>
                    <a:lnTo>
                      <a:pt x="277495" y="0"/>
                    </a:lnTo>
                    <a:lnTo>
                      <a:pt x="277495" y="85090"/>
                    </a:lnTo>
                    <a:lnTo>
                      <a:pt x="0" y="85090"/>
                    </a:lnTo>
                    <a:close/>
                  </a:path>
                </a:pathLst>
              </a:custGeom>
              <a:solidFill>
                <a:srgbClr val="FCE9A7"/>
              </a:solidFill>
              <a:ln w="6350"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987488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A9AB74D-23D5-15AB-7ED1-93DF7B18DDB3}"/>
              </a:ext>
            </a:extLst>
          </p:cNvPr>
          <p:cNvGrpSpPr/>
          <p:nvPr/>
        </p:nvGrpSpPr>
        <p:grpSpPr>
          <a:xfrm>
            <a:off x="971405" y="3257565"/>
            <a:ext cx="1354276" cy="3130366"/>
            <a:chOff x="1163596" y="2395881"/>
            <a:chExt cx="1648628" cy="3717136"/>
          </a:xfrm>
        </p:grpSpPr>
        <p:sp>
          <p:nvSpPr>
            <p:cNvPr id="50" name="Freeform: Shape 49">
              <a:extLst>
                <a:ext uri="{FF2B5EF4-FFF2-40B4-BE49-F238E27FC236}">
                  <a16:creationId xmlns:a16="http://schemas.microsoft.com/office/drawing/2014/main" id="{F48DD13E-B1CD-564C-21C7-7D561DF347FA}"/>
                </a:ext>
              </a:extLst>
            </p:cNvPr>
            <p:cNvSpPr/>
            <p:nvPr/>
          </p:nvSpPr>
          <p:spPr>
            <a:xfrm>
              <a:off x="1163596" y="2395881"/>
              <a:ext cx="1081725" cy="1939390"/>
            </a:xfrm>
            <a:custGeom>
              <a:avLst/>
              <a:gdLst>
                <a:gd name="connsiteX0" fmla="*/ 569890 w 1081725"/>
                <a:gd name="connsiteY0" fmla="*/ 1939391 h 1939390"/>
                <a:gd name="connsiteX1" fmla="*/ 1015978 w 1081725"/>
                <a:gd name="connsiteY1" fmla="*/ 1105445 h 1939390"/>
                <a:gd name="connsiteX2" fmla="*/ 891772 w 1081725"/>
                <a:gd name="connsiteY2" fmla="*/ 106400 h 1939390"/>
                <a:gd name="connsiteX3" fmla="*/ 253724 w 1081725"/>
                <a:gd name="connsiteY3" fmla="*/ 135673 h 1939390"/>
                <a:gd name="connsiteX4" fmla="*/ 124184 w 1081725"/>
                <a:gd name="connsiteY4" fmla="*/ 350557 h 1939390"/>
                <a:gd name="connsiteX5" fmla="*/ 34712 w 1081725"/>
                <a:gd name="connsiteY5" fmla="*/ 538327 h 1939390"/>
                <a:gd name="connsiteX6" fmla="*/ 16551 w 1081725"/>
                <a:gd name="connsiteY6" fmla="*/ 832395 h 1939390"/>
                <a:gd name="connsiteX7" fmla="*/ 323764 w 1081725"/>
                <a:gd name="connsiteY7" fmla="*/ 1353857 h 1939390"/>
                <a:gd name="connsiteX8" fmla="*/ 497945 w 1081725"/>
                <a:gd name="connsiteY8" fmla="*/ 1929358 h 1939390"/>
                <a:gd name="connsiteX9" fmla="*/ 569954 w 1081725"/>
                <a:gd name="connsiteY9" fmla="*/ 1939391 h 193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725" h="1939390">
                  <a:moveTo>
                    <a:pt x="569890" y="1939391"/>
                  </a:moveTo>
                  <a:cubicBezTo>
                    <a:pt x="569890" y="1939391"/>
                    <a:pt x="942000" y="1440725"/>
                    <a:pt x="1015978" y="1105445"/>
                  </a:cubicBezTo>
                  <a:cubicBezTo>
                    <a:pt x="1089892" y="770165"/>
                    <a:pt x="1156249" y="273151"/>
                    <a:pt x="891772" y="106400"/>
                  </a:cubicBezTo>
                  <a:cubicBezTo>
                    <a:pt x="627294" y="-60351"/>
                    <a:pt x="326050" y="-16155"/>
                    <a:pt x="253724" y="135673"/>
                  </a:cubicBezTo>
                  <a:cubicBezTo>
                    <a:pt x="181397" y="287502"/>
                    <a:pt x="190160" y="269023"/>
                    <a:pt x="124184" y="350557"/>
                  </a:cubicBezTo>
                  <a:cubicBezTo>
                    <a:pt x="58207" y="432091"/>
                    <a:pt x="29442" y="454507"/>
                    <a:pt x="34712" y="538327"/>
                  </a:cubicBezTo>
                  <a:cubicBezTo>
                    <a:pt x="39919" y="622147"/>
                    <a:pt x="-31137" y="723810"/>
                    <a:pt x="16551" y="832395"/>
                  </a:cubicBezTo>
                  <a:cubicBezTo>
                    <a:pt x="64240" y="940980"/>
                    <a:pt x="9122" y="1018641"/>
                    <a:pt x="323764" y="1353857"/>
                  </a:cubicBezTo>
                  <a:cubicBezTo>
                    <a:pt x="638407" y="1689074"/>
                    <a:pt x="497945" y="1929358"/>
                    <a:pt x="497945" y="1929358"/>
                  </a:cubicBezTo>
                  <a:lnTo>
                    <a:pt x="569954" y="1939391"/>
                  </a:lnTo>
                  <a:close/>
                </a:path>
              </a:pathLst>
            </a:custGeom>
            <a:solidFill>
              <a:srgbClr val="595959"/>
            </a:solidFill>
            <a:ln w="6350" cap="flat">
              <a:noFill/>
              <a:prstDash val="solid"/>
              <a:miter/>
            </a:ln>
          </p:spPr>
          <p:txBody>
            <a:bodyPr rtlCol="0" anchor="ctr"/>
            <a:lstStyle/>
            <a:p>
              <a:endParaRPr lang="en-IN" dirty="0"/>
            </a:p>
          </p:txBody>
        </p:sp>
        <p:sp>
          <p:nvSpPr>
            <p:cNvPr id="51" name="Freeform: Shape 50">
              <a:extLst>
                <a:ext uri="{FF2B5EF4-FFF2-40B4-BE49-F238E27FC236}">
                  <a16:creationId xmlns:a16="http://schemas.microsoft.com/office/drawing/2014/main" id="{59CD708F-2D6D-074B-1DCC-593A887B7176}"/>
                </a:ext>
              </a:extLst>
            </p:cNvPr>
            <p:cNvSpPr/>
            <p:nvPr/>
          </p:nvSpPr>
          <p:spPr>
            <a:xfrm>
              <a:off x="1316254" y="2609995"/>
              <a:ext cx="804260" cy="1731245"/>
            </a:xfrm>
            <a:custGeom>
              <a:avLst/>
              <a:gdLst>
                <a:gd name="connsiteX0" fmla="*/ 398245 w 804260"/>
                <a:gd name="connsiteY0" fmla="*/ 1731245 h 1731245"/>
                <a:gd name="connsiteX1" fmla="*/ 755369 w 804260"/>
                <a:gd name="connsiteY1" fmla="*/ 821862 h 1731245"/>
                <a:gd name="connsiteX2" fmla="*/ 663040 w 804260"/>
                <a:gd name="connsiteY2" fmla="*/ 79102 h 1731245"/>
                <a:gd name="connsiteX3" fmla="*/ 188695 w 804260"/>
                <a:gd name="connsiteY3" fmla="*/ 100819 h 1731245"/>
                <a:gd name="connsiteX4" fmla="*/ 92366 w 804260"/>
                <a:gd name="connsiteY4" fmla="*/ 260585 h 1731245"/>
                <a:gd name="connsiteX5" fmla="*/ 25818 w 804260"/>
                <a:gd name="connsiteY5" fmla="*/ 400222 h 1731245"/>
                <a:gd name="connsiteX6" fmla="*/ 12292 w 804260"/>
                <a:gd name="connsiteY6" fmla="*/ 618852 h 1731245"/>
                <a:gd name="connsiteX7" fmla="*/ 240702 w 804260"/>
                <a:gd name="connsiteY7" fmla="*/ 1006520 h 1731245"/>
                <a:gd name="connsiteX8" fmla="*/ 370559 w 804260"/>
                <a:gd name="connsiteY8" fmla="*/ 1727371 h 1731245"/>
                <a:gd name="connsiteX9" fmla="*/ 398182 w 804260"/>
                <a:gd name="connsiteY9" fmla="*/ 1731245 h 17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260" h="1731245">
                  <a:moveTo>
                    <a:pt x="398245" y="1731245"/>
                  </a:moveTo>
                  <a:cubicBezTo>
                    <a:pt x="398245" y="1731245"/>
                    <a:pt x="700378" y="1071099"/>
                    <a:pt x="755369" y="821862"/>
                  </a:cubicBezTo>
                  <a:cubicBezTo>
                    <a:pt x="810360" y="572624"/>
                    <a:pt x="859636" y="203117"/>
                    <a:pt x="663040" y="79102"/>
                  </a:cubicBezTo>
                  <a:cubicBezTo>
                    <a:pt x="466381" y="-44850"/>
                    <a:pt x="242480" y="-12020"/>
                    <a:pt x="188695" y="100819"/>
                  </a:cubicBezTo>
                  <a:cubicBezTo>
                    <a:pt x="134911" y="213659"/>
                    <a:pt x="141451" y="199942"/>
                    <a:pt x="92366" y="260585"/>
                  </a:cubicBezTo>
                  <a:cubicBezTo>
                    <a:pt x="43344" y="321164"/>
                    <a:pt x="21944" y="337864"/>
                    <a:pt x="25818" y="400222"/>
                  </a:cubicBezTo>
                  <a:cubicBezTo>
                    <a:pt x="29691" y="462515"/>
                    <a:pt x="-23141" y="538144"/>
                    <a:pt x="12292" y="618852"/>
                  </a:cubicBezTo>
                  <a:cubicBezTo>
                    <a:pt x="47725" y="699561"/>
                    <a:pt x="-19585" y="784968"/>
                    <a:pt x="240702" y="1006520"/>
                  </a:cubicBezTo>
                  <a:cubicBezTo>
                    <a:pt x="550645" y="1270362"/>
                    <a:pt x="370559" y="1727371"/>
                    <a:pt x="370559" y="1727371"/>
                  </a:cubicBezTo>
                  <a:lnTo>
                    <a:pt x="398182" y="1731245"/>
                  </a:lnTo>
                  <a:close/>
                </a:path>
              </a:pathLst>
            </a:custGeom>
            <a:solidFill>
              <a:srgbClr val="8C8C8C"/>
            </a:solidFill>
            <a:ln w="6350"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B508AF41-FC28-29D1-7BA1-EA5A11DE8DF8}"/>
                </a:ext>
              </a:extLst>
            </p:cNvPr>
            <p:cNvSpPr/>
            <p:nvPr/>
          </p:nvSpPr>
          <p:spPr>
            <a:xfrm>
              <a:off x="1479366" y="2841829"/>
              <a:ext cx="532226" cy="1488108"/>
            </a:xfrm>
            <a:custGeom>
              <a:avLst/>
              <a:gdLst>
                <a:gd name="connsiteX0" fmla="*/ 226117 w 532226"/>
                <a:gd name="connsiteY0" fmla="*/ 1488109 h 1488108"/>
                <a:gd name="connsiteX1" fmla="*/ 499865 w 532226"/>
                <a:gd name="connsiteY1" fmla="*/ 543800 h 1488108"/>
                <a:gd name="connsiteX2" fmla="*/ 438778 w 532226"/>
                <a:gd name="connsiteY2" fmla="*/ 52310 h 1488108"/>
                <a:gd name="connsiteX3" fmla="*/ 124834 w 532226"/>
                <a:gd name="connsiteY3" fmla="*/ 66724 h 1488108"/>
                <a:gd name="connsiteX4" fmla="*/ 61080 w 532226"/>
                <a:gd name="connsiteY4" fmla="*/ 172452 h 1488108"/>
                <a:gd name="connsiteX5" fmla="*/ 17075 w 532226"/>
                <a:gd name="connsiteY5" fmla="*/ 264845 h 1488108"/>
                <a:gd name="connsiteX6" fmla="*/ 8121 w 532226"/>
                <a:gd name="connsiteY6" fmla="*/ 409497 h 1488108"/>
                <a:gd name="connsiteX7" fmla="*/ 159251 w 532226"/>
                <a:gd name="connsiteY7" fmla="*/ 666038 h 1488108"/>
                <a:gd name="connsiteX8" fmla="*/ 308159 w 532226"/>
                <a:gd name="connsiteY8" fmla="*/ 1179816 h 1488108"/>
                <a:gd name="connsiteX9" fmla="*/ 226117 w 532226"/>
                <a:gd name="connsiteY9" fmla="*/ 1488109 h 148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226" h="1488108">
                  <a:moveTo>
                    <a:pt x="226117" y="1488109"/>
                  </a:moveTo>
                  <a:cubicBezTo>
                    <a:pt x="226117" y="1488109"/>
                    <a:pt x="463480" y="708710"/>
                    <a:pt x="499865" y="543800"/>
                  </a:cubicBezTo>
                  <a:cubicBezTo>
                    <a:pt x="536251" y="378827"/>
                    <a:pt x="568890" y="134288"/>
                    <a:pt x="438778" y="52310"/>
                  </a:cubicBezTo>
                  <a:cubicBezTo>
                    <a:pt x="308667" y="-29669"/>
                    <a:pt x="160458" y="-7952"/>
                    <a:pt x="124834" y="66724"/>
                  </a:cubicBezTo>
                  <a:cubicBezTo>
                    <a:pt x="89211" y="141401"/>
                    <a:pt x="93529" y="132320"/>
                    <a:pt x="61080" y="172452"/>
                  </a:cubicBezTo>
                  <a:cubicBezTo>
                    <a:pt x="28632" y="212584"/>
                    <a:pt x="14471" y="223570"/>
                    <a:pt x="17075" y="264845"/>
                  </a:cubicBezTo>
                  <a:cubicBezTo>
                    <a:pt x="19678" y="306120"/>
                    <a:pt x="-15310" y="356094"/>
                    <a:pt x="8121" y="409497"/>
                  </a:cubicBezTo>
                  <a:cubicBezTo>
                    <a:pt x="31553" y="462901"/>
                    <a:pt x="-23184" y="532370"/>
                    <a:pt x="159251" y="666038"/>
                  </a:cubicBezTo>
                  <a:cubicBezTo>
                    <a:pt x="396678" y="840028"/>
                    <a:pt x="308159" y="1179816"/>
                    <a:pt x="308159" y="1179816"/>
                  </a:cubicBezTo>
                  <a:lnTo>
                    <a:pt x="226117" y="1488109"/>
                  </a:lnTo>
                  <a:close/>
                </a:path>
              </a:pathLst>
            </a:custGeom>
            <a:solidFill>
              <a:srgbClr val="BFBFBF"/>
            </a:solidFill>
            <a:ln w="6350"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489B7E1B-79A9-102A-E41E-4678777292D8}"/>
                </a:ext>
              </a:extLst>
            </p:cNvPr>
            <p:cNvSpPr/>
            <p:nvPr/>
          </p:nvSpPr>
          <p:spPr>
            <a:xfrm>
              <a:off x="1633918" y="4178744"/>
              <a:ext cx="226060" cy="724344"/>
            </a:xfrm>
            <a:custGeom>
              <a:avLst/>
              <a:gdLst>
                <a:gd name="connsiteX0" fmla="*/ 0 w 226060"/>
                <a:gd name="connsiteY0" fmla="*/ 641096 h 724344"/>
                <a:gd name="connsiteX1" fmla="*/ 226060 w 226060"/>
                <a:gd name="connsiteY1" fmla="*/ 724345 h 724344"/>
                <a:gd name="connsiteX2" fmla="*/ 226060 w 226060"/>
                <a:gd name="connsiteY2" fmla="*/ 0 h 724344"/>
                <a:gd name="connsiteX3" fmla="*/ 0 w 226060"/>
                <a:gd name="connsiteY3" fmla="*/ 0 h 724344"/>
                <a:gd name="connsiteX4" fmla="*/ 0 w 226060"/>
                <a:gd name="connsiteY4" fmla="*/ 641096 h 724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60" h="724344">
                  <a:moveTo>
                    <a:pt x="0" y="641096"/>
                  </a:moveTo>
                  <a:lnTo>
                    <a:pt x="226060" y="724345"/>
                  </a:lnTo>
                  <a:lnTo>
                    <a:pt x="226060" y="0"/>
                  </a:lnTo>
                  <a:lnTo>
                    <a:pt x="0" y="0"/>
                  </a:lnTo>
                  <a:lnTo>
                    <a:pt x="0" y="641096"/>
                  </a:lnTo>
                  <a:close/>
                </a:path>
              </a:pathLst>
            </a:custGeom>
            <a:solidFill>
              <a:srgbClr val="FE504F"/>
            </a:solidFill>
            <a:ln w="6350"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EBCAC608-7C11-C3E3-F328-8F9D06428305}"/>
                </a:ext>
              </a:extLst>
            </p:cNvPr>
            <p:cNvSpPr/>
            <p:nvPr/>
          </p:nvSpPr>
          <p:spPr>
            <a:xfrm rot="10800000">
              <a:off x="1633918" y="4369752"/>
              <a:ext cx="226060" cy="81470"/>
            </a:xfrm>
            <a:custGeom>
              <a:avLst/>
              <a:gdLst>
                <a:gd name="connsiteX0" fmla="*/ 0 w 226060"/>
                <a:gd name="connsiteY0" fmla="*/ 0 h 81470"/>
                <a:gd name="connsiteX1" fmla="*/ 226060 w 226060"/>
                <a:gd name="connsiteY1" fmla="*/ 0 h 81470"/>
                <a:gd name="connsiteX2" fmla="*/ 226060 w 226060"/>
                <a:gd name="connsiteY2" fmla="*/ 81470 h 81470"/>
                <a:gd name="connsiteX3" fmla="*/ 0 w 226060"/>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26060" h="81470">
                  <a:moveTo>
                    <a:pt x="0" y="0"/>
                  </a:moveTo>
                  <a:lnTo>
                    <a:pt x="226060" y="0"/>
                  </a:lnTo>
                  <a:lnTo>
                    <a:pt x="226060" y="81470"/>
                  </a:lnTo>
                  <a:lnTo>
                    <a:pt x="0" y="81470"/>
                  </a:lnTo>
                  <a:close/>
                </a:path>
              </a:pathLst>
            </a:custGeom>
            <a:solidFill>
              <a:srgbClr val="FCE9A7"/>
            </a:solidFill>
            <a:ln w="6350"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17364255-4683-1453-6999-0EDFB286D2B3}"/>
                </a:ext>
              </a:extLst>
            </p:cNvPr>
            <p:cNvSpPr/>
            <p:nvPr/>
          </p:nvSpPr>
          <p:spPr>
            <a:xfrm>
              <a:off x="1182497" y="4703381"/>
              <a:ext cx="1629727" cy="1409636"/>
            </a:xfrm>
            <a:custGeom>
              <a:avLst/>
              <a:gdLst>
                <a:gd name="connsiteX0" fmla="*/ 0 w 1629727"/>
                <a:gd name="connsiteY0" fmla="*/ 0 h 1409636"/>
                <a:gd name="connsiteX1" fmla="*/ 1629728 w 1629727"/>
                <a:gd name="connsiteY1" fmla="*/ 0 h 1409636"/>
                <a:gd name="connsiteX2" fmla="*/ 1629728 w 1629727"/>
                <a:gd name="connsiteY2" fmla="*/ 1409637 h 1409636"/>
                <a:gd name="connsiteX3" fmla="*/ 0 w 1629727"/>
                <a:gd name="connsiteY3" fmla="*/ 1409637 h 1409636"/>
              </a:gdLst>
              <a:ahLst/>
              <a:cxnLst>
                <a:cxn ang="0">
                  <a:pos x="connsiteX0" y="connsiteY0"/>
                </a:cxn>
                <a:cxn ang="0">
                  <a:pos x="connsiteX1" y="connsiteY1"/>
                </a:cxn>
                <a:cxn ang="0">
                  <a:pos x="connsiteX2" y="connsiteY2"/>
                </a:cxn>
                <a:cxn ang="0">
                  <a:pos x="connsiteX3" y="connsiteY3"/>
                </a:cxn>
              </a:cxnLst>
              <a:rect l="l" t="t" r="r" b="b"/>
              <a:pathLst>
                <a:path w="1629727" h="1409636">
                  <a:moveTo>
                    <a:pt x="0" y="0"/>
                  </a:moveTo>
                  <a:lnTo>
                    <a:pt x="1629728" y="0"/>
                  </a:lnTo>
                  <a:lnTo>
                    <a:pt x="1629728" y="1409637"/>
                  </a:lnTo>
                  <a:lnTo>
                    <a:pt x="0" y="1409637"/>
                  </a:lnTo>
                  <a:close/>
                </a:path>
              </a:pathLst>
            </a:custGeom>
            <a:solidFill>
              <a:srgbClr val="FE504F"/>
            </a:solidFill>
            <a:ln w="6350" cap="flat">
              <a:noFill/>
              <a:prstDash val="solid"/>
              <a:miter/>
            </a:ln>
          </p:spPr>
          <p:txBody>
            <a:bodyPr rtlCol="0" anchor="ctr"/>
            <a:lstStyle/>
            <a:p>
              <a:endParaRPr lang="en-IN" dirty="0"/>
            </a:p>
          </p:txBody>
        </p:sp>
        <p:sp>
          <p:nvSpPr>
            <p:cNvPr id="137" name="Freeform: Shape 136">
              <a:extLst>
                <a:ext uri="{FF2B5EF4-FFF2-40B4-BE49-F238E27FC236}">
                  <a16:creationId xmlns:a16="http://schemas.microsoft.com/office/drawing/2014/main" id="{48BAE397-CB94-4300-F082-27227023C4E0}"/>
                </a:ext>
              </a:extLst>
            </p:cNvPr>
            <p:cNvSpPr/>
            <p:nvPr/>
          </p:nvSpPr>
          <p:spPr>
            <a:xfrm>
              <a:off x="1182497" y="4703381"/>
              <a:ext cx="1629727" cy="197611"/>
            </a:xfrm>
            <a:custGeom>
              <a:avLst/>
              <a:gdLst>
                <a:gd name="connsiteX0" fmla="*/ 0 w 1629727"/>
                <a:gd name="connsiteY0" fmla="*/ 0 h 197611"/>
                <a:gd name="connsiteX1" fmla="*/ 1629728 w 1629727"/>
                <a:gd name="connsiteY1" fmla="*/ 0 h 197611"/>
                <a:gd name="connsiteX2" fmla="*/ 1629728 w 1629727"/>
                <a:gd name="connsiteY2" fmla="*/ 197612 h 197611"/>
                <a:gd name="connsiteX3" fmla="*/ 0 w 1629727"/>
                <a:gd name="connsiteY3" fmla="*/ 197612 h 197611"/>
              </a:gdLst>
              <a:ahLst/>
              <a:cxnLst>
                <a:cxn ang="0">
                  <a:pos x="connsiteX0" y="connsiteY0"/>
                </a:cxn>
                <a:cxn ang="0">
                  <a:pos x="connsiteX1" y="connsiteY1"/>
                </a:cxn>
                <a:cxn ang="0">
                  <a:pos x="connsiteX2" y="connsiteY2"/>
                </a:cxn>
                <a:cxn ang="0">
                  <a:pos x="connsiteX3" y="connsiteY3"/>
                </a:cxn>
              </a:cxnLst>
              <a:rect l="l" t="t" r="r" b="b"/>
              <a:pathLst>
                <a:path w="1629727" h="197611">
                  <a:moveTo>
                    <a:pt x="0" y="0"/>
                  </a:moveTo>
                  <a:lnTo>
                    <a:pt x="1629728" y="0"/>
                  </a:lnTo>
                  <a:lnTo>
                    <a:pt x="1629728" y="197612"/>
                  </a:lnTo>
                  <a:lnTo>
                    <a:pt x="0" y="197612"/>
                  </a:lnTo>
                  <a:close/>
                </a:path>
              </a:pathLst>
            </a:custGeom>
            <a:solidFill>
              <a:srgbClr val="4D4450"/>
            </a:solidFill>
            <a:ln w="6350" cap="flat">
              <a:noFill/>
              <a:prstDash val="solid"/>
              <a:miter/>
            </a:ln>
          </p:spPr>
          <p:txBody>
            <a:bodyPr rtlCol="0" anchor="ctr"/>
            <a:lstStyle/>
            <a:p>
              <a:endParaRPr lang="en-IN"/>
            </a:p>
          </p:txBody>
        </p:sp>
        <p:grpSp>
          <p:nvGrpSpPr>
            <p:cNvPr id="139" name="Graphic 2">
              <a:extLst>
                <a:ext uri="{FF2B5EF4-FFF2-40B4-BE49-F238E27FC236}">
                  <a16:creationId xmlns:a16="http://schemas.microsoft.com/office/drawing/2014/main" id="{B65EE636-AA65-2FFA-01C2-F7354D0C565E}"/>
                </a:ext>
              </a:extLst>
            </p:cNvPr>
            <p:cNvGrpSpPr/>
            <p:nvPr/>
          </p:nvGrpSpPr>
          <p:grpSpPr>
            <a:xfrm>
              <a:off x="2234565" y="5271833"/>
              <a:ext cx="438848" cy="164909"/>
              <a:chOff x="2234565" y="5271833"/>
              <a:chExt cx="438848" cy="164909"/>
            </a:xfrm>
          </p:grpSpPr>
          <p:sp>
            <p:nvSpPr>
              <p:cNvPr id="140" name="Freeform: Shape 139">
                <a:extLst>
                  <a:ext uri="{FF2B5EF4-FFF2-40B4-BE49-F238E27FC236}">
                    <a16:creationId xmlns:a16="http://schemas.microsoft.com/office/drawing/2014/main" id="{C455197C-2400-318C-2391-2457BDB0F8B1}"/>
                  </a:ext>
                </a:extLst>
              </p:cNvPr>
              <p:cNvSpPr/>
              <p:nvPr/>
            </p:nvSpPr>
            <p:spPr>
              <a:xfrm rot="-5400000">
                <a:off x="2371534" y="5134864"/>
                <a:ext cx="164909" cy="438848"/>
              </a:xfrm>
              <a:custGeom>
                <a:avLst/>
                <a:gdLst>
                  <a:gd name="connsiteX0" fmla="*/ 0 w 164909"/>
                  <a:gd name="connsiteY0" fmla="*/ 0 h 438848"/>
                  <a:gd name="connsiteX1" fmla="*/ 164909 w 164909"/>
                  <a:gd name="connsiteY1" fmla="*/ 0 h 438848"/>
                  <a:gd name="connsiteX2" fmla="*/ 164909 w 164909"/>
                  <a:gd name="connsiteY2" fmla="*/ 438849 h 438848"/>
                  <a:gd name="connsiteX3" fmla="*/ 0 w 164909"/>
                  <a:gd name="connsiteY3" fmla="*/ 438849 h 438848"/>
                </a:gdLst>
                <a:ahLst/>
                <a:cxnLst>
                  <a:cxn ang="0">
                    <a:pos x="connsiteX0" y="connsiteY0"/>
                  </a:cxn>
                  <a:cxn ang="0">
                    <a:pos x="connsiteX1" y="connsiteY1"/>
                  </a:cxn>
                  <a:cxn ang="0">
                    <a:pos x="connsiteX2" y="connsiteY2"/>
                  </a:cxn>
                  <a:cxn ang="0">
                    <a:pos x="connsiteX3" y="connsiteY3"/>
                  </a:cxn>
                </a:cxnLst>
                <a:rect l="l" t="t" r="r" b="b"/>
                <a:pathLst>
                  <a:path w="164909" h="438848">
                    <a:moveTo>
                      <a:pt x="0" y="0"/>
                    </a:moveTo>
                    <a:lnTo>
                      <a:pt x="164909" y="0"/>
                    </a:lnTo>
                    <a:lnTo>
                      <a:pt x="164909" y="438849"/>
                    </a:lnTo>
                    <a:lnTo>
                      <a:pt x="0" y="438849"/>
                    </a:lnTo>
                    <a:close/>
                  </a:path>
                </a:pathLst>
              </a:custGeom>
              <a:solidFill>
                <a:srgbClr val="4D4450"/>
              </a:solidFill>
              <a:ln w="6350"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AF0EDDCD-8423-DB75-6DBB-3ADD51EDC78E}"/>
                  </a:ext>
                </a:extLst>
              </p:cNvPr>
              <p:cNvSpPr/>
              <p:nvPr/>
            </p:nvSpPr>
            <p:spPr>
              <a:xfrm rot="-5400000">
                <a:off x="2394616" y="5161184"/>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grpSp>
        <p:grpSp>
          <p:nvGrpSpPr>
            <p:cNvPr id="142" name="Graphic 2">
              <a:extLst>
                <a:ext uri="{FF2B5EF4-FFF2-40B4-BE49-F238E27FC236}">
                  <a16:creationId xmlns:a16="http://schemas.microsoft.com/office/drawing/2014/main" id="{4ED20E29-526D-1411-2A03-28E6DC96DE3E}"/>
                </a:ext>
              </a:extLst>
            </p:cNvPr>
            <p:cNvGrpSpPr/>
            <p:nvPr/>
          </p:nvGrpSpPr>
          <p:grpSpPr>
            <a:xfrm>
              <a:off x="2234501" y="5511990"/>
              <a:ext cx="438848" cy="164909"/>
              <a:chOff x="2234501" y="5511990"/>
              <a:chExt cx="438848" cy="164909"/>
            </a:xfrm>
          </p:grpSpPr>
          <p:sp>
            <p:nvSpPr>
              <p:cNvPr id="143" name="Freeform: Shape 142">
                <a:extLst>
                  <a:ext uri="{FF2B5EF4-FFF2-40B4-BE49-F238E27FC236}">
                    <a16:creationId xmlns:a16="http://schemas.microsoft.com/office/drawing/2014/main" id="{3AFE7011-865D-6C5B-17E9-8277ABF54953}"/>
                  </a:ext>
                </a:extLst>
              </p:cNvPr>
              <p:cNvSpPr/>
              <p:nvPr/>
            </p:nvSpPr>
            <p:spPr>
              <a:xfrm rot="-5400000">
                <a:off x="2371471" y="5375021"/>
                <a:ext cx="164909" cy="438848"/>
              </a:xfrm>
              <a:custGeom>
                <a:avLst/>
                <a:gdLst>
                  <a:gd name="connsiteX0" fmla="*/ 0 w 164909"/>
                  <a:gd name="connsiteY0" fmla="*/ 0 h 438848"/>
                  <a:gd name="connsiteX1" fmla="*/ 164909 w 164909"/>
                  <a:gd name="connsiteY1" fmla="*/ 0 h 438848"/>
                  <a:gd name="connsiteX2" fmla="*/ 164909 w 164909"/>
                  <a:gd name="connsiteY2" fmla="*/ 438849 h 438848"/>
                  <a:gd name="connsiteX3" fmla="*/ 0 w 164909"/>
                  <a:gd name="connsiteY3" fmla="*/ 438849 h 438848"/>
                </a:gdLst>
                <a:ahLst/>
                <a:cxnLst>
                  <a:cxn ang="0">
                    <a:pos x="connsiteX0" y="connsiteY0"/>
                  </a:cxn>
                  <a:cxn ang="0">
                    <a:pos x="connsiteX1" y="connsiteY1"/>
                  </a:cxn>
                  <a:cxn ang="0">
                    <a:pos x="connsiteX2" y="connsiteY2"/>
                  </a:cxn>
                  <a:cxn ang="0">
                    <a:pos x="connsiteX3" y="connsiteY3"/>
                  </a:cxn>
                </a:cxnLst>
                <a:rect l="l" t="t" r="r" b="b"/>
                <a:pathLst>
                  <a:path w="164909" h="438848">
                    <a:moveTo>
                      <a:pt x="0" y="0"/>
                    </a:moveTo>
                    <a:lnTo>
                      <a:pt x="164909" y="0"/>
                    </a:lnTo>
                    <a:lnTo>
                      <a:pt x="164909" y="438849"/>
                    </a:lnTo>
                    <a:lnTo>
                      <a:pt x="0" y="438849"/>
                    </a:lnTo>
                    <a:close/>
                  </a:path>
                </a:pathLst>
              </a:custGeom>
              <a:solidFill>
                <a:srgbClr val="4D4450"/>
              </a:solidFill>
              <a:ln w="6350"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5990D93E-376B-1C92-5E6C-7AD35BF84C48}"/>
                  </a:ext>
                </a:extLst>
              </p:cNvPr>
              <p:cNvSpPr/>
              <p:nvPr/>
            </p:nvSpPr>
            <p:spPr>
              <a:xfrm rot="-5400000">
                <a:off x="2394553" y="5401341"/>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grpSp>
        <p:grpSp>
          <p:nvGrpSpPr>
            <p:cNvPr id="145" name="Graphic 2">
              <a:extLst>
                <a:ext uri="{FF2B5EF4-FFF2-40B4-BE49-F238E27FC236}">
                  <a16:creationId xmlns:a16="http://schemas.microsoft.com/office/drawing/2014/main" id="{20797300-6114-4E11-BD82-FB78C3799999}"/>
                </a:ext>
              </a:extLst>
            </p:cNvPr>
            <p:cNvGrpSpPr/>
            <p:nvPr/>
          </p:nvGrpSpPr>
          <p:grpSpPr>
            <a:xfrm>
              <a:off x="1681670" y="5271770"/>
              <a:ext cx="438848" cy="164909"/>
              <a:chOff x="1681670" y="5271770"/>
              <a:chExt cx="438848" cy="164909"/>
            </a:xfrm>
          </p:grpSpPr>
          <p:sp>
            <p:nvSpPr>
              <p:cNvPr id="146" name="Freeform: Shape 145">
                <a:extLst>
                  <a:ext uri="{FF2B5EF4-FFF2-40B4-BE49-F238E27FC236}">
                    <a16:creationId xmlns:a16="http://schemas.microsoft.com/office/drawing/2014/main" id="{BA47F896-FBAD-7C07-0854-B99C797081A0}"/>
                  </a:ext>
                </a:extLst>
              </p:cNvPr>
              <p:cNvSpPr/>
              <p:nvPr/>
            </p:nvSpPr>
            <p:spPr>
              <a:xfrm rot="-5400000">
                <a:off x="1818639" y="5134800"/>
                <a:ext cx="164909" cy="438848"/>
              </a:xfrm>
              <a:custGeom>
                <a:avLst/>
                <a:gdLst>
                  <a:gd name="connsiteX0" fmla="*/ 0 w 164909"/>
                  <a:gd name="connsiteY0" fmla="*/ 0 h 438848"/>
                  <a:gd name="connsiteX1" fmla="*/ 164909 w 164909"/>
                  <a:gd name="connsiteY1" fmla="*/ 0 h 438848"/>
                  <a:gd name="connsiteX2" fmla="*/ 164909 w 164909"/>
                  <a:gd name="connsiteY2" fmla="*/ 438849 h 438848"/>
                  <a:gd name="connsiteX3" fmla="*/ 0 w 164909"/>
                  <a:gd name="connsiteY3" fmla="*/ 438849 h 438848"/>
                </a:gdLst>
                <a:ahLst/>
                <a:cxnLst>
                  <a:cxn ang="0">
                    <a:pos x="connsiteX0" y="connsiteY0"/>
                  </a:cxn>
                  <a:cxn ang="0">
                    <a:pos x="connsiteX1" y="connsiteY1"/>
                  </a:cxn>
                  <a:cxn ang="0">
                    <a:pos x="connsiteX2" y="connsiteY2"/>
                  </a:cxn>
                  <a:cxn ang="0">
                    <a:pos x="connsiteX3" y="connsiteY3"/>
                  </a:cxn>
                </a:cxnLst>
                <a:rect l="l" t="t" r="r" b="b"/>
                <a:pathLst>
                  <a:path w="164909" h="438848">
                    <a:moveTo>
                      <a:pt x="0" y="0"/>
                    </a:moveTo>
                    <a:lnTo>
                      <a:pt x="164909" y="0"/>
                    </a:lnTo>
                    <a:lnTo>
                      <a:pt x="164909" y="438849"/>
                    </a:lnTo>
                    <a:lnTo>
                      <a:pt x="0" y="438849"/>
                    </a:lnTo>
                    <a:close/>
                  </a:path>
                </a:pathLst>
              </a:custGeom>
              <a:solidFill>
                <a:srgbClr val="4D4450"/>
              </a:solidFill>
              <a:ln w="6350"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749CDDA7-3095-9258-159C-0393F1EACC65}"/>
                  </a:ext>
                </a:extLst>
              </p:cNvPr>
              <p:cNvSpPr/>
              <p:nvPr/>
            </p:nvSpPr>
            <p:spPr>
              <a:xfrm rot="-5400000">
                <a:off x="1841722" y="5161121"/>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grpSp>
        <p:grpSp>
          <p:nvGrpSpPr>
            <p:cNvPr id="148" name="Graphic 2">
              <a:extLst>
                <a:ext uri="{FF2B5EF4-FFF2-40B4-BE49-F238E27FC236}">
                  <a16:creationId xmlns:a16="http://schemas.microsoft.com/office/drawing/2014/main" id="{7C9F0416-D1FF-87D1-5291-3A7F79B183F7}"/>
                </a:ext>
              </a:extLst>
            </p:cNvPr>
            <p:cNvGrpSpPr/>
            <p:nvPr/>
          </p:nvGrpSpPr>
          <p:grpSpPr>
            <a:xfrm>
              <a:off x="2234501" y="5031613"/>
              <a:ext cx="438848" cy="164909"/>
              <a:chOff x="2234501" y="5031613"/>
              <a:chExt cx="438848" cy="164909"/>
            </a:xfrm>
          </p:grpSpPr>
          <p:sp>
            <p:nvSpPr>
              <p:cNvPr id="149" name="Freeform: Shape 148">
                <a:extLst>
                  <a:ext uri="{FF2B5EF4-FFF2-40B4-BE49-F238E27FC236}">
                    <a16:creationId xmlns:a16="http://schemas.microsoft.com/office/drawing/2014/main" id="{F6649458-B5E2-C99D-5F67-A6A18F05FD65}"/>
                  </a:ext>
                </a:extLst>
              </p:cNvPr>
              <p:cNvSpPr/>
              <p:nvPr/>
            </p:nvSpPr>
            <p:spPr>
              <a:xfrm rot="-5400000">
                <a:off x="2371471" y="4894643"/>
                <a:ext cx="164909" cy="438848"/>
              </a:xfrm>
              <a:custGeom>
                <a:avLst/>
                <a:gdLst>
                  <a:gd name="connsiteX0" fmla="*/ 0 w 164909"/>
                  <a:gd name="connsiteY0" fmla="*/ 0 h 438848"/>
                  <a:gd name="connsiteX1" fmla="*/ 164909 w 164909"/>
                  <a:gd name="connsiteY1" fmla="*/ 0 h 438848"/>
                  <a:gd name="connsiteX2" fmla="*/ 164909 w 164909"/>
                  <a:gd name="connsiteY2" fmla="*/ 438848 h 438848"/>
                  <a:gd name="connsiteX3" fmla="*/ 0 w 164909"/>
                  <a:gd name="connsiteY3" fmla="*/ 438848 h 438848"/>
                </a:gdLst>
                <a:ahLst/>
                <a:cxnLst>
                  <a:cxn ang="0">
                    <a:pos x="connsiteX0" y="connsiteY0"/>
                  </a:cxn>
                  <a:cxn ang="0">
                    <a:pos x="connsiteX1" y="connsiteY1"/>
                  </a:cxn>
                  <a:cxn ang="0">
                    <a:pos x="connsiteX2" y="connsiteY2"/>
                  </a:cxn>
                  <a:cxn ang="0">
                    <a:pos x="connsiteX3" y="connsiteY3"/>
                  </a:cxn>
                </a:cxnLst>
                <a:rect l="l" t="t" r="r" b="b"/>
                <a:pathLst>
                  <a:path w="164909" h="438848">
                    <a:moveTo>
                      <a:pt x="0" y="0"/>
                    </a:moveTo>
                    <a:lnTo>
                      <a:pt x="164909" y="0"/>
                    </a:lnTo>
                    <a:lnTo>
                      <a:pt x="164909" y="438848"/>
                    </a:lnTo>
                    <a:lnTo>
                      <a:pt x="0" y="438848"/>
                    </a:lnTo>
                    <a:close/>
                  </a:path>
                </a:pathLst>
              </a:custGeom>
              <a:solidFill>
                <a:srgbClr val="4D4450"/>
              </a:solidFill>
              <a:ln w="6350"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0902DC7E-F4F6-E5C6-752B-8AE6282AE0FD}"/>
                  </a:ext>
                </a:extLst>
              </p:cNvPr>
              <p:cNvSpPr/>
              <p:nvPr/>
            </p:nvSpPr>
            <p:spPr>
              <a:xfrm rot="-5400000">
                <a:off x="2394616" y="4920964"/>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grpSp>
        <p:grpSp>
          <p:nvGrpSpPr>
            <p:cNvPr id="151" name="Graphic 2">
              <a:extLst>
                <a:ext uri="{FF2B5EF4-FFF2-40B4-BE49-F238E27FC236}">
                  <a16:creationId xmlns:a16="http://schemas.microsoft.com/office/drawing/2014/main" id="{7A361485-3C69-A401-C36C-E71F61975976}"/>
                </a:ext>
              </a:extLst>
            </p:cNvPr>
            <p:cNvGrpSpPr/>
            <p:nvPr/>
          </p:nvGrpSpPr>
          <p:grpSpPr>
            <a:xfrm>
              <a:off x="1681670" y="5031613"/>
              <a:ext cx="438848" cy="164909"/>
              <a:chOff x="1681670" y="5031613"/>
              <a:chExt cx="438848" cy="164909"/>
            </a:xfrm>
          </p:grpSpPr>
          <p:sp>
            <p:nvSpPr>
              <p:cNvPr id="152" name="Freeform: Shape 151">
                <a:extLst>
                  <a:ext uri="{FF2B5EF4-FFF2-40B4-BE49-F238E27FC236}">
                    <a16:creationId xmlns:a16="http://schemas.microsoft.com/office/drawing/2014/main" id="{FA7B4E65-34AB-70EA-FAF8-FD05F71F96C0}"/>
                  </a:ext>
                </a:extLst>
              </p:cNvPr>
              <p:cNvSpPr/>
              <p:nvPr/>
            </p:nvSpPr>
            <p:spPr>
              <a:xfrm rot="-5400000">
                <a:off x="1818639" y="4894643"/>
                <a:ext cx="164909" cy="438848"/>
              </a:xfrm>
              <a:custGeom>
                <a:avLst/>
                <a:gdLst>
                  <a:gd name="connsiteX0" fmla="*/ 0 w 164909"/>
                  <a:gd name="connsiteY0" fmla="*/ 0 h 438848"/>
                  <a:gd name="connsiteX1" fmla="*/ 164909 w 164909"/>
                  <a:gd name="connsiteY1" fmla="*/ 0 h 438848"/>
                  <a:gd name="connsiteX2" fmla="*/ 164909 w 164909"/>
                  <a:gd name="connsiteY2" fmla="*/ 438848 h 438848"/>
                  <a:gd name="connsiteX3" fmla="*/ 0 w 164909"/>
                  <a:gd name="connsiteY3" fmla="*/ 438848 h 438848"/>
                </a:gdLst>
                <a:ahLst/>
                <a:cxnLst>
                  <a:cxn ang="0">
                    <a:pos x="connsiteX0" y="connsiteY0"/>
                  </a:cxn>
                  <a:cxn ang="0">
                    <a:pos x="connsiteX1" y="connsiteY1"/>
                  </a:cxn>
                  <a:cxn ang="0">
                    <a:pos x="connsiteX2" y="connsiteY2"/>
                  </a:cxn>
                  <a:cxn ang="0">
                    <a:pos x="connsiteX3" y="connsiteY3"/>
                  </a:cxn>
                </a:cxnLst>
                <a:rect l="l" t="t" r="r" b="b"/>
                <a:pathLst>
                  <a:path w="164909" h="438848">
                    <a:moveTo>
                      <a:pt x="0" y="0"/>
                    </a:moveTo>
                    <a:lnTo>
                      <a:pt x="164909" y="0"/>
                    </a:lnTo>
                    <a:lnTo>
                      <a:pt x="164909" y="438848"/>
                    </a:lnTo>
                    <a:lnTo>
                      <a:pt x="0" y="438848"/>
                    </a:lnTo>
                    <a:close/>
                  </a:path>
                </a:pathLst>
              </a:custGeom>
              <a:solidFill>
                <a:srgbClr val="4D4450"/>
              </a:solidFill>
              <a:ln w="6350"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61DE2103-E3D9-B8FB-5D23-25CA909BE58F}"/>
                  </a:ext>
                </a:extLst>
              </p:cNvPr>
              <p:cNvSpPr/>
              <p:nvPr/>
            </p:nvSpPr>
            <p:spPr>
              <a:xfrm rot="-5400000">
                <a:off x="1841785" y="4920964"/>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grpSp>
        <p:grpSp>
          <p:nvGrpSpPr>
            <p:cNvPr id="154" name="Graphic 2">
              <a:extLst>
                <a:ext uri="{FF2B5EF4-FFF2-40B4-BE49-F238E27FC236}">
                  <a16:creationId xmlns:a16="http://schemas.microsoft.com/office/drawing/2014/main" id="{FEB09DDC-BA53-3881-88F4-1615B85AEBAA}"/>
                </a:ext>
              </a:extLst>
            </p:cNvPr>
            <p:cNvGrpSpPr/>
            <p:nvPr/>
          </p:nvGrpSpPr>
          <p:grpSpPr>
            <a:xfrm>
              <a:off x="1681670" y="5511990"/>
              <a:ext cx="438848" cy="164909"/>
              <a:chOff x="1681670" y="5511990"/>
              <a:chExt cx="438848" cy="164909"/>
            </a:xfrm>
          </p:grpSpPr>
          <p:sp>
            <p:nvSpPr>
              <p:cNvPr id="155" name="Freeform: Shape 154">
                <a:extLst>
                  <a:ext uri="{FF2B5EF4-FFF2-40B4-BE49-F238E27FC236}">
                    <a16:creationId xmlns:a16="http://schemas.microsoft.com/office/drawing/2014/main" id="{3B0C8986-846C-71C9-3012-42174063575A}"/>
                  </a:ext>
                </a:extLst>
              </p:cNvPr>
              <p:cNvSpPr/>
              <p:nvPr/>
            </p:nvSpPr>
            <p:spPr>
              <a:xfrm rot="-5400000">
                <a:off x="1818640" y="5375021"/>
                <a:ext cx="164909" cy="438848"/>
              </a:xfrm>
              <a:custGeom>
                <a:avLst/>
                <a:gdLst>
                  <a:gd name="connsiteX0" fmla="*/ 0 w 164909"/>
                  <a:gd name="connsiteY0" fmla="*/ 0 h 438848"/>
                  <a:gd name="connsiteX1" fmla="*/ 164909 w 164909"/>
                  <a:gd name="connsiteY1" fmla="*/ 0 h 438848"/>
                  <a:gd name="connsiteX2" fmla="*/ 164909 w 164909"/>
                  <a:gd name="connsiteY2" fmla="*/ 438849 h 438848"/>
                  <a:gd name="connsiteX3" fmla="*/ 0 w 164909"/>
                  <a:gd name="connsiteY3" fmla="*/ 438849 h 438848"/>
                </a:gdLst>
                <a:ahLst/>
                <a:cxnLst>
                  <a:cxn ang="0">
                    <a:pos x="connsiteX0" y="connsiteY0"/>
                  </a:cxn>
                  <a:cxn ang="0">
                    <a:pos x="connsiteX1" y="connsiteY1"/>
                  </a:cxn>
                  <a:cxn ang="0">
                    <a:pos x="connsiteX2" y="connsiteY2"/>
                  </a:cxn>
                  <a:cxn ang="0">
                    <a:pos x="connsiteX3" y="connsiteY3"/>
                  </a:cxn>
                </a:cxnLst>
                <a:rect l="l" t="t" r="r" b="b"/>
                <a:pathLst>
                  <a:path w="164909" h="438848">
                    <a:moveTo>
                      <a:pt x="0" y="0"/>
                    </a:moveTo>
                    <a:lnTo>
                      <a:pt x="164909" y="0"/>
                    </a:lnTo>
                    <a:lnTo>
                      <a:pt x="164909" y="438849"/>
                    </a:lnTo>
                    <a:lnTo>
                      <a:pt x="0" y="438849"/>
                    </a:lnTo>
                    <a:close/>
                  </a:path>
                </a:pathLst>
              </a:custGeom>
              <a:solidFill>
                <a:srgbClr val="4D4450"/>
              </a:solidFill>
              <a:ln w="6350"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AFD6D65C-3B24-68F7-6485-2AA3D21A281B}"/>
                  </a:ext>
                </a:extLst>
              </p:cNvPr>
              <p:cNvSpPr/>
              <p:nvPr/>
            </p:nvSpPr>
            <p:spPr>
              <a:xfrm rot="-5400000">
                <a:off x="1841722" y="5401341"/>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grpSp>
      </p:grpSp>
      <p:grpSp>
        <p:nvGrpSpPr>
          <p:cNvPr id="3" name="Group 2">
            <a:extLst>
              <a:ext uri="{FF2B5EF4-FFF2-40B4-BE49-F238E27FC236}">
                <a16:creationId xmlns:a16="http://schemas.microsoft.com/office/drawing/2014/main" id="{B35C5340-FD76-497C-C1D2-CBEF316A9BB1}"/>
              </a:ext>
            </a:extLst>
          </p:cNvPr>
          <p:cNvGrpSpPr/>
          <p:nvPr/>
        </p:nvGrpSpPr>
        <p:grpSpPr>
          <a:xfrm>
            <a:off x="9841913" y="3112759"/>
            <a:ext cx="1517599" cy="3261708"/>
            <a:chOff x="9284540" y="2246996"/>
            <a:chExt cx="1869425" cy="3866020"/>
          </a:xfrm>
        </p:grpSpPr>
        <p:grpSp>
          <p:nvGrpSpPr>
            <p:cNvPr id="188" name="Group 187">
              <a:extLst>
                <a:ext uri="{FF2B5EF4-FFF2-40B4-BE49-F238E27FC236}">
                  <a16:creationId xmlns:a16="http://schemas.microsoft.com/office/drawing/2014/main" id="{4D1B8B67-5549-9673-37FC-D4E1F67098A1}"/>
                </a:ext>
              </a:extLst>
            </p:cNvPr>
            <p:cNvGrpSpPr/>
            <p:nvPr/>
          </p:nvGrpSpPr>
          <p:grpSpPr>
            <a:xfrm rot="168201">
              <a:off x="10342166" y="2753599"/>
              <a:ext cx="770830" cy="1339478"/>
              <a:chOff x="10316683" y="2597838"/>
              <a:chExt cx="770830" cy="1339478"/>
            </a:xfrm>
          </p:grpSpPr>
          <p:sp>
            <p:nvSpPr>
              <p:cNvPr id="102" name="Freeform: Shape 101">
                <a:extLst>
                  <a:ext uri="{FF2B5EF4-FFF2-40B4-BE49-F238E27FC236}">
                    <a16:creationId xmlns:a16="http://schemas.microsoft.com/office/drawing/2014/main" id="{1617BEF3-0495-D5E6-26BB-804AEF69CB3C}"/>
                  </a:ext>
                </a:extLst>
              </p:cNvPr>
              <p:cNvSpPr/>
              <p:nvPr/>
            </p:nvSpPr>
            <p:spPr>
              <a:xfrm>
                <a:off x="10316683" y="2597838"/>
                <a:ext cx="770830" cy="1339478"/>
              </a:xfrm>
              <a:custGeom>
                <a:avLst/>
                <a:gdLst>
                  <a:gd name="connsiteX0" fmla="*/ 396021 w 770830"/>
                  <a:gd name="connsiteY0" fmla="*/ 1339479 h 1339478"/>
                  <a:gd name="connsiteX1" fmla="*/ 229523 w 770830"/>
                  <a:gd name="connsiteY1" fmla="*/ 880628 h 1339478"/>
                  <a:gd name="connsiteX2" fmla="*/ 21879 w 770830"/>
                  <a:gd name="connsiteY2" fmla="*/ 217370 h 1339478"/>
                  <a:gd name="connsiteX3" fmla="*/ 309851 w 770830"/>
                  <a:gd name="connsiteY3" fmla="*/ 3693 h 1339478"/>
                  <a:gd name="connsiteX4" fmla="*/ 765147 w 770830"/>
                  <a:gd name="connsiteY4" fmla="*/ 383867 h 1339478"/>
                  <a:gd name="connsiteX5" fmla="*/ 451584 w 770830"/>
                  <a:gd name="connsiteY5" fmla="*/ 1339416 h 1339478"/>
                  <a:gd name="connsiteX6" fmla="*/ 396085 w 770830"/>
                  <a:gd name="connsiteY6" fmla="*/ 1339416 h 13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830" h="1339478">
                    <a:moveTo>
                      <a:pt x="396021" y="1339479"/>
                    </a:moveTo>
                    <a:cubicBezTo>
                      <a:pt x="396021" y="1339479"/>
                      <a:pt x="384909" y="1138756"/>
                      <a:pt x="229523" y="880628"/>
                    </a:cubicBezTo>
                    <a:cubicBezTo>
                      <a:pt x="74139" y="622564"/>
                      <a:pt x="-52480" y="350594"/>
                      <a:pt x="21879" y="217370"/>
                    </a:cubicBezTo>
                    <a:cubicBezTo>
                      <a:pt x="96301" y="84147"/>
                      <a:pt x="110017" y="21917"/>
                      <a:pt x="309851" y="3693"/>
                    </a:cubicBezTo>
                    <a:cubicBezTo>
                      <a:pt x="509623" y="-14532"/>
                      <a:pt x="726285" y="23124"/>
                      <a:pt x="765147" y="383867"/>
                    </a:cubicBezTo>
                    <a:cubicBezTo>
                      <a:pt x="804009" y="744611"/>
                      <a:pt x="637511" y="921332"/>
                      <a:pt x="451584" y="1339416"/>
                    </a:cubicBezTo>
                    <a:lnTo>
                      <a:pt x="396085" y="1339416"/>
                    </a:lnTo>
                    <a:close/>
                  </a:path>
                </a:pathLst>
              </a:custGeom>
              <a:solidFill>
                <a:srgbClr val="595959"/>
              </a:solidFill>
              <a:ln w="6350"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BAEA89FE-F420-6CBF-CEFB-259707249FA7}"/>
                  </a:ext>
                </a:extLst>
              </p:cNvPr>
              <p:cNvSpPr/>
              <p:nvPr/>
            </p:nvSpPr>
            <p:spPr>
              <a:xfrm>
                <a:off x="10435818" y="2785401"/>
                <a:ext cx="560609" cy="1128992"/>
              </a:xfrm>
              <a:custGeom>
                <a:avLst/>
                <a:gdLst>
                  <a:gd name="connsiteX0" fmla="*/ 305207 w 560609"/>
                  <a:gd name="connsiteY0" fmla="*/ 1128929 h 1128992"/>
                  <a:gd name="connsiteX1" fmla="*/ 166777 w 560609"/>
                  <a:gd name="connsiteY1" fmla="*/ 639915 h 1128992"/>
                  <a:gd name="connsiteX2" fmla="*/ 15900 w 560609"/>
                  <a:gd name="connsiteY2" fmla="*/ 157950 h 1128992"/>
                  <a:gd name="connsiteX3" fmla="*/ 225133 w 560609"/>
                  <a:gd name="connsiteY3" fmla="*/ 2693 h 1128992"/>
                  <a:gd name="connsiteX4" fmla="*/ 555968 w 560609"/>
                  <a:gd name="connsiteY4" fmla="*/ 278981 h 1128992"/>
                  <a:gd name="connsiteX5" fmla="*/ 344640 w 560609"/>
                  <a:gd name="connsiteY5" fmla="*/ 989229 h 1128992"/>
                  <a:gd name="connsiteX6" fmla="*/ 305207 w 560609"/>
                  <a:gd name="connsiteY6" fmla="*/ 1128992 h 11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609" h="1128992">
                    <a:moveTo>
                      <a:pt x="305207" y="1128929"/>
                    </a:moveTo>
                    <a:cubicBezTo>
                      <a:pt x="305207" y="1128929"/>
                      <a:pt x="279680" y="827431"/>
                      <a:pt x="166777" y="639915"/>
                    </a:cubicBezTo>
                    <a:cubicBezTo>
                      <a:pt x="53874" y="452400"/>
                      <a:pt x="-38137" y="254788"/>
                      <a:pt x="15900" y="157950"/>
                    </a:cubicBezTo>
                    <a:cubicBezTo>
                      <a:pt x="69939" y="61176"/>
                      <a:pt x="79973" y="15964"/>
                      <a:pt x="225133" y="2693"/>
                    </a:cubicBezTo>
                    <a:cubicBezTo>
                      <a:pt x="370294" y="-10579"/>
                      <a:pt x="527711" y="16790"/>
                      <a:pt x="555968" y="278981"/>
                    </a:cubicBezTo>
                    <a:cubicBezTo>
                      <a:pt x="584225" y="541109"/>
                      <a:pt x="479705" y="685381"/>
                      <a:pt x="344640" y="989229"/>
                    </a:cubicBezTo>
                    <a:lnTo>
                      <a:pt x="305207" y="1128992"/>
                    </a:lnTo>
                    <a:close/>
                  </a:path>
                </a:pathLst>
              </a:custGeom>
              <a:solidFill>
                <a:srgbClr val="8C8C8C"/>
              </a:solidFill>
              <a:ln w="6350"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6C1FEE7C-68DC-4708-BF7C-817A3E002D8E}"/>
                  </a:ext>
                </a:extLst>
              </p:cNvPr>
              <p:cNvSpPr/>
              <p:nvPr/>
            </p:nvSpPr>
            <p:spPr>
              <a:xfrm>
                <a:off x="10565881" y="2950857"/>
                <a:ext cx="353264" cy="963472"/>
              </a:xfrm>
              <a:custGeom>
                <a:avLst/>
                <a:gdLst>
                  <a:gd name="connsiteX0" fmla="*/ 175143 w 353264"/>
                  <a:gd name="connsiteY0" fmla="*/ 963473 h 963472"/>
                  <a:gd name="connsiteX1" fmla="*/ 105103 w 353264"/>
                  <a:gd name="connsiteY1" fmla="*/ 403276 h 963472"/>
                  <a:gd name="connsiteX2" fmla="*/ 10043 w 353264"/>
                  <a:gd name="connsiteY2" fmla="*/ 99555 h 963472"/>
                  <a:gd name="connsiteX3" fmla="*/ 141869 w 353264"/>
                  <a:gd name="connsiteY3" fmla="*/ 1702 h 963472"/>
                  <a:gd name="connsiteX4" fmla="*/ 350340 w 353264"/>
                  <a:gd name="connsiteY4" fmla="*/ 175819 h 963472"/>
                  <a:gd name="connsiteX5" fmla="*/ 298334 w 353264"/>
                  <a:gd name="connsiteY5" fmla="*/ 448234 h 963472"/>
                  <a:gd name="connsiteX6" fmla="*/ 191209 w 353264"/>
                  <a:gd name="connsiteY6" fmla="*/ 833298 h 963472"/>
                  <a:gd name="connsiteX7" fmla="*/ 175143 w 353264"/>
                  <a:gd name="connsiteY7" fmla="*/ 963473 h 96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64" h="963472">
                    <a:moveTo>
                      <a:pt x="175143" y="963473"/>
                    </a:moveTo>
                    <a:cubicBezTo>
                      <a:pt x="175143" y="963473"/>
                      <a:pt x="176287" y="521449"/>
                      <a:pt x="105103" y="403276"/>
                    </a:cubicBezTo>
                    <a:cubicBezTo>
                      <a:pt x="33919" y="285102"/>
                      <a:pt x="-24056" y="160579"/>
                      <a:pt x="10043" y="99555"/>
                    </a:cubicBezTo>
                    <a:cubicBezTo>
                      <a:pt x="44143" y="38532"/>
                      <a:pt x="50429" y="10084"/>
                      <a:pt x="141869" y="1702"/>
                    </a:cubicBezTo>
                    <a:cubicBezTo>
                      <a:pt x="233373" y="-6680"/>
                      <a:pt x="332560" y="10592"/>
                      <a:pt x="350340" y="175819"/>
                    </a:cubicBezTo>
                    <a:cubicBezTo>
                      <a:pt x="361770" y="281800"/>
                      <a:pt x="338719" y="357238"/>
                      <a:pt x="298334" y="448234"/>
                    </a:cubicBezTo>
                    <a:cubicBezTo>
                      <a:pt x="243914" y="570662"/>
                      <a:pt x="207655" y="700392"/>
                      <a:pt x="191209" y="833298"/>
                    </a:cubicBezTo>
                    <a:lnTo>
                      <a:pt x="175143" y="963473"/>
                    </a:lnTo>
                    <a:close/>
                  </a:path>
                </a:pathLst>
              </a:custGeom>
              <a:solidFill>
                <a:srgbClr val="BFBFBF"/>
              </a:solidFill>
              <a:ln w="6350" cap="flat">
                <a:noFill/>
                <a:prstDash val="solid"/>
                <a:miter/>
              </a:ln>
            </p:spPr>
            <p:txBody>
              <a:bodyPr rtlCol="0" anchor="ctr"/>
              <a:lstStyle/>
              <a:p>
                <a:endParaRPr lang="en-IN"/>
              </a:p>
            </p:txBody>
          </p:sp>
        </p:grpSp>
        <p:sp>
          <p:nvSpPr>
            <p:cNvPr id="93" name="Freeform: Shape 92">
              <a:extLst>
                <a:ext uri="{FF2B5EF4-FFF2-40B4-BE49-F238E27FC236}">
                  <a16:creationId xmlns:a16="http://schemas.microsoft.com/office/drawing/2014/main" id="{BA3873E7-B72D-4CBE-53B4-8518C47CCF0C}"/>
                </a:ext>
              </a:extLst>
            </p:cNvPr>
            <p:cNvSpPr/>
            <p:nvPr/>
          </p:nvSpPr>
          <p:spPr>
            <a:xfrm>
              <a:off x="9297416" y="4607052"/>
              <a:ext cx="1856549" cy="181292"/>
            </a:xfrm>
            <a:custGeom>
              <a:avLst/>
              <a:gdLst>
                <a:gd name="connsiteX0" fmla="*/ 0 w 1856549"/>
                <a:gd name="connsiteY0" fmla="*/ 0 h 181292"/>
                <a:gd name="connsiteX1" fmla="*/ 1856550 w 1856549"/>
                <a:gd name="connsiteY1" fmla="*/ 0 h 181292"/>
                <a:gd name="connsiteX2" fmla="*/ 1856550 w 1856549"/>
                <a:gd name="connsiteY2" fmla="*/ 181292 h 181292"/>
                <a:gd name="connsiteX3" fmla="*/ 0 w 1856549"/>
                <a:gd name="connsiteY3" fmla="*/ 181292 h 181292"/>
              </a:gdLst>
              <a:ahLst/>
              <a:cxnLst>
                <a:cxn ang="0">
                  <a:pos x="connsiteX0" y="connsiteY0"/>
                </a:cxn>
                <a:cxn ang="0">
                  <a:pos x="connsiteX1" y="connsiteY1"/>
                </a:cxn>
                <a:cxn ang="0">
                  <a:pos x="connsiteX2" y="connsiteY2"/>
                </a:cxn>
                <a:cxn ang="0">
                  <a:pos x="connsiteX3" y="connsiteY3"/>
                </a:cxn>
              </a:cxnLst>
              <a:rect l="l" t="t" r="r" b="b"/>
              <a:pathLst>
                <a:path w="1856549" h="181292">
                  <a:moveTo>
                    <a:pt x="0" y="0"/>
                  </a:moveTo>
                  <a:lnTo>
                    <a:pt x="1856550" y="0"/>
                  </a:lnTo>
                  <a:lnTo>
                    <a:pt x="1856550" y="181292"/>
                  </a:lnTo>
                  <a:lnTo>
                    <a:pt x="0" y="181292"/>
                  </a:lnTo>
                  <a:close/>
                </a:path>
              </a:pathLst>
            </a:custGeom>
            <a:solidFill>
              <a:srgbClr val="4D4450"/>
            </a:solidFill>
            <a:ln w="6350"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38CDB30C-A399-F013-40F1-ECCFCD3ABA0F}"/>
                </a:ext>
              </a:extLst>
            </p:cNvPr>
            <p:cNvSpPr/>
            <p:nvPr/>
          </p:nvSpPr>
          <p:spPr>
            <a:xfrm>
              <a:off x="9297406" y="4788344"/>
              <a:ext cx="1856558" cy="1324672"/>
            </a:xfrm>
            <a:custGeom>
              <a:avLst/>
              <a:gdLst>
                <a:gd name="connsiteX0" fmla="*/ 0 w 1856549"/>
                <a:gd name="connsiteY0" fmla="*/ 0 h 1324673"/>
                <a:gd name="connsiteX1" fmla="*/ 1856550 w 1856549"/>
                <a:gd name="connsiteY1" fmla="*/ 0 h 1324673"/>
                <a:gd name="connsiteX2" fmla="*/ 1856550 w 1856549"/>
                <a:gd name="connsiteY2" fmla="*/ 1324674 h 1324673"/>
                <a:gd name="connsiteX3" fmla="*/ 0 w 1856549"/>
                <a:gd name="connsiteY3" fmla="*/ 1324674 h 1324673"/>
              </a:gdLst>
              <a:ahLst/>
              <a:cxnLst>
                <a:cxn ang="0">
                  <a:pos x="connsiteX0" y="connsiteY0"/>
                </a:cxn>
                <a:cxn ang="0">
                  <a:pos x="connsiteX1" y="connsiteY1"/>
                </a:cxn>
                <a:cxn ang="0">
                  <a:pos x="connsiteX2" y="connsiteY2"/>
                </a:cxn>
                <a:cxn ang="0">
                  <a:pos x="connsiteX3" y="connsiteY3"/>
                </a:cxn>
              </a:cxnLst>
              <a:rect l="l" t="t" r="r" b="b"/>
              <a:pathLst>
                <a:path w="1856549" h="1324673">
                  <a:moveTo>
                    <a:pt x="0" y="0"/>
                  </a:moveTo>
                  <a:lnTo>
                    <a:pt x="1856550" y="0"/>
                  </a:lnTo>
                  <a:lnTo>
                    <a:pt x="1856550" y="1324674"/>
                  </a:lnTo>
                  <a:lnTo>
                    <a:pt x="0" y="1324674"/>
                  </a:lnTo>
                  <a:close/>
                </a:path>
              </a:pathLst>
            </a:custGeom>
            <a:solidFill>
              <a:srgbClr val="FE504F"/>
            </a:solidFill>
            <a:ln w="6350" cap="flat">
              <a:noFill/>
              <a:prstDash val="solid"/>
              <a:miter/>
            </a:ln>
          </p:spPr>
          <p:txBody>
            <a:bodyPr rtlCol="0" anchor="ctr"/>
            <a:lstStyle/>
            <a:p>
              <a:endParaRPr lang="en-IN" dirty="0"/>
            </a:p>
          </p:txBody>
        </p:sp>
        <p:sp>
          <p:nvSpPr>
            <p:cNvPr id="95" name="Freeform: Shape 94">
              <a:extLst>
                <a:ext uri="{FF2B5EF4-FFF2-40B4-BE49-F238E27FC236}">
                  <a16:creationId xmlns:a16="http://schemas.microsoft.com/office/drawing/2014/main" id="{8EA7EC33-B24E-E9B9-DE36-80341708260B}"/>
                </a:ext>
              </a:extLst>
            </p:cNvPr>
            <p:cNvSpPr/>
            <p:nvPr/>
          </p:nvSpPr>
          <p:spPr>
            <a:xfrm>
              <a:off x="9297416" y="5109336"/>
              <a:ext cx="1856549" cy="1003680"/>
            </a:xfrm>
            <a:custGeom>
              <a:avLst/>
              <a:gdLst>
                <a:gd name="connsiteX0" fmla="*/ 0 w 1856549"/>
                <a:gd name="connsiteY0" fmla="*/ 359854 h 1003680"/>
                <a:gd name="connsiteX1" fmla="*/ 258064 w 1856549"/>
                <a:gd name="connsiteY1" fmla="*/ 76772 h 1003680"/>
                <a:gd name="connsiteX2" fmla="*/ 258064 w 1856549"/>
                <a:gd name="connsiteY2" fmla="*/ 433832 h 1003680"/>
                <a:gd name="connsiteX3" fmla="*/ 666940 w 1856549"/>
                <a:gd name="connsiteY3" fmla="*/ 24955 h 1003680"/>
                <a:gd name="connsiteX4" fmla="*/ 666940 w 1856549"/>
                <a:gd name="connsiteY4" fmla="*/ 433832 h 1003680"/>
                <a:gd name="connsiteX5" fmla="*/ 1100772 w 1856549"/>
                <a:gd name="connsiteY5" fmla="*/ 0 h 1003680"/>
                <a:gd name="connsiteX6" fmla="*/ 1100772 w 1856549"/>
                <a:gd name="connsiteY6" fmla="*/ 411671 h 1003680"/>
                <a:gd name="connsiteX7" fmla="*/ 1509649 w 1856549"/>
                <a:gd name="connsiteY7" fmla="*/ 2794 h 1003680"/>
                <a:gd name="connsiteX8" fmla="*/ 1509649 w 1856549"/>
                <a:gd name="connsiteY8" fmla="*/ 396367 h 1003680"/>
                <a:gd name="connsiteX9" fmla="*/ 1856550 w 1856549"/>
                <a:gd name="connsiteY9" fmla="*/ 396367 h 1003680"/>
                <a:gd name="connsiteX10" fmla="*/ 1856550 w 1856549"/>
                <a:gd name="connsiteY10" fmla="*/ 1003681 h 1003680"/>
                <a:gd name="connsiteX11" fmla="*/ 0 w 1856549"/>
                <a:gd name="connsiteY11" fmla="*/ 1003681 h 1003680"/>
                <a:gd name="connsiteX12" fmla="*/ 0 w 1856549"/>
                <a:gd name="connsiteY12" fmla="*/ 359854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6549" h="1003680">
                  <a:moveTo>
                    <a:pt x="0" y="359854"/>
                  </a:moveTo>
                  <a:lnTo>
                    <a:pt x="258064" y="76772"/>
                  </a:lnTo>
                  <a:lnTo>
                    <a:pt x="258064" y="433832"/>
                  </a:lnTo>
                  <a:lnTo>
                    <a:pt x="666940" y="24955"/>
                  </a:lnTo>
                  <a:lnTo>
                    <a:pt x="666940" y="433832"/>
                  </a:lnTo>
                  <a:lnTo>
                    <a:pt x="1100772" y="0"/>
                  </a:lnTo>
                  <a:lnTo>
                    <a:pt x="1100772" y="411671"/>
                  </a:lnTo>
                  <a:lnTo>
                    <a:pt x="1509649" y="2794"/>
                  </a:lnTo>
                  <a:lnTo>
                    <a:pt x="1509649" y="396367"/>
                  </a:lnTo>
                  <a:lnTo>
                    <a:pt x="1856550" y="396367"/>
                  </a:lnTo>
                  <a:lnTo>
                    <a:pt x="1856550" y="1003681"/>
                  </a:lnTo>
                  <a:lnTo>
                    <a:pt x="0" y="1003681"/>
                  </a:lnTo>
                  <a:lnTo>
                    <a:pt x="0" y="359854"/>
                  </a:lnTo>
                  <a:close/>
                </a:path>
              </a:pathLst>
            </a:custGeom>
            <a:solidFill>
              <a:srgbClr val="4D4450"/>
            </a:solidFill>
            <a:ln w="635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2C67E04B-DF0B-CB90-83D2-425B845C2FCF}"/>
                </a:ext>
              </a:extLst>
            </p:cNvPr>
            <p:cNvSpPr/>
            <p:nvPr/>
          </p:nvSpPr>
          <p:spPr>
            <a:xfrm>
              <a:off x="10611866" y="3937317"/>
              <a:ext cx="270128" cy="669734"/>
            </a:xfrm>
            <a:custGeom>
              <a:avLst/>
              <a:gdLst>
                <a:gd name="connsiteX0" fmla="*/ 0 w 270128"/>
                <a:gd name="connsiteY0" fmla="*/ 0 h 669734"/>
                <a:gd name="connsiteX1" fmla="*/ 270129 w 270128"/>
                <a:gd name="connsiteY1" fmla="*/ 0 h 669734"/>
                <a:gd name="connsiteX2" fmla="*/ 270129 w 270128"/>
                <a:gd name="connsiteY2" fmla="*/ 669734 h 669734"/>
                <a:gd name="connsiteX3" fmla="*/ 0 w 270128"/>
                <a:gd name="connsiteY3" fmla="*/ 669734 h 669734"/>
              </a:gdLst>
              <a:ahLst/>
              <a:cxnLst>
                <a:cxn ang="0">
                  <a:pos x="connsiteX0" y="connsiteY0"/>
                </a:cxn>
                <a:cxn ang="0">
                  <a:pos x="connsiteX1" y="connsiteY1"/>
                </a:cxn>
                <a:cxn ang="0">
                  <a:pos x="connsiteX2" y="connsiteY2"/>
                </a:cxn>
                <a:cxn ang="0">
                  <a:pos x="connsiteX3" y="connsiteY3"/>
                </a:cxn>
              </a:cxnLst>
              <a:rect l="l" t="t" r="r" b="b"/>
              <a:pathLst>
                <a:path w="270128" h="669734">
                  <a:moveTo>
                    <a:pt x="0" y="0"/>
                  </a:moveTo>
                  <a:lnTo>
                    <a:pt x="270129" y="0"/>
                  </a:lnTo>
                  <a:lnTo>
                    <a:pt x="270129" y="669734"/>
                  </a:lnTo>
                  <a:lnTo>
                    <a:pt x="0" y="669734"/>
                  </a:lnTo>
                  <a:close/>
                </a:path>
              </a:pathLst>
            </a:custGeom>
            <a:solidFill>
              <a:srgbClr val="FE504F"/>
            </a:solidFill>
            <a:ln w="635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23A9D0B-B7E7-29DE-BFB7-2431C20B0D08}"/>
                </a:ext>
              </a:extLst>
            </p:cNvPr>
            <p:cNvSpPr/>
            <p:nvPr/>
          </p:nvSpPr>
          <p:spPr>
            <a:xfrm>
              <a:off x="9731883" y="4333240"/>
              <a:ext cx="140589" cy="273812"/>
            </a:xfrm>
            <a:custGeom>
              <a:avLst/>
              <a:gdLst>
                <a:gd name="connsiteX0" fmla="*/ 0 w 140589"/>
                <a:gd name="connsiteY0" fmla="*/ 0 h 273812"/>
                <a:gd name="connsiteX1" fmla="*/ 140589 w 140589"/>
                <a:gd name="connsiteY1" fmla="*/ 0 h 273812"/>
                <a:gd name="connsiteX2" fmla="*/ 140589 w 140589"/>
                <a:gd name="connsiteY2" fmla="*/ 273812 h 273812"/>
                <a:gd name="connsiteX3" fmla="*/ 0 w 140589"/>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9"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E430313C-2D8E-16FE-E56C-C1017B5E7B8B}"/>
                </a:ext>
              </a:extLst>
            </p:cNvPr>
            <p:cNvSpPr/>
            <p:nvPr/>
          </p:nvSpPr>
          <p:spPr>
            <a:xfrm>
              <a:off x="9469183" y="4148201"/>
              <a:ext cx="159130" cy="458850"/>
            </a:xfrm>
            <a:custGeom>
              <a:avLst/>
              <a:gdLst>
                <a:gd name="connsiteX0" fmla="*/ 0 w 159130"/>
                <a:gd name="connsiteY0" fmla="*/ 0 h 458850"/>
                <a:gd name="connsiteX1" fmla="*/ 159131 w 159130"/>
                <a:gd name="connsiteY1" fmla="*/ 0 h 458850"/>
                <a:gd name="connsiteX2" fmla="*/ 159131 w 159130"/>
                <a:gd name="connsiteY2" fmla="*/ 458851 h 458850"/>
                <a:gd name="connsiteX3" fmla="*/ 0 w 159130"/>
                <a:gd name="connsiteY3" fmla="*/ 458851 h 458850"/>
              </a:gdLst>
              <a:ahLst/>
              <a:cxnLst>
                <a:cxn ang="0">
                  <a:pos x="connsiteX0" y="connsiteY0"/>
                </a:cxn>
                <a:cxn ang="0">
                  <a:pos x="connsiteX1" y="connsiteY1"/>
                </a:cxn>
                <a:cxn ang="0">
                  <a:pos x="connsiteX2" y="connsiteY2"/>
                </a:cxn>
                <a:cxn ang="0">
                  <a:pos x="connsiteX3" y="connsiteY3"/>
                </a:cxn>
              </a:cxnLst>
              <a:rect l="l" t="t" r="r" b="b"/>
              <a:pathLst>
                <a:path w="159130" h="458850">
                  <a:moveTo>
                    <a:pt x="0" y="0"/>
                  </a:moveTo>
                  <a:lnTo>
                    <a:pt x="159131" y="0"/>
                  </a:lnTo>
                  <a:lnTo>
                    <a:pt x="159131" y="458851"/>
                  </a:lnTo>
                  <a:lnTo>
                    <a:pt x="0" y="458851"/>
                  </a:lnTo>
                  <a:close/>
                </a:path>
              </a:pathLst>
            </a:custGeom>
            <a:solidFill>
              <a:srgbClr val="FE504F"/>
            </a:solidFill>
            <a:ln w="6350"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1B2F51C3-EDC6-DC9F-29AA-25F77574ED8E}"/>
                </a:ext>
              </a:extLst>
            </p:cNvPr>
            <p:cNvSpPr/>
            <p:nvPr/>
          </p:nvSpPr>
          <p:spPr>
            <a:xfrm>
              <a:off x="9736073" y="4218685"/>
              <a:ext cx="132270" cy="114554"/>
            </a:xfrm>
            <a:custGeom>
              <a:avLst/>
              <a:gdLst>
                <a:gd name="connsiteX0" fmla="*/ 66104 w 132270"/>
                <a:gd name="connsiteY0" fmla="*/ 0 h 114554"/>
                <a:gd name="connsiteX1" fmla="*/ 0 w 132270"/>
                <a:gd name="connsiteY1" fmla="*/ 114554 h 114554"/>
                <a:gd name="connsiteX2" fmla="*/ 132270 w 132270"/>
                <a:gd name="connsiteY2" fmla="*/ 114554 h 114554"/>
                <a:gd name="connsiteX3" fmla="*/ 66104 w 132270"/>
                <a:gd name="connsiteY3" fmla="*/ 0 h 114554"/>
              </a:gdLst>
              <a:ahLst/>
              <a:cxnLst>
                <a:cxn ang="0">
                  <a:pos x="connsiteX0" y="connsiteY0"/>
                </a:cxn>
                <a:cxn ang="0">
                  <a:pos x="connsiteX1" y="connsiteY1"/>
                </a:cxn>
                <a:cxn ang="0">
                  <a:pos x="connsiteX2" y="connsiteY2"/>
                </a:cxn>
                <a:cxn ang="0">
                  <a:pos x="connsiteX3" y="connsiteY3"/>
                </a:cxn>
              </a:cxnLst>
              <a:rect l="l" t="t" r="r" b="b"/>
              <a:pathLst>
                <a:path w="132270" h="114554">
                  <a:moveTo>
                    <a:pt x="66104" y="0"/>
                  </a:moveTo>
                  <a:lnTo>
                    <a:pt x="0" y="114554"/>
                  </a:lnTo>
                  <a:lnTo>
                    <a:pt x="132270" y="114554"/>
                  </a:lnTo>
                  <a:lnTo>
                    <a:pt x="66104" y="0"/>
                  </a:lnTo>
                  <a:close/>
                </a:path>
              </a:pathLst>
            </a:custGeom>
            <a:solidFill>
              <a:srgbClr val="4D4450"/>
            </a:solidFill>
            <a:ln w="635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D5EAC7F1-ACEF-B058-4B0E-01A9975854E7}"/>
                </a:ext>
              </a:extLst>
            </p:cNvPr>
            <p:cNvSpPr/>
            <p:nvPr/>
          </p:nvSpPr>
          <p:spPr>
            <a:xfrm>
              <a:off x="9473501" y="4015041"/>
              <a:ext cx="150431" cy="130238"/>
            </a:xfrm>
            <a:custGeom>
              <a:avLst/>
              <a:gdLst>
                <a:gd name="connsiteX0" fmla="*/ 75247 w 150431"/>
                <a:gd name="connsiteY0" fmla="*/ 0 h 130238"/>
                <a:gd name="connsiteX1" fmla="*/ 0 w 150431"/>
                <a:gd name="connsiteY1" fmla="*/ 130238 h 130238"/>
                <a:gd name="connsiteX2" fmla="*/ 150431 w 150431"/>
                <a:gd name="connsiteY2" fmla="*/ 130238 h 130238"/>
                <a:gd name="connsiteX3" fmla="*/ 75247 w 150431"/>
                <a:gd name="connsiteY3" fmla="*/ 0 h 130238"/>
              </a:gdLst>
              <a:ahLst/>
              <a:cxnLst>
                <a:cxn ang="0">
                  <a:pos x="connsiteX0" y="connsiteY0"/>
                </a:cxn>
                <a:cxn ang="0">
                  <a:pos x="connsiteX1" y="connsiteY1"/>
                </a:cxn>
                <a:cxn ang="0">
                  <a:pos x="connsiteX2" y="connsiteY2"/>
                </a:cxn>
                <a:cxn ang="0">
                  <a:pos x="connsiteX3" y="connsiteY3"/>
                </a:cxn>
              </a:cxnLst>
              <a:rect l="l" t="t" r="r" b="b"/>
              <a:pathLst>
                <a:path w="150431" h="130238">
                  <a:moveTo>
                    <a:pt x="75247" y="0"/>
                  </a:moveTo>
                  <a:lnTo>
                    <a:pt x="0" y="130238"/>
                  </a:lnTo>
                  <a:lnTo>
                    <a:pt x="150431" y="130238"/>
                  </a:lnTo>
                  <a:lnTo>
                    <a:pt x="75247" y="0"/>
                  </a:lnTo>
                  <a:close/>
                </a:path>
              </a:pathLst>
            </a:custGeom>
            <a:solidFill>
              <a:srgbClr val="4D4450"/>
            </a:solidFill>
            <a:ln w="6350" cap="flat">
              <a:noFill/>
              <a:prstDash val="solid"/>
              <a:miter/>
            </a:ln>
          </p:spPr>
          <p:txBody>
            <a:bodyPr rtlCol="0" anchor="ctr"/>
            <a:lstStyle/>
            <a:p>
              <a:endParaRPr lang="en-IN"/>
            </a:p>
          </p:txBody>
        </p:sp>
        <p:grpSp>
          <p:nvGrpSpPr>
            <p:cNvPr id="186" name="Group 185">
              <a:extLst>
                <a:ext uri="{FF2B5EF4-FFF2-40B4-BE49-F238E27FC236}">
                  <a16:creationId xmlns:a16="http://schemas.microsoft.com/office/drawing/2014/main" id="{D51CE5A4-95D2-714A-6868-12678F25D9C2}"/>
                </a:ext>
              </a:extLst>
            </p:cNvPr>
            <p:cNvGrpSpPr/>
            <p:nvPr/>
          </p:nvGrpSpPr>
          <p:grpSpPr>
            <a:xfrm rot="434858">
              <a:off x="9284540" y="2246996"/>
              <a:ext cx="1072057" cy="1651201"/>
              <a:chOff x="9368207" y="2141844"/>
              <a:chExt cx="1072057" cy="1651201"/>
            </a:xfrm>
          </p:grpSpPr>
          <p:sp>
            <p:nvSpPr>
              <p:cNvPr id="105" name="Freeform: Shape 104">
                <a:extLst>
                  <a:ext uri="{FF2B5EF4-FFF2-40B4-BE49-F238E27FC236}">
                    <a16:creationId xmlns:a16="http://schemas.microsoft.com/office/drawing/2014/main" id="{C82D1473-8774-EC7B-D5C1-F2FDF8E67212}"/>
                  </a:ext>
                </a:extLst>
              </p:cNvPr>
              <p:cNvSpPr/>
              <p:nvPr/>
            </p:nvSpPr>
            <p:spPr>
              <a:xfrm>
                <a:off x="9368207" y="2141844"/>
                <a:ext cx="1072057" cy="1651201"/>
              </a:xfrm>
              <a:custGeom>
                <a:avLst/>
                <a:gdLst>
                  <a:gd name="connsiteX0" fmla="*/ 1014297 w 1072057"/>
                  <a:gd name="connsiteY0" fmla="*/ 1651138 h 1651201"/>
                  <a:gd name="connsiteX1" fmla="*/ 1047571 w 1072057"/>
                  <a:gd name="connsiteY1" fmla="*/ 774203 h 1651201"/>
                  <a:gd name="connsiteX2" fmla="*/ 555890 w 1072057"/>
                  <a:gd name="connsiteY2" fmla="*/ 4583 h 1651201"/>
                  <a:gd name="connsiteX3" fmla="*/ 44778 w 1072057"/>
                  <a:gd name="connsiteY3" fmla="*/ 277569 h 1651201"/>
                  <a:gd name="connsiteX4" fmla="*/ 22553 w 1072057"/>
                  <a:gd name="connsiteY4" fmla="*/ 504137 h 1651201"/>
                  <a:gd name="connsiteX5" fmla="*/ 22553 w 1072057"/>
                  <a:gd name="connsiteY5" fmla="*/ 692859 h 1651201"/>
                  <a:gd name="connsiteX6" fmla="*/ 122439 w 1072057"/>
                  <a:gd name="connsiteY6" fmla="*/ 940763 h 1651201"/>
                  <a:gd name="connsiteX7" fmla="*/ 577543 w 1072057"/>
                  <a:gd name="connsiteY7" fmla="*/ 1247849 h 1651201"/>
                  <a:gd name="connsiteX8" fmla="*/ 944764 w 1072057"/>
                  <a:gd name="connsiteY8" fmla="*/ 1651201 h 1651201"/>
                  <a:gd name="connsiteX9" fmla="*/ 1014169 w 1072057"/>
                  <a:gd name="connsiteY9" fmla="*/ 1651201 h 165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057" h="1651201">
                    <a:moveTo>
                      <a:pt x="1014297" y="1651138"/>
                    </a:moveTo>
                    <a:cubicBezTo>
                      <a:pt x="1014297" y="1651138"/>
                      <a:pt x="1117928" y="1077606"/>
                      <a:pt x="1047571" y="774203"/>
                    </a:cubicBezTo>
                    <a:cubicBezTo>
                      <a:pt x="977276" y="470800"/>
                      <a:pt x="837576" y="37857"/>
                      <a:pt x="555890" y="4583"/>
                    </a:cubicBezTo>
                    <a:cubicBezTo>
                      <a:pt x="274204" y="-28691"/>
                      <a:pt x="44778" y="125042"/>
                      <a:pt x="44778" y="277569"/>
                    </a:cubicBezTo>
                    <a:cubicBezTo>
                      <a:pt x="44778" y="430096"/>
                      <a:pt x="44778" y="411618"/>
                      <a:pt x="22553" y="504137"/>
                    </a:cubicBezTo>
                    <a:cubicBezTo>
                      <a:pt x="328" y="596657"/>
                      <a:pt x="-14467" y="626248"/>
                      <a:pt x="22553" y="692859"/>
                    </a:cubicBezTo>
                    <a:cubicBezTo>
                      <a:pt x="59573" y="759471"/>
                      <a:pt x="41032" y="870469"/>
                      <a:pt x="122439" y="940763"/>
                    </a:cubicBezTo>
                    <a:cubicBezTo>
                      <a:pt x="203846" y="1011058"/>
                      <a:pt x="189050" y="1096148"/>
                      <a:pt x="577543" y="1247849"/>
                    </a:cubicBezTo>
                    <a:cubicBezTo>
                      <a:pt x="966036" y="1399551"/>
                      <a:pt x="944764" y="1651201"/>
                      <a:pt x="944764" y="1651201"/>
                    </a:cubicBezTo>
                    <a:lnTo>
                      <a:pt x="1014169" y="1651201"/>
                    </a:lnTo>
                    <a:close/>
                  </a:path>
                </a:pathLst>
              </a:custGeom>
              <a:solidFill>
                <a:srgbClr val="595959"/>
              </a:solidFill>
              <a:ln w="6350"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073BAFF9-13CB-5245-8C3E-272D72697049}"/>
                  </a:ext>
                </a:extLst>
              </p:cNvPr>
              <p:cNvSpPr/>
              <p:nvPr/>
            </p:nvSpPr>
            <p:spPr>
              <a:xfrm>
                <a:off x="9521456" y="2325639"/>
                <a:ext cx="837489" cy="1467342"/>
              </a:xfrm>
              <a:custGeom>
                <a:avLst/>
                <a:gdLst>
                  <a:gd name="connsiteX0" fmla="*/ 837425 w 837489"/>
                  <a:gd name="connsiteY0" fmla="*/ 1467343 h 1467342"/>
                  <a:gd name="connsiteX1" fmla="*/ 778752 w 837489"/>
                  <a:gd name="connsiteY1" fmla="*/ 575612 h 1467342"/>
                  <a:gd name="connsiteX2" fmla="*/ 413246 w 837489"/>
                  <a:gd name="connsiteY2" fmla="*/ 3414 h 1467342"/>
                  <a:gd name="connsiteX3" fmla="*/ 33262 w 837489"/>
                  <a:gd name="connsiteY3" fmla="*/ 206360 h 1467342"/>
                  <a:gd name="connsiteX4" fmla="*/ 16752 w 837489"/>
                  <a:gd name="connsiteY4" fmla="*/ 374762 h 1467342"/>
                  <a:gd name="connsiteX5" fmla="*/ 16752 w 837489"/>
                  <a:gd name="connsiteY5" fmla="*/ 515033 h 1467342"/>
                  <a:gd name="connsiteX6" fmla="*/ 91047 w 837489"/>
                  <a:gd name="connsiteY6" fmla="*/ 699374 h 1467342"/>
                  <a:gd name="connsiteX7" fmla="*/ 429438 w 837489"/>
                  <a:gd name="connsiteY7" fmla="*/ 927720 h 1467342"/>
                  <a:gd name="connsiteX8" fmla="*/ 817169 w 837489"/>
                  <a:gd name="connsiteY8" fmla="*/ 1467343 h 1467342"/>
                  <a:gd name="connsiteX9" fmla="*/ 837489 w 837489"/>
                  <a:gd name="connsiteY9" fmla="*/ 1467343 h 146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89" h="1467342">
                    <a:moveTo>
                      <a:pt x="837425" y="1467343"/>
                    </a:moveTo>
                    <a:cubicBezTo>
                      <a:pt x="837425" y="1467343"/>
                      <a:pt x="831075" y="801164"/>
                      <a:pt x="778752" y="575612"/>
                    </a:cubicBezTo>
                    <a:cubicBezTo>
                      <a:pt x="726428" y="350060"/>
                      <a:pt x="622605" y="28179"/>
                      <a:pt x="413246" y="3414"/>
                    </a:cubicBezTo>
                    <a:cubicBezTo>
                      <a:pt x="203823" y="-21351"/>
                      <a:pt x="33262" y="92949"/>
                      <a:pt x="33262" y="206360"/>
                    </a:cubicBezTo>
                    <a:cubicBezTo>
                      <a:pt x="33262" y="319771"/>
                      <a:pt x="33262" y="305991"/>
                      <a:pt x="16752" y="374762"/>
                    </a:cubicBezTo>
                    <a:cubicBezTo>
                      <a:pt x="242" y="443532"/>
                      <a:pt x="-10744" y="465567"/>
                      <a:pt x="16752" y="515033"/>
                    </a:cubicBezTo>
                    <a:cubicBezTo>
                      <a:pt x="44247" y="564563"/>
                      <a:pt x="30531" y="647050"/>
                      <a:pt x="91047" y="699374"/>
                    </a:cubicBezTo>
                    <a:cubicBezTo>
                      <a:pt x="151563" y="751634"/>
                      <a:pt x="124765" y="869871"/>
                      <a:pt x="429438" y="927720"/>
                    </a:cubicBezTo>
                    <a:cubicBezTo>
                      <a:pt x="825869" y="1002967"/>
                      <a:pt x="817169" y="1467343"/>
                      <a:pt x="817169" y="1467343"/>
                    </a:cubicBezTo>
                    <a:lnTo>
                      <a:pt x="837489" y="1467343"/>
                    </a:lnTo>
                    <a:close/>
                  </a:path>
                </a:pathLst>
              </a:custGeom>
              <a:solidFill>
                <a:srgbClr val="8C8C8C"/>
              </a:solidFill>
              <a:ln w="6350"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0DB12513-B194-BB7A-E7B2-5480F28D6A53}"/>
                  </a:ext>
                </a:extLst>
              </p:cNvPr>
              <p:cNvSpPr/>
              <p:nvPr/>
            </p:nvSpPr>
            <p:spPr>
              <a:xfrm>
                <a:off x="9691195" y="2518565"/>
                <a:ext cx="660701" cy="1269146"/>
              </a:xfrm>
              <a:custGeom>
                <a:avLst/>
                <a:gdLst>
                  <a:gd name="connsiteX0" fmla="*/ 660701 w 660701"/>
                  <a:gd name="connsiteY0" fmla="*/ 1269083 h 1269146"/>
                  <a:gd name="connsiteX1" fmla="*/ 515350 w 660701"/>
                  <a:gd name="connsiteY1" fmla="*/ 380908 h 1269146"/>
                  <a:gd name="connsiteX2" fmla="*/ 273478 w 660701"/>
                  <a:gd name="connsiteY2" fmla="*/ 2258 h 1269146"/>
                  <a:gd name="connsiteX3" fmla="*/ 22018 w 660701"/>
                  <a:gd name="connsiteY3" fmla="*/ 136561 h 1269146"/>
                  <a:gd name="connsiteX4" fmla="*/ 11097 w 660701"/>
                  <a:gd name="connsiteY4" fmla="*/ 248003 h 1269146"/>
                  <a:gd name="connsiteX5" fmla="*/ 11097 w 660701"/>
                  <a:gd name="connsiteY5" fmla="*/ 340840 h 1269146"/>
                  <a:gd name="connsiteX6" fmla="*/ 60246 w 660701"/>
                  <a:gd name="connsiteY6" fmla="*/ 462823 h 1269146"/>
                  <a:gd name="connsiteX7" fmla="*/ 284147 w 660701"/>
                  <a:gd name="connsiteY7" fmla="*/ 613953 h 1269146"/>
                  <a:gd name="connsiteX8" fmla="*/ 606663 w 660701"/>
                  <a:gd name="connsiteY8" fmla="*/ 976602 h 1269146"/>
                  <a:gd name="connsiteX9" fmla="*/ 660701 w 660701"/>
                  <a:gd name="connsiteY9" fmla="*/ 1269146 h 12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701" h="1269146">
                    <a:moveTo>
                      <a:pt x="660701" y="1269083"/>
                    </a:moveTo>
                    <a:cubicBezTo>
                      <a:pt x="660701" y="1269083"/>
                      <a:pt x="549958" y="530134"/>
                      <a:pt x="515350" y="380908"/>
                    </a:cubicBezTo>
                    <a:cubicBezTo>
                      <a:pt x="480742" y="231620"/>
                      <a:pt x="412036" y="18641"/>
                      <a:pt x="273478" y="2258"/>
                    </a:cubicBezTo>
                    <a:cubicBezTo>
                      <a:pt x="134922" y="-14125"/>
                      <a:pt x="22018" y="61503"/>
                      <a:pt x="22018" y="136561"/>
                    </a:cubicBezTo>
                    <a:cubicBezTo>
                      <a:pt x="22018" y="211617"/>
                      <a:pt x="22018" y="202473"/>
                      <a:pt x="11097" y="248003"/>
                    </a:cubicBezTo>
                    <a:cubicBezTo>
                      <a:pt x="174" y="293533"/>
                      <a:pt x="-7128" y="308074"/>
                      <a:pt x="11097" y="340840"/>
                    </a:cubicBezTo>
                    <a:cubicBezTo>
                      <a:pt x="29321" y="373606"/>
                      <a:pt x="20177" y="428216"/>
                      <a:pt x="60246" y="462823"/>
                    </a:cubicBezTo>
                    <a:cubicBezTo>
                      <a:pt x="100314" y="497431"/>
                      <a:pt x="82534" y="575663"/>
                      <a:pt x="284147" y="613953"/>
                    </a:cubicBezTo>
                    <a:cubicBezTo>
                      <a:pt x="546528" y="663737"/>
                      <a:pt x="606663" y="976602"/>
                      <a:pt x="606663" y="976602"/>
                    </a:cubicBezTo>
                    <a:lnTo>
                      <a:pt x="660701" y="1269146"/>
                    </a:lnTo>
                    <a:close/>
                  </a:path>
                </a:pathLst>
              </a:custGeom>
              <a:solidFill>
                <a:srgbClr val="BFBFBF"/>
              </a:solidFill>
              <a:ln w="6350" cap="flat">
                <a:noFill/>
                <a:prstDash val="solid"/>
                <a:miter/>
              </a:ln>
            </p:spPr>
            <p:txBody>
              <a:bodyPr rtlCol="0" anchor="ctr"/>
              <a:lstStyle/>
              <a:p>
                <a:endParaRPr lang="en-IN"/>
              </a:p>
            </p:txBody>
          </p:sp>
        </p:grpSp>
        <p:sp>
          <p:nvSpPr>
            <p:cNvPr id="130" name="Freeform: Shape 129">
              <a:extLst>
                <a:ext uri="{FF2B5EF4-FFF2-40B4-BE49-F238E27FC236}">
                  <a16:creationId xmlns:a16="http://schemas.microsoft.com/office/drawing/2014/main" id="{D3C4581B-C3EE-2F31-12D2-824B0239A62F}"/>
                </a:ext>
              </a:extLst>
            </p:cNvPr>
            <p:cNvSpPr/>
            <p:nvPr/>
          </p:nvSpPr>
          <p:spPr>
            <a:xfrm>
              <a:off x="10611866" y="4105656"/>
              <a:ext cx="270128" cy="85089"/>
            </a:xfrm>
            <a:custGeom>
              <a:avLst/>
              <a:gdLst>
                <a:gd name="connsiteX0" fmla="*/ 0 w 270128"/>
                <a:gd name="connsiteY0" fmla="*/ 0 h 85089"/>
                <a:gd name="connsiteX1" fmla="*/ 270129 w 270128"/>
                <a:gd name="connsiteY1" fmla="*/ 0 h 85089"/>
                <a:gd name="connsiteX2" fmla="*/ 270129 w 270128"/>
                <a:gd name="connsiteY2" fmla="*/ 85090 h 85089"/>
                <a:gd name="connsiteX3" fmla="*/ 0 w 270128"/>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0128" h="85089">
                  <a:moveTo>
                    <a:pt x="0" y="0"/>
                  </a:moveTo>
                  <a:lnTo>
                    <a:pt x="270129" y="0"/>
                  </a:lnTo>
                  <a:lnTo>
                    <a:pt x="270129" y="85090"/>
                  </a:lnTo>
                  <a:lnTo>
                    <a:pt x="0" y="85090"/>
                  </a:lnTo>
                  <a:close/>
                </a:path>
              </a:pathLst>
            </a:custGeom>
            <a:solidFill>
              <a:srgbClr val="FCE9A7"/>
            </a:solidFill>
            <a:ln w="6350" cap="flat">
              <a:noFill/>
              <a:prstDash val="solid"/>
              <a:miter/>
            </a:ln>
          </p:spPr>
          <p:txBody>
            <a:bodyPr rtlCol="0" anchor="ctr"/>
            <a:lstStyle/>
            <a:p>
              <a:endParaRPr lang="en-IN"/>
            </a:p>
          </p:txBody>
        </p:sp>
        <p:grpSp>
          <p:nvGrpSpPr>
            <p:cNvPr id="187" name="Group 186">
              <a:extLst>
                <a:ext uri="{FF2B5EF4-FFF2-40B4-BE49-F238E27FC236}">
                  <a16:creationId xmlns:a16="http://schemas.microsoft.com/office/drawing/2014/main" id="{1BB21224-F7DB-DFCC-3ED0-A17514281C26}"/>
                </a:ext>
              </a:extLst>
            </p:cNvPr>
            <p:cNvGrpSpPr/>
            <p:nvPr/>
          </p:nvGrpSpPr>
          <p:grpSpPr>
            <a:xfrm>
              <a:off x="10046864" y="3792982"/>
              <a:ext cx="277495" cy="814069"/>
              <a:chOff x="10208577" y="3792982"/>
              <a:chExt cx="277495" cy="814069"/>
            </a:xfrm>
          </p:grpSpPr>
          <p:sp>
            <p:nvSpPr>
              <p:cNvPr id="97" name="Freeform: Shape 96">
                <a:extLst>
                  <a:ext uri="{FF2B5EF4-FFF2-40B4-BE49-F238E27FC236}">
                    <a16:creationId xmlns:a16="http://schemas.microsoft.com/office/drawing/2014/main" id="{AD6711E7-3993-0438-E4E0-EFDD2BA83127}"/>
                  </a:ext>
                </a:extLst>
              </p:cNvPr>
              <p:cNvSpPr/>
              <p:nvPr/>
            </p:nvSpPr>
            <p:spPr>
              <a:xfrm>
                <a:off x="10208577" y="3792982"/>
                <a:ext cx="277495" cy="814069"/>
              </a:xfrm>
              <a:custGeom>
                <a:avLst/>
                <a:gdLst>
                  <a:gd name="connsiteX0" fmla="*/ 0 w 277495"/>
                  <a:gd name="connsiteY0" fmla="*/ 0 h 814069"/>
                  <a:gd name="connsiteX1" fmla="*/ 277495 w 277495"/>
                  <a:gd name="connsiteY1" fmla="*/ 0 h 814069"/>
                  <a:gd name="connsiteX2" fmla="*/ 277495 w 277495"/>
                  <a:gd name="connsiteY2" fmla="*/ 814070 h 814069"/>
                  <a:gd name="connsiteX3" fmla="*/ 0 w 277495"/>
                  <a:gd name="connsiteY3" fmla="*/ 814070 h 814069"/>
                </a:gdLst>
                <a:ahLst/>
                <a:cxnLst>
                  <a:cxn ang="0">
                    <a:pos x="connsiteX0" y="connsiteY0"/>
                  </a:cxn>
                  <a:cxn ang="0">
                    <a:pos x="connsiteX1" y="connsiteY1"/>
                  </a:cxn>
                  <a:cxn ang="0">
                    <a:pos x="connsiteX2" y="connsiteY2"/>
                  </a:cxn>
                  <a:cxn ang="0">
                    <a:pos x="connsiteX3" y="connsiteY3"/>
                  </a:cxn>
                </a:cxnLst>
                <a:rect l="l" t="t" r="r" b="b"/>
                <a:pathLst>
                  <a:path w="277495" h="814069">
                    <a:moveTo>
                      <a:pt x="0" y="0"/>
                    </a:moveTo>
                    <a:lnTo>
                      <a:pt x="277495" y="0"/>
                    </a:lnTo>
                    <a:lnTo>
                      <a:pt x="277495" y="814070"/>
                    </a:lnTo>
                    <a:lnTo>
                      <a:pt x="0" y="814070"/>
                    </a:lnTo>
                    <a:close/>
                  </a:path>
                </a:pathLst>
              </a:custGeom>
              <a:solidFill>
                <a:srgbClr val="FE504F"/>
              </a:solidFill>
              <a:ln w="6350"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4B7B0954-F654-9806-80BB-A62FFF864C61}"/>
                  </a:ext>
                </a:extLst>
              </p:cNvPr>
              <p:cNvSpPr/>
              <p:nvPr/>
            </p:nvSpPr>
            <p:spPr>
              <a:xfrm>
                <a:off x="10208577" y="4005770"/>
                <a:ext cx="277495" cy="85089"/>
              </a:xfrm>
              <a:custGeom>
                <a:avLst/>
                <a:gdLst>
                  <a:gd name="connsiteX0" fmla="*/ 0 w 277495"/>
                  <a:gd name="connsiteY0" fmla="*/ 0 h 85089"/>
                  <a:gd name="connsiteX1" fmla="*/ 277495 w 277495"/>
                  <a:gd name="connsiteY1" fmla="*/ 0 h 85089"/>
                  <a:gd name="connsiteX2" fmla="*/ 277495 w 277495"/>
                  <a:gd name="connsiteY2" fmla="*/ 85090 h 85089"/>
                  <a:gd name="connsiteX3" fmla="*/ 0 w 277495"/>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7495" h="85089">
                    <a:moveTo>
                      <a:pt x="0" y="0"/>
                    </a:moveTo>
                    <a:lnTo>
                      <a:pt x="277495" y="0"/>
                    </a:lnTo>
                    <a:lnTo>
                      <a:pt x="277495" y="85090"/>
                    </a:lnTo>
                    <a:lnTo>
                      <a:pt x="0" y="85090"/>
                    </a:lnTo>
                    <a:close/>
                  </a:path>
                </a:pathLst>
              </a:custGeom>
              <a:solidFill>
                <a:srgbClr val="FCE9A7"/>
              </a:solidFill>
              <a:ln w="6350" cap="flat">
                <a:noFill/>
                <a:prstDash val="solid"/>
                <a:miter/>
              </a:ln>
            </p:spPr>
            <p:txBody>
              <a:bodyPr rtlCol="0" anchor="ctr"/>
              <a:lstStyle/>
              <a:p>
                <a:endParaRPr lang="en-IN"/>
              </a:p>
            </p:txBody>
          </p:sp>
        </p:grpSp>
      </p:grpSp>
      <p:sp>
        <p:nvSpPr>
          <p:cNvPr id="134" name="Freeform: Shape 133">
            <a:extLst>
              <a:ext uri="{FF2B5EF4-FFF2-40B4-BE49-F238E27FC236}">
                <a16:creationId xmlns:a16="http://schemas.microsoft.com/office/drawing/2014/main" id="{4170160A-176D-A7BE-7AD5-5EB2D24BF2A4}"/>
              </a:ext>
            </a:extLst>
          </p:cNvPr>
          <p:cNvSpPr/>
          <p:nvPr/>
        </p:nvSpPr>
        <p:spPr>
          <a:xfrm>
            <a:off x="0" y="6364479"/>
            <a:ext cx="12192190" cy="493522"/>
          </a:xfrm>
          <a:custGeom>
            <a:avLst/>
            <a:gdLst>
              <a:gd name="connsiteX0" fmla="*/ 0 w 12192190"/>
              <a:gd name="connsiteY0" fmla="*/ 0 h 747013"/>
              <a:gd name="connsiteX1" fmla="*/ 12192191 w 12192190"/>
              <a:gd name="connsiteY1" fmla="*/ 0 h 747013"/>
              <a:gd name="connsiteX2" fmla="*/ 12192191 w 12192190"/>
              <a:gd name="connsiteY2" fmla="*/ 747014 h 747013"/>
              <a:gd name="connsiteX3" fmla="*/ 0 w 12192190"/>
              <a:gd name="connsiteY3" fmla="*/ 747014 h 747013"/>
            </a:gdLst>
            <a:ahLst/>
            <a:cxnLst>
              <a:cxn ang="0">
                <a:pos x="connsiteX0" y="connsiteY0"/>
              </a:cxn>
              <a:cxn ang="0">
                <a:pos x="connsiteX1" y="connsiteY1"/>
              </a:cxn>
              <a:cxn ang="0">
                <a:pos x="connsiteX2" y="connsiteY2"/>
              </a:cxn>
              <a:cxn ang="0">
                <a:pos x="connsiteX3" y="connsiteY3"/>
              </a:cxn>
            </a:cxnLst>
            <a:rect l="l" t="t" r="r" b="b"/>
            <a:pathLst>
              <a:path w="12192190" h="747013">
                <a:moveTo>
                  <a:pt x="0" y="0"/>
                </a:moveTo>
                <a:lnTo>
                  <a:pt x="12192191" y="0"/>
                </a:lnTo>
                <a:lnTo>
                  <a:pt x="12192191" y="747014"/>
                </a:lnTo>
                <a:lnTo>
                  <a:pt x="0" y="747014"/>
                </a:lnTo>
                <a:close/>
              </a:path>
            </a:pathLst>
          </a:custGeom>
          <a:solidFill>
            <a:srgbClr val="262626"/>
          </a:solidFill>
          <a:ln w="6350" cap="flat">
            <a:noFill/>
            <a:prstDash val="solid"/>
            <a:miter/>
          </a:ln>
        </p:spPr>
        <p:txBody>
          <a:bodyPr rtlCol="0" anchor="ctr"/>
          <a:lstStyle/>
          <a:p>
            <a:endParaRPr lang="en-IN"/>
          </a:p>
        </p:txBody>
      </p:sp>
      <p:grpSp>
        <p:nvGrpSpPr>
          <p:cNvPr id="194" name="Group 193">
            <a:extLst>
              <a:ext uri="{FF2B5EF4-FFF2-40B4-BE49-F238E27FC236}">
                <a16:creationId xmlns:a16="http://schemas.microsoft.com/office/drawing/2014/main" id="{13495DB9-4B8B-8EF4-5C6C-7EEC1533C040}"/>
              </a:ext>
            </a:extLst>
          </p:cNvPr>
          <p:cNvGrpSpPr/>
          <p:nvPr/>
        </p:nvGrpSpPr>
        <p:grpSpPr>
          <a:xfrm>
            <a:off x="0" y="2638628"/>
            <a:ext cx="999745" cy="3726444"/>
            <a:chOff x="0" y="1633959"/>
            <a:chExt cx="1217040" cy="4479059"/>
          </a:xfrm>
        </p:grpSpPr>
        <p:sp>
          <p:nvSpPr>
            <p:cNvPr id="15" name="Freeform: Shape 14">
              <a:extLst>
                <a:ext uri="{FF2B5EF4-FFF2-40B4-BE49-F238E27FC236}">
                  <a16:creationId xmlns:a16="http://schemas.microsoft.com/office/drawing/2014/main" id="{24C81FC8-29E6-1663-A855-618390AD850D}"/>
                </a:ext>
              </a:extLst>
            </p:cNvPr>
            <p:cNvSpPr/>
            <p:nvPr/>
          </p:nvSpPr>
          <p:spPr>
            <a:xfrm>
              <a:off x="50764" y="1633959"/>
              <a:ext cx="1145692" cy="2078821"/>
            </a:xfrm>
            <a:custGeom>
              <a:avLst/>
              <a:gdLst>
                <a:gd name="connsiteX0" fmla="*/ 279181 w 1145692"/>
                <a:gd name="connsiteY0" fmla="*/ 2040976 h 2078821"/>
                <a:gd name="connsiteX1" fmla="*/ 175994 w 1145692"/>
                <a:gd name="connsiteY1" fmla="*/ 1298915 h 2078821"/>
                <a:gd name="connsiteX2" fmla="*/ 76426 w 1145692"/>
                <a:gd name="connsiteY2" fmla="*/ 236750 h 2078821"/>
                <a:gd name="connsiteX3" fmla="*/ 577060 w 1145692"/>
                <a:gd name="connsiteY3" fmla="*/ 8087 h 2078821"/>
                <a:gd name="connsiteX4" fmla="*/ 1138908 w 1145692"/>
                <a:gd name="connsiteY4" fmla="*/ 724494 h 2078821"/>
                <a:gd name="connsiteX5" fmla="*/ 360334 w 1145692"/>
                <a:gd name="connsiteY5" fmla="*/ 2078822 h 2078821"/>
                <a:gd name="connsiteX6" fmla="*/ 279118 w 1145692"/>
                <a:gd name="connsiteY6" fmla="*/ 2040976 h 207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692" h="2078821">
                  <a:moveTo>
                    <a:pt x="279181" y="2040976"/>
                  </a:moveTo>
                  <a:cubicBezTo>
                    <a:pt x="279181" y="2040976"/>
                    <a:pt x="326743" y="1736049"/>
                    <a:pt x="175994" y="1298915"/>
                  </a:cubicBezTo>
                  <a:cubicBezTo>
                    <a:pt x="25181" y="861717"/>
                    <a:pt x="-77879" y="412963"/>
                    <a:pt x="76426" y="236750"/>
                  </a:cubicBezTo>
                  <a:cubicBezTo>
                    <a:pt x="230731" y="60601"/>
                    <a:pt x="271307" y="-28426"/>
                    <a:pt x="577060" y="8087"/>
                  </a:cubicBezTo>
                  <a:cubicBezTo>
                    <a:pt x="882812" y="44599"/>
                    <a:pt x="1195994" y="170456"/>
                    <a:pt x="1138908" y="724494"/>
                  </a:cubicBezTo>
                  <a:cubicBezTo>
                    <a:pt x="1081821" y="1278531"/>
                    <a:pt x="773211" y="1510624"/>
                    <a:pt x="360334" y="2078822"/>
                  </a:cubicBezTo>
                  <a:lnTo>
                    <a:pt x="279118" y="2040976"/>
                  </a:lnTo>
                  <a:close/>
                </a:path>
              </a:pathLst>
            </a:custGeom>
            <a:solidFill>
              <a:srgbClr val="595959"/>
            </a:solidFill>
            <a:ln w="63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D7628495-3E62-3FD1-0CBA-3127CE4EB966}"/>
                </a:ext>
              </a:extLst>
            </p:cNvPr>
            <p:cNvSpPr/>
            <p:nvPr/>
          </p:nvSpPr>
          <p:spPr>
            <a:xfrm>
              <a:off x="200559" y="1927187"/>
              <a:ext cx="832510" cy="1722284"/>
            </a:xfrm>
            <a:custGeom>
              <a:avLst/>
              <a:gdLst>
                <a:gd name="connsiteX0" fmla="*/ 179234 w 832510"/>
                <a:gd name="connsiteY0" fmla="*/ 1722285 h 1722284"/>
                <a:gd name="connsiteX1" fmla="*/ 127863 w 832510"/>
                <a:gd name="connsiteY1" fmla="*/ 943838 h 1722284"/>
                <a:gd name="connsiteX2" fmla="*/ 55536 w 832510"/>
                <a:gd name="connsiteY2" fmla="*/ 172059 h 1722284"/>
                <a:gd name="connsiteX3" fmla="*/ 419328 w 832510"/>
                <a:gd name="connsiteY3" fmla="*/ 5880 h 1722284"/>
                <a:gd name="connsiteX4" fmla="*/ 827569 w 832510"/>
                <a:gd name="connsiteY4" fmla="*/ 526453 h 1722284"/>
                <a:gd name="connsiteX5" fmla="*/ 283120 w 832510"/>
                <a:gd name="connsiteY5" fmla="*/ 1525054 h 1722284"/>
                <a:gd name="connsiteX6" fmla="*/ 179234 w 832510"/>
                <a:gd name="connsiteY6" fmla="*/ 1722285 h 172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510" h="1722284">
                  <a:moveTo>
                    <a:pt x="179234" y="1722285"/>
                  </a:moveTo>
                  <a:cubicBezTo>
                    <a:pt x="179234" y="1722285"/>
                    <a:pt x="237400" y="1261529"/>
                    <a:pt x="127863" y="943838"/>
                  </a:cubicBezTo>
                  <a:cubicBezTo>
                    <a:pt x="18325" y="626211"/>
                    <a:pt x="-56605" y="300075"/>
                    <a:pt x="55536" y="172059"/>
                  </a:cubicBezTo>
                  <a:cubicBezTo>
                    <a:pt x="167677" y="44043"/>
                    <a:pt x="197141" y="-20663"/>
                    <a:pt x="419328" y="5880"/>
                  </a:cubicBezTo>
                  <a:cubicBezTo>
                    <a:pt x="641514" y="32423"/>
                    <a:pt x="869098" y="123863"/>
                    <a:pt x="827569" y="526453"/>
                  </a:cubicBezTo>
                  <a:cubicBezTo>
                    <a:pt x="786104" y="929043"/>
                    <a:pt x="583094" y="1112177"/>
                    <a:pt x="283120" y="1525054"/>
                  </a:cubicBezTo>
                  <a:lnTo>
                    <a:pt x="179234" y="1722285"/>
                  </a:lnTo>
                  <a:close/>
                </a:path>
              </a:pathLst>
            </a:custGeom>
            <a:solidFill>
              <a:srgbClr val="8C8C8C"/>
            </a:solidFill>
            <a:ln w="635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EEAF2DCD-1A89-820B-D5FC-91DB972A1B08}"/>
                </a:ext>
              </a:extLst>
            </p:cNvPr>
            <p:cNvSpPr/>
            <p:nvPr/>
          </p:nvSpPr>
          <p:spPr>
            <a:xfrm>
              <a:off x="369697" y="2191288"/>
              <a:ext cx="528179" cy="1500855"/>
            </a:xfrm>
            <a:custGeom>
              <a:avLst/>
              <a:gdLst>
                <a:gd name="connsiteX0" fmla="*/ 0 w 528179"/>
                <a:gd name="connsiteY0" fmla="*/ 1500792 h 1500855"/>
                <a:gd name="connsiteX1" fmla="*/ 84138 w 528179"/>
                <a:gd name="connsiteY1" fmla="*/ 594774 h 1500855"/>
                <a:gd name="connsiteX2" fmla="*/ 38545 w 528179"/>
                <a:gd name="connsiteY2" fmla="*/ 108428 h 1500855"/>
                <a:gd name="connsiteX3" fmla="*/ 267780 w 528179"/>
                <a:gd name="connsiteY3" fmla="*/ 3716 h 1500855"/>
                <a:gd name="connsiteX4" fmla="*/ 525082 w 528179"/>
                <a:gd name="connsiteY4" fmla="*/ 331757 h 1500855"/>
                <a:gd name="connsiteX5" fmla="*/ 359855 w 528179"/>
                <a:gd name="connsiteY5" fmla="*/ 724060 h 1500855"/>
                <a:gd name="connsiteX6" fmla="*/ 75882 w 528179"/>
                <a:gd name="connsiteY6" fmla="*/ 1267938 h 1500855"/>
                <a:gd name="connsiteX7" fmla="*/ 0 w 528179"/>
                <a:gd name="connsiteY7" fmla="*/ 1500856 h 15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179" h="1500855">
                  <a:moveTo>
                    <a:pt x="0" y="1500792"/>
                  </a:moveTo>
                  <a:cubicBezTo>
                    <a:pt x="0" y="1500792"/>
                    <a:pt x="153162" y="794990"/>
                    <a:pt x="84138" y="594774"/>
                  </a:cubicBezTo>
                  <a:cubicBezTo>
                    <a:pt x="15113" y="394559"/>
                    <a:pt x="-32131" y="189073"/>
                    <a:pt x="38545" y="108428"/>
                  </a:cubicBezTo>
                  <a:cubicBezTo>
                    <a:pt x="109220" y="27783"/>
                    <a:pt x="127762" y="-13048"/>
                    <a:pt x="267780" y="3716"/>
                  </a:cubicBezTo>
                  <a:cubicBezTo>
                    <a:pt x="407797" y="20417"/>
                    <a:pt x="551180" y="78075"/>
                    <a:pt x="525082" y="331757"/>
                  </a:cubicBezTo>
                  <a:cubicBezTo>
                    <a:pt x="508318" y="494508"/>
                    <a:pt x="449644" y="600362"/>
                    <a:pt x="359855" y="724060"/>
                  </a:cubicBezTo>
                  <a:cubicBezTo>
                    <a:pt x="239014" y="890430"/>
                    <a:pt x="143066" y="1073628"/>
                    <a:pt x="75882" y="1267938"/>
                  </a:cubicBezTo>
                  <a:lnTo>
                    <a:pt x="0" y="1500856"/>
                  </a:lnTo>
                  <a:close/>
                </a:path>
              </a:pathLst>
            </a:custGeom>
            <a:solidFill>
              <a:srgbClr val="BFBFBF"/>
            </a:solidFill>
            <a:ln w="635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71904FBF-1C2C-C8EF-08B1-4C438BEF3B9F}"/>
                </a:ext>
              </a:extLst>
            </p:cNvPr>
            <p:cNvSpPr/>
            <p:nvPr/>
          </p:nvSpPr>
          <p:spPr>
            <a:xfrm rot="10800000">
              <a:off x="0" y="4299077"/>
              <a:ext cx="1182497" cy="1813941"/>
            </a:xfrm>
            <a:custGeom>
              <a:avLst/>
              <a:gdLst>
                <a:gd name="connsiteX0" fmla="*/ 0 w 1182497"/>
                <a:gd name="connsiteY0" fmla="*/ 0 h 1813941"/>
                <a:gd name="connsiteX1" fmla="*/ 1182497 w 1182497"/>
                <a:gd name="connsiteY1" fmla="*/ 0 h 1813941"/>
                <a:gd name="connsiteX2" fmla="*/ 1182497 w 1182497"/>
                <a:gd name="connsiteY2" fmla="*/ 1813941 h 1813941"/>
                <a:gd name="connsiteX3" fmla="*/ 0 w 1182497"/>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1182497" h="1813941">
                  <a:moveTo>
                    <a:pt x="0" y="0"/>
                  </a:moveTo>
                  <a:lnTo>
                    <a:pt x="1182497" y="0"/>
                  </a:lnTo>
                  <a:lnTo>
                    <a:pt x="1182497" y="1813941"/>
                  </a:lnTo>
                  <a:lnTo>
                    <a:pt x="0" y="1813941"/>
                  </a:lnTo>
                  <a:close/>
                </a:path>
              </a:pathLst>
            </a:custGeom>
            <a:solidFill>
              <a:srgbClr val="FE504F"/>
            </a:solidFill>
            <a:ln w="6350" cap="flat">
              <a:noFill/>
              <a:prstDash val="solid"/>
              <a:miter/>
            </a:ln>
          </p:spPr>
          <p:txBody>
            <a:bodyPr rtlCol="0" anchor="ctr"/>
            <a:lstStyle/>
            <a:p>
              <a:endParaRPr lang="en-IN" dirty="0"/>
            </a:p>
          </p:txBody>
        </p:sp>
        <p:sp>
          <p:nvSpPr>
            <p:cNvPr id="23" name="Freeform: Shape 22">
              <a:extLst>
                <a:ext uri="{FF2B5EF4-FFF2-40B4-BE49-F238E27FC236}">
                  <a16:creationId xmlns:a16="http://schemas.microsoft.com/office/drawing/2014/main" id="{C6439BD4-FFF0-4810-00B5-13ED626FEC0B}"/>
                </a:ext>
              </a:extLst>
            </p:cNvPr>
            <p:cNvSpPr/>
            <p:nvPr/>
          </p:nvSpPr>
          <p:spPr>
            <a:xfrm rot="10800000">
              <a:off x="909701"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18D6C54-027C-93E8-3C6A-574D7A3DC5BB}"/>
                </a:ext>
              </a:extLst>
            </p:cNvPr>
            <p:cNvSpPr/>
            <p:nvPr/>
          </p:nvSpPr>
          <p:spPr>
            <a:xfrm rot="10800000">
              <a:off x="658114"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8A60519-08B4-923F-E63B-AD482044C18D}"/>
                </a:ext>
              </a:extLst>
            </p:cNvPr>
            <p:cNvSpPr/>
            <p:nvPr/>
          </p:nvSpPr>
          <p:spPr>
            <a:xfrm rot="10800000">
              <a:off x="406527"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B45A55A-E04B-4889-8372-AAAEDC392F38}"/>
                </a:ext>
              </a:extLst>
            </p:cNvPr>
            <p:cNvSpPr/>
            <p:nvPr/>
          </p:nvSpPr>
          <p:spPr>
            <a:xfrm rot="10800000">
              <a:off x="909701"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34E95ECA-3B3B-AF73-FFFD-90ECF1353A0B}"/>
                </a:ext>
              </a:extLst>
            </p:cNvPr>
            <p:cNvSpPr/>
            <p:nvPr/>
          </p:nvSpPr>
          <p:spPr>
            <a:xfrm rot="10800000">
              <a:off x="658114"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9DFCD86-EBE9-67A0-998F-C760A1E47E14}"/>
                </a:ext>
              </a:extLst>
            </p:cNvPr>
            <p:cNvSpPr/>
            <p:nvPr/>
          </p:nvSpPr>
          <p:spPr>
            <a:xfrm rot="10800000">
              <a:off x="406527"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E4D873B-2EB7-F918-4E42-3D72E43B9CB2}"/>
                </a:ext>
              </a:extLst>
            </p:cNvPr>
            <p:cNvSpPr/>
            <p:nvPr/>
          </p:nvSpPr>
          <p:spPr>
            <a:xfrm>
              <a:off x="0" y="3857942"/>
              <a:ext cx="1182497" cy="441134"/>
            </a:xfrm>
            <a:custGeom>
              <a:avLst/>
              <a:gdLst>
                <a:gd name="connsiteX0" fmla="*/ 1182497 w 1182497"/>
                <a:gd name="connsiteY0" fmla="*/ 0 h 441134"/>
                <a:gd name="connsiteX1" fmla="*/ 1182053 w 1182497"/>
                <a:gd name="connsiteY1" fmla="*/ 441135 h 441134"/>
                <a:gd name="connsiteX2" fmla="*/ 0 w 1182497"/>
                <a:gd name="connsiteY2" fmla="*/ 441135 h 441134"/>
                <a:gd name="connsiteX3" fmla="*/ 1182497 w 1182497"/>
                <a:gd name="connsiteY3" fmla="*/ 0 h 441134"/>
              </a:gdLst>
              <a:ahLst/>
              <a:cxnLst>
                <a:cxn ang="0">
                  <a:pos x="connsiteX0" y="connsiteY0"/>
                </a:cxn>
                <a:cxn ang="0">
                  <a:pos x="connsiteX1" y="connsiteY1"/>
                </a:cxn>
                <a:cxn ang="0">
                  <a:pos x="connsiteX2" y="connsiteY2"/>
                </a:cxn>
                <a:cxn ang="0">
                  <a:pos x="connsiteX3" y="connsiteY3"/>
                </a:cxn>
              </a:cxnLst>
              <a:rect l="l" t="t" r="r" b="b"/>
              <a:pathLst>
                <a:path w="1182497" h="441134">
                  <a:moveTo>
                    <a:pt x="1182497" y="0"/>
                  </a:moveTo>
                  <a:lnTo>
                    <a:pt x="1182053" y="441135"/>
                  </a:lnTo>
                  <a:lnTo>
                    <a:pt x="0" y="441135"/>
                  </a:lnTo>
                  <a:lnTo>
                    <a:pt x="1182497" y="0"/>
                  </a:lnTo>
                  <a:close/>
                </a:path>
              </a:pathLst>
            </a:custGeom>
            <a:solidFill>
              <a:srgbClr val="4D4450"/>
            </a:solidFill>
            <a:ln w="635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FF0C6544-69C5-C777-714E-C811D6B7A3C2}"/>
                </a:ext>
              </a:extLst>
            </p:cNvPr>
            <p:cNvSpPr/>
            <p:nvPr/>
          </p:nvSpPr>
          <p:spPr>
            <a:xfrm>
              <a:off x="405765" y="4002785"/>
              <a:ext cx="687070" cy="223837"/>
            </a:xfrm>
            <a:custGeom>
              <a:avLst/>
              <a:gdLst>
                <a:gd name="connsiteX0" fmla="*/ 687070 w 687070"/>
                <a:gd name="connsiteY0" fmla="*/ 0 h 223837"/>
                <a:gd name="connsiteX1" fmla="*/ 681673 w 687070"/>
                <a:gd name="connsiteY1" fmla="*/ 223838 h 223837"/>
                <a:gd name="connsiteX2" fmla="*/ 0 w 687070"/>
                <a:gd name="connsiteY2" fmla="*/ 223838 h 223837"/>
                <a:gd name="connsiteX3" fmla="*/ 687070 w 687070"/>
                <a:gd name="connsiteY3" fmla="*/ 0 h 223837"/>
              </a:gdLst>
              <a:ahLst/>
              <a:cxnLst>
                <a:cxn ang="0">
                  <a:pos x="connsiteX0" y="connsiteY0"/>
                </a:cxn>
                <a:cxn ang="0">
                  <a:pos x="connsiteX1" y="connsiteY1"/>
                </a:cxn>
                <a:cxn ang="0">
                  <a:pos x="connsiteX2" y="connsiteY2"/>
                </a:cxn>
                <a:cxn ang="0">
                  <a:pos x="connsiteX3" y="connsiteY3"/>
                </a:cxn>
              </a:cxnLst>
              <a:rect l="l" t="t" r="r" b="b"/>
              <a:pathLst>
                <a:path w="687070" h="223837">
                  <a:moveTo>
                    <a:pt x="687070" y="0"/>
                  </a:moveTo>
                  <a:lnTo>
                    <a:pt x="681673" y="223838"/>
                  </a:lnTo>
                  <a:lnTo>
                    <a:pt x="0" y="223838"/>
                  </a:lnTo>
                  <a:lnTo>
                    <a:pt x="687070" y="0"/>
                  </a:lnTo>
                  <a:close/>
                </a:path>
              </a:pathLst>
            </a:custGeom>
            <a:solidFill>
              <a:srgbClr val="FCE9A7"/>
            </a:solidFill>
            <a:ln w="635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205DA86D-352B-BAFA-020D-8017145D9CBE}"/>
                </a:ext>
              </a:extLst>
            </p:cNvPr>
            <p:cNvSpPr/>
            <p:nvPr/>
          </p:nvSpPr>
          <p:spPr>
            <a:xfrm>
              <a:off x="271018" y="3590289"/>
              <a:ext cx="276415" cy="607695"/>
            </a:xfrm>
            <a:custGeom>
              <a:avLst/>
              <a:gdLst>
                <a:gd name="connsiteX0" fmla="*/ 0 w 276415"/>
                <a:gd name="connsiteY0" fmla="*/ 607695 h 607695"/>
                <a:gd name="connsiteX1" fmla="*/ 276416 w 276415"/>
                <a:gd name="connsiteY1" fmla="*/ 504571 h 607695"/>
                <a:gd name="connsiteX2" fmla="*/ 276416 w 276415"/>
                <a:gd name="connsiteY2" fmla="*/ 0 h 607695"/>
                <a:gd name="connsiteX3" fmla="*/ 0 w 276415"/>
                <a:gd name="connsiteY3" fmla="*/ 0 h 607695"/>
                <a:gd name="connsiteX4" fmla="*/ 0 w 276415"/>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15" h="607695">
                  <a:moveTo>
                    <a:pt x="0" y="607695"/>
                  </a:moveTo>
                  <a:lnTo>
                    <a:pt x="276416" y="504571"/>
                  </a:lnTo>
                  <a:lnTo>
                    <a:pt x="276416" y="0"/>
                  </a:lnTo>
                  <a:lnTo>
                    <a:pt x="0" y="0"/>
                  </a:lnTo>
                  <a:lnTo>
                    <a:pt x="0" y="607695"/>
                  </a:lnTo>
                  <a:close/>
                </a:path>
              </a:pathLst>
            </a:custGeom>
            <a:solidFill>
              <a:srgbClr val="FE504F"/>
            </a:solidFill>
            <a:ln w="6350" cap="flat">
              <a:noFill/>
              <a:prstDash val="solid"/>
              <a:miter/>
            </a:ln>
          </p:spPr>
          <p:txBody>
            <a:bodyPr rtlCol="0" anchor="ctr"/>
            <a:lstStyle/>
            <a:p>
              <a:endParaRPr lang="en-IN" dirty="0"/>
            </a:p>
          </p:txBody>
        </p:sp>
        <p:sp>
          <p:nvSpPr>
            <p:cNvPr id="42" name="Freeform: Shape 41">
              <a:extLst>
                <a:ext uri="{FF2B5EF4-FFF2-40B4-BE49-F238E27FC236}">
                  <a16:creationId xmlns:a16="http://schemas.microsoft.com/office/drawing/2014/main" id="{EC24043A-5097-79AB-7D86-EBEE166BDEAD}"/>
                </a:ext>
              </a:extLst>
            </p:cNvPr>
            <p:cNvSpPr/>
            <p:nvPr/>
          </p:nvSpPr>
          <p:spPr>
            <a:xfrm rot="10800000">
              <a:off x="93186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58CBE036-B83E-D513-C2A6-CC2BC8F83852}"/>
                </a:ext>
              </a:extLst>
            </p:cNvPr>
            <p:cNvSpPr/>
            <p:nvPr/>
          </p:nvSpPr>
          <p:spPr>
            <a:xfrm rot="10800000">
              <a:off x="680275"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D6C15535-2B4F-BC29-3959-81A7E56E19B5}"/>
                </a:ext>
              </a:extLst>
            </p:cNvPr>
            <p:cNvSpPr/>
            <p:nvPr/>
          </p:nvSpPr>
          <p:spPr>
            <a:xfrm rot="10800000">
              <a:off x="42875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41D628C8-1F9B-AA0F-CC60-E0E2F63C2890}"/>
                </a:ext>
              </a:extLst>
            </p:cNvPr>
            <p:cNvSpPr/>
            <p:nvPr/>
          </p:nvSpPr>
          <p:spPr>
            <a:xfrm rot="10800000">
              <a:off x="93186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0B76BAAB-FCF9-10C7-AD5F-09087F630451}"/>
                </a:ext>
              </a:extLst>
            </p:cNvPr>
            <p:cNvSpPr/>
            <p:nvPr/>
          </p:nvSpPr>
          <p:spPr>
            <a:xfrm rot="10800000">
              <a:off x="680275"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1B9E008C-E349-CCE6-A952-46EC13842326}"/>
                </a:ext>
              </a:extLst>
            </p:cNvPr>
            <p:cNvSpPr/>
            <p:nvPr/>
          </p:nvSpPr>
          <p:spPr>
            <a:xfrm rot="10800000">
              <a:off x="42875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64D0B199-1107-FA23-8B66-2EB801602AF3}"/>
                </a:ext>
              </a:extLst>
            </p:cNvPr>
            <p:cNvSpPr/>
            <p:nvPr/>
          </p:nvSpPr>
          <p:spPr>
            <a:xfrm rot="10800000">
              <a:off x="271081" y="3688207"/>
              <a:ext cx="276352" cy="81470"/>
            </a:xfrm>
            <a:custGeom>
              <a:avLst/>
              <a:gdLst>
                <a:gd name="connsiteX0" fmla="*/ 0 w 276352"/>
                <a:gd name="connsiteY0" fmla="*/ 0 h 81470"/>
                <a:gd name="connsiteX1" fmla="*/ 276352 w 276352"/>
                <a:gd name="connsiteY1" fmla="*/ 0 h 81470"/>
                <a:gd name="connsiteX2" fmla="*/ 276352 w 276352"/>
                <a:gd name="connsiteY2" fmla="*/ 81470 h 81470"/>
                <a:gd name="connsiteX3" fmla="*/ 0 w 276352"/>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76352" h="81470">
                  <a:moveTo>
                    <a:pt x="0" y="0"/>
                  </a:moveTo>
                  <a:lnTo>
                    <a:pt x="276352" y="0"/>
                  </a:lnTo>
                  <a:lnTo>
                    <a:pt x="276352" y="81470"/>
                  </a:lnTo>
                  <a:lnTo>
                    <a:pt x="0" y="81470"/>
                  </a:lnTo>
                  <a:close/>
                </a:path>
              </a:pathLst>
            </a:custGeom>
            <a:solidFill>
              <a:srgbClr val="FCE9A7"/>
            </a:solidFill>
            <a:ln w="635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F6A7CE28-F4F9-C00D-64E9-7E53EE68C3C8}"/>
                </a:ext>
              </a:extLst>
            </p:cNvPr>
            <p:cNvSpPr/>
            <p:nvPr/>
          </p:nvSpPr>
          <p:spPr>
            <a:xfrm>
              <a:off x="0" y="4299077"/>
              <a:ext cx="29591" cy="1813941"/>
            </a:xfrm>
            <a:custGeom>
              <a:avLst/>
              <a:gdLst>
                <a:gd name="connsiteX0" fmla="*/ 0 w 29591"/>
                <a:gd name="connsiteY0" fmla="*/ 0 h 1813941"/>
                <a:gd name="connsiteX1" fmla="*/ 29591 w 29591"/>
                <a:gd name="connsiteY1" fmla="*/ 0 h 1813941"/>
                <a:gd name="connsiteX2" fmla="*/ 29591 w 29591"/>
                <a:gd name="connsiteY2" fmla="*/ 1813941 h 1813941"/>
                <a:gd name="connsiteX3" fmla="*/ 0 w 29591"/>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29591" h="1813941">
                  <a:moveTo>
                    <a:pt x="0" y="0"/>
                  </a:moveTo>
                  <a:lnTo>
                    <a:pt x="29591" y="0"/>
                  </a:lnTo>
                  <a:lnTo>
                    <a:pt x="29591" y="1813941"/>
                  </a:lnTo>
                  <a:lnTo>
                    <a:pt x="0" y="1813941"/>
                  </a:lnTo>
                  <a:close/>
                </a:path>
              </a:pathLst>
            </a:custGeom>
            <a:solidFill>
              <a:srgbClr val="4D4450"/>
            </a:solidFill>
            <a:ln w="6350"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F6314AAC-E592-F97D-DD24-AB74A47F86DA}"/>
                </a:ext>
              </a:extLst>
            </p:cNvPr>
            <p:cNvSpPr/>
            <p:nvPr/>
          </p:nvSpPr>
          <p:spPr>
            <a:xfrm>
              <a:off x="1182497" y="4703381"/>
              <a:ext cx="34543" cy="1409636"/>
            </a:xfrm>
            <a:custGeom>
              <a:avLst/>
              <a:gdLst>
                <a:gd name="connsiteX0" fmla="*/ 0 w 34543"/>
                <a:gd name="connsiteY0" fmla="*/ 0 h 1409636"/>
                <a:gd name="connsiteX1" fmla="*/ 34544 w 34543"/>
                <a:gd name="connsiteY1" fmla="*/ 0 h 1409636"/>
                <a:gd name="connsiteX2" fmla="*/ 34544 w 34543"/>
                <a:gd name="connsiteY2" fmla="*/ 1409637 h 1409636"/>
                <a:gd name="connsiteX3" fmla="*/ 0 w 34543"/>
                <a:gd name="connsiteY3" fmla="*/ 1409637 h 1409636"/>
              </a:gdLst>
              <a:ahLst/>
              <a:cxnLst>
                <a:cxn ang="0">
                  <a:pos x="connsiteX0" y="connsiteY0"/>
                </a:cxn>
                <a:cxn ang="0">
                  <a:pos x="connsiteX1" y="connsiteY1"/>
                </a:cxn>
                <a:cxn ang="0">
                  <a:pos x="connsiteX2" y="connsiteY2"/>
                </a:cxn>
                <a:cxn ang="0">
                  <a:pos x="connsiteX3" y="connsiteY3"/>
                </a:cxn>
              </a:cxnLst>
              <a:rect l="l" t="t" r="r" b="b"/>
              <a:pathLst>
                <a:path w="34543" h="1409636">
                  <a:moveTo>
                    <a:pt x="0" y="0"/>
                  </a:moveTo>
                  <a:lnTo>
                    <a:pt x="34544" y="0"/>
                  </a:lnTo>
                  <a:lnTo>
                    <a:pt x="34544" y="1409637"/>
                  </a:lnTo>
                  <a:lnTo>
                    <a:pt x="0" y="1409637"/>
                  </a:lnTo>
                  <a:close/>
                </a:path>
              </a:pathLst>
            </a:custGeom>
            <a:solidFill>
              <a:srgbClr val="4D4450"/>
            </a:solidFill>
            <a:ln w="6350" cap="flat">
              <a:noFill/>
              <a:prstDash val="solid"/>
              <a:miter/>
            </a:ln>
          </p:spPr>
          <p:txBody>
            <a:bodyPr rtlCol="0" anchor="ctr"/>
            <a:lstStyle/>
            <a:p>
              <a:endParaRPr lang="en-IN"/>
            </a:p>
          </p:txBody>
        </p:sp>
      </p:grpSp>
      <p:grpSp>
        <p:nvGrpSpPr>
          <p:cNvPr id="190" name="Group 189">
            <a:extLst>
              <a:ext uri="{FF2B5EF4-FFF2-40B4-BE49-F238E27FC236}">
                <a16:creationId xmlns:a16="http://schemas.microsoft.com/office/drawing/2014/main" id="{087323BB-07C4-71F7-95C1-10E2B4BE4F96}"/>
              </a:ext>
            </a:extLst>
          </p:cNvPr>
          <p:cNvGrpSpPr/>
          <p:nvPr/>
        </p:nvGrpSpPr>
        <p:grpSpPr>
          <a:xfrm>
            <a:off x="4374957" y="5466444"/>
            <a:ext cx="2640312" cy="1019055"/>
            <a:chOff x="4285378" y="5148295"/>
            <a:chExt cx="2640312" cy="1019055"/>
          </a:xfrm>
        </p:grpSpPr>
        <p:sp>
          <p:nvSpPr>
            <p:cNvPr id="19" name="Freeform: Shape 18">
              <a:extLst>
                <a:ext uri="{FF2B5EF4-FFF2-40B4-BE49-F238E27FC236}">
                  <a16:creationId xmlns:a16="http://schemas.microsoft.com/office/drawing/2014/main" id="{C9733FC7-3723-BBF5-0E3D-44B8F58F13E4}"/>
                </a:ext>
              </a:extLst>
            </p:cNvPr>
            <p:cNvSpPr/>
            <p:nvPr/>
          </p:nvSpPr>
          <p:spPr>
            <a:xfrm>
              <a:off x="4285378" y="5148295"/>
              <a:ext cx="1250868" cy="872621"/>
            </a:xfrm>
            <a:custGeom>
              <a:avLst/>
              <a:gdLst>
                <a:gd name="connsiteX0" fmla="*/ 1250806 w 1250868"/>
                <a:gd name="connsiteY0" fmla="*/ 808639 h 872621"/>
                <a:gd name="connsiteX1" fmla="*/ 905810 w 1250868"/>
                <a:gd name="connsiteY1" fmla="*/ 465930 h 872621"/>
                <a:gd name="connsiteX2" fmla="*/ 393238 w 1250868"/>
                <a:gd name="connsiteY2" fmla="*/ 412 h 872621"/>
                <a:gd name="connsiteX3" fmla="*/ 79484 w 1250868"/>
                <a:gd name="connsiteY3" fmla="*/ 171163 h 872621"/>
                <a:gd name="connsiteX4" fmla="*/ 232456 w 1250868"/>
                <a:gd name="connsiteY4" fmla="*/ 741964 h 872621"/>
                <a:gd name="connsiteX5" fmla="*/ 1238868 w 1250868"/>
                <a:gd name="connsiteY5" fmla="*/ 865536 h 872621"/>
                <a:gd name="connsiteX6" fmla="*/ 1250869 w 1250868"/>
                <a:gd name="connsiteY6" fmla="*/ 808639 h 87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868" h="872621">
                  <a:moveTo>
                    <a:pt x="1250806" y="808639"/>
                  </a:moveTo>
                  <a:cubicBezTo>
                    <a:pt x="1250806" y="808639"/>
                    <a:pt x="1074021" y="714533"/>
                    <a:pt x="905810" y="465930"/>
                  </a:cubicBezTo>
                  <a:cubicBezTo>
                    <a:pt x="737599" y="217328"/>
                    <a:pt x="544812" y="-11018"/>
                    <a:pt x="393238" y="412"/>
                  </a:cubicBezTo>
                  <a:cubicBezTo>
                    <a:pt x="241663" y="11842"/>
                    <a:pt x="179624" y="-1748"/>
                    <a:pt x="79484" y="171163"/>
                  </a:cubicBezTo>
                  <a:cubicBezTo>
                    <a:pt x="-20719" y="344137"/>
                    <a:pt x="-77424" y="555719"/>
                    <a:pt x="232456" y="741964"/>
                  </a:cubicBezTo>
                  <a:cubicBezTo>
                    <a:pt x="542272" y="928210"/>
                    <a:pt x="783001" y="858424"/>
                    <a:pt x="1238868" y="865536"/>
                  </a:cubicBezTo>
                  <a:lnTo>
                    <a:pt x="1250869" y="808639"/>
                  </a:lnTo>
                  <a:close/>
                </a:path>
              </a:pathLst>
            </a:custGeom>
            <a:solidFill>
              <a:srgbClr val="595959"/>
            </a:solidFill>
            <a:ln w="635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209B024F-4785-D4B5-FD91-2EECDD099615}"/>
                </a:ext>
              </a:extLst>
            </p:cNvPr>
            <p:cNvSpPr/>
            <p:nvPr/>
          </p:nvSpPr>
          <p:spPr>
            <a:xfrm>
              <a:off x="4461309" y="5304299"/>
              <a:ext cx="1042235" cy="668573"/>
            </a:xfrm>
            <a:custGeom>
              <a:avLst/>
              <a:gdLst>
                <a:gd name="connsiteX0" fmla="*/ 1042235 w 1042235"/>
                <a:gd name="connsiteY0" fmla="*/ 668574 h 668573"/>
                <a:gd name="connsiteX1" fmla="*/ 658187 w 1042235"/>
                <a:gd name="connsiteY1" fmla="*/ 338565 h 668573"/>
                <a:gd name="connsiteX2" fmla="*/ 285760 w 1042235"/>
                <a:gd name="connsiteY2" fmla="*/ 300 h 668573"/>
                <a:gd name="connsiteX3" fmla="*/ 57731 w 1042235"/>
                <a:gd name="connsiteY3" fmla="*/ 124379 h 668573"/>
                <a:gd name="connsiteX4" fmla="*/ 168856 w 1042235"/>
                <a:gd name="connsiteY4" fmla="*/ 539161 h 668573"/>
                <a:gd name="connsiteX5" fmla="*/ 899360 w 1042235"/>
                <a:gd name="connsiteY5" fmla="*/ 645651 h 668573"/>
                <a:gd name="connsiteX6" fmla="*/ 1042235 w 1042235"/>
                <a:gd name="connsiteY6" fmla="*/ 668574 h 66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235" h="668573">
                  <a:moveTo>
                    <a:pt x="1042235" y="668574"/>
                  </a:moveTo>
                  <a:cubicBezTo>
                    <a:pt x="1042235" y="668574"/>
                    <a:pt x="780361" y="519222"/>
                    <a:pt x="658187" y="338565"/>
                  </a:cubicBezTo>
                  <a:cubicBezTo>
                    <a:pt x="535950" y="157907"/>
                    <a:pt x="395869" y="-8018"/>
                    <a:pt x="285760" y="300"/>
                  </a:cubicBezTo>
                  <a:cubicBezTo>
                    <a:pt x="175587" y="8619"/>
                    <a:pt x="130566" y="-1287"/>
                    <a:pt x="57731" y="124379"/>
                  </a:cubicBezTo>
                  <a:cubicBezTo>
                    <a:pt x="-15040" y="250046"/>
                    <a:pt x="-56251" y="403779"/>
                    <a:pt x="168856" y="539161"/>
                  </a:cubicBezTo>
                  <a:cubicBezTo>
                    <a:pt x="393964" y="674479"/>
                    <a:pt x="568144" y="640507"/>
                    <a:pt x="899360" y="645651"/>
                  </a:cubicBezTo>
                  <a:lnTo>
                    <a:pt x="1042235" y="668574"/>
                  </a:lnTo>
                  <a:close/>
                </a:path>
              </a:pathLst>
            </a:custGeom>
            <a:solidFill>
              <a:srgbClr val="8C8C8C"/>
            </a:solidFill>
            <a:ln w="635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72F35488-DFEF-BD8C-CCAD-17E3CAE87194}"/>
                </a:ext>
              </a:extLst>
            </p:cNvPr>
            <p:cNvSpPr/>
            <p:nvPr/>
          </p:nvSpPr>
          <p:spPr>
            <a:xfrm>
              <a:off x="4611701" y="5461570"/>
              <a:ext cx="917878" cy="522669"/>
            </a:xfrm>
            <a:custGeom>
              <a:avLst/>
              <a:gdLst>
                <a:gd name="connsiteX0" fmla="*/ 917879 w 917878"/>
                <a:gd name="connsiteY0" fmla="*/ 522669 h 522669"/>
                <a:gd name="connsiteX1" fmla="*/ 414768 w 917878"/>
                <a:gd name="connsiteY1" fmla="*/ 213361 h 522669"/>
                <a:gd name="connsiteX2" fmla="*/ 180072 w 917878"/>
                <a:gd name="connsiteY2" fmla="*/ 191 h 522669"/>
                <a:gd name="connsiteX3" fmla="*/ 36372 w 917878"/>
                <a:gd name="connsiteY3" fmla="*/ 78360 h 522669"/>
                <a:gd name="connsiteX4" fmla="*/ 106412 w 917878"/>
                <a:gd name="connsiteY4" fmla="*/ 339726 h 522669"/>
                <a:gd name="connsiteX5" fmla="*/ 374446 w 917878"/>
                <a:gd name="connsiteY5" fmla="*/ 406782 h 522669"/>
                <a:gd name="connsiteX6" fmla="*/ 767384 w 917878"/>
                <a:gd name="connsiteY6" fmla="*/ 471298 h 522669"/>
                <a:gd name="connsiteX7" fmla="*/ 917879 w 917878"/>
                <a:gd name="connsiteY7" fmla="*/ 522606 h 52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878" h="522669">
                  <a:moveTo>
                    <a:pt x="917879" y="522669"/>
                  </a:moveTo>
                  <a:cubicBezTo>
                    <a:pt x="917879" y="522669"/>
                    <a:pt x="491794" y="327153"/>
                    <a:pt x="414768" y="213361"/>
                  </a:cubicBezTo>
                  <a:cubicBezTo>
                    <a:pt x="337743" y="99505"/>
                    <a:pt x="249478" y="-5080"/>
                    <a:pt x="180072" y="191"/>
                  </a:cubicBezTo>
                  <a:cubicBezTo>
                    <a:pt x="110667" y="5462"/>
                    <a:pt x="82282" y="-825"/>
                    <a:pt x="36372" y="78360"/>
                  </a:cubicBezTo>
                  <a:cubicBezTo>
                    <a:pt x="-9475" y="157544"/>
                    <a:pt x="-35447" y="254445"/>
                    <a:pt x="106412" y="339726"/>
                  </a:cubicBezTo>
                  <a:cubicBezTo>
                    <a:pt x="197408" y="394463"/>
                    <a:pt x="275259" y="405257"/>
                    <a:pt x="374446" y="406782"/>
                  </a:cubicBezTo>
                  <a:cubicBezTo>
                    <a:pt x="507859" y="408877"/>
                    <a:pt x="640384" y="430467"/>
                    <a:pt x="767384" y="471298"/>
                  </a:cubicBezTo>
                  <a:lnTo>
                    <a:pt x="917879" y="522606"/>
                  </a:lnTo>
                  <a:close/>
                </a:path>
              </a:pathLst>
            </a:custGeom>
            <a:solidFill>
              <a:srgbClr val="BFBFBF"/>
            </a:solidFill>
            <a:ln w="6350"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45B92DDD-FB88-35B0-94E5-BF90B8E4B7DA}"/>
                </a:ext>
              </a:extLst>
            </p:cNvPr>
            <p:cNvSpPr/>
            <p:nvPr/>
          </p:nvSpPr>
          <p:spPr>
            <a:xfrm>
              <a:off x="5509005" y="5727382"/>
              <a:ext cx="1416685" cy="357377"/>
            </a:xfrm>
            <a:custGeom>
              <a:avLst/>
              <a:gdLst>
                <a:gd name="connsiteX0" fmla="*/ 1398714 w 1416685"/>
                <a:gd name="connsiteY0" fmla="*/ 219646 h 357377"/>
                <a:gd name="connsiteX1" fmla="*/ 1372552 w 1416685"/>
                <a:gd name="connsiteY1" fmla="*/ 202819 h 357377"/>
                <a:gd name="connsiteX2" fmla="*/ 1227264 w 1416685"/>
                <a:gd name="connsiteY2" fmla="*/ 150813 h 357377"/>
                <a:gd name="connsiteX3" fmla="*/ 1060323 w 1416685"/>
                <a:gd name="connsiteY3" fmla="*/ 131191 h 357377"/>
                <a:gd name="connsiteX4" fmla="*/ 917258 w 1416685"/>
                <a:gd name="connsiteY4" fmla="*/ 48260 h 357377"/>
                <a:gd name="connsiteX5" fmla="*/ 737679 w 1416685"/>
                <a:gd name="connsiteY5" fmla="*/ 0 h 357377"/>
                <a:gd name="connsiteX6" fmla="*/ 509841 w 1416685"/>
                <a:gd name="connsiteY6" fmla="*/ 0 h 357377"/>
                <a:gd name="connsiteX7" fmla="*/ 395097 w 1416685"/>
                <a:gd name="connsiteY7" fmla="*/ 19050 h 357377"/>
                <a:gd name="connsiteX8" fmla="*/ 218567 w 1416685"/>
                <a:gd name="connsiteY8" fmla="*/ 79439 h 357377"/>
                <a:gd name="connsiteX9" fmla="*/ 93599 w 1416685"/>
                <a:gd name="connsiteY9" fmla="*/ 83693 h 357377"/>
                <a:gd name="connsiteX10" fmla="*/ 33655 w 1416685"/>
                <a:gd name="connsiteY10" fmla="*/ 144208 h 357377"/>
                <a:gd name="connsiteX11" fmla="*/ 31242 w 1416685"/>
                <a:gd name="connsiteY11" fmla="*/ 202184 h 357377"/>
                <a:gd name="connsiteX12" fmla="*/ 23368 w 1416685"/>
                <a:gd name="connsiteY12" fmla="*/ 204597 h 357377"/>
                <a:gd name="connsiteX13" fmla="*/ 0 w 1416685"/>
                <a:gd name="connsiteY13" fmla="*/ 236283 h 357377"/>
                <a:gd name="connsiteX14" fmla="*/ 0 w 1416685"/>
                <a:gd name="connsiteY14" fmla="*/ 301815 h 357377"/>
                <a:gd name="connsiteX15" fmla="*/ 30099 w 1416685"/>
                <a:gd name="connsiteY15" fmla="*/ 335724 h 357377"/>
                <a:gd name="connsiteX16" fmla="*/ 210629 w 1416685"/>
                <a:gd name="connsiteY16" fmla="*/ 357378 h 357377"/>
                <a:gd name="connsiteX17" fmla="*/ 1346645 w 1416685"/>
                <a:gd name="connsiteY17" fmla="*/ 357378 h 357377"/>
                <a:gd name="connsiteX18" fmla="*/ 1396937 w 1416685"/>
                <a:gd name="connsiteY18" fmla="*/ 344932 h 357377"/>
                <a:gd name="connsiteX19" fmla="*/ 1396937 w 1416685"/>
                <a:gd name="connsiteY19" fmla="*/ 344932 h 357377"/>
                <a:gd name="connsiteX20" fmla="*/ 1416685 w 1416685"/>
                <a:gd name="connsiteY20" fmla="*/ 312229 h 357377"/>
                <a:gd name="connsiteX21" fmla="*/ 1416685 w 1416685"/>
                <a:gd name="connsiteY21" fmla="*/ 252285 h 357377"/>
                <a:gd name="connsiteX22" fmla="*/ 1398778 w 1416685"/>
                <a:gd name="connsiteY22" fmla="*/ 219583 h 35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16685" h="357377">
                  <a:moveTo>
                    <a:pt x="1398714" y="219646"/>
                  </a:moveTo>
                  <a:lnTo>
                    <a:pt x="1372552" y="202819"/>
                  </a:lnTo>
                  <a:cubicBezTo>
                    <a:pt x="1328674" y="174689"/>
                    <a:pt x="1279017" y="156908"/>
                    <a:pt x="1227264" y="150813"/>
                  </a:cubicBezTo>
                  <a:lnTo>
                    <a:pt x="1060323" y="131191"/>
                  </a:lnTo>
                  <a:lnTo>
                    <a:pt x="917258" y="48260"/>
                  </a:lnTo>
                  <a:cubicBezTo>
                    <a:pt x="862711" y="16637"/>
                    <a:pt x="800735" y="0"/>
                    <a:pt x="737679" y="0"/>
                  </a:cubicBezTo>
                  <a:lnTo>
                    <a:pt x="509841" y="0"/>
                  </a:lnTo>
                  <a:cubicBezTo>
                    <a:pt x="470789" y="0"/>
                    <a:pt x="432054" y="6414"/>
                    <a:pt x="395097" y="19050"/>
                  </a:cubicBezTo>
                  <a:lnTo>
                    <a:pt x="218567" y="79439"/>
                  </a:lnTo>
                  <a:lnTo>
                    <a:pt x="93599" y="83693"/>
                  </a:lnTo>
                  <a:cubicBezTo>
                    <a:pt x="61023" y="85408"/>
                    <a:pt x="35052" y="111633"/>
                    <a:pt x="33655" y="144208"/>
                  </a:cubicBezTo>
                  <a:lnTo>
                    <a:pt x="31242" y="202184"/>
                  </a:lnTo>
                  <a:lnTo>
                    <a:pt x="23368" y="204597"/>
                  </a:lnTo>
                  <a:cubicBezTo>
                    <a:pt x="9461" y="208852"/>
                    <a:pt x="0" y="221742"/>
                    <a:pt x="0" y="236283"/>
                  </a:cubicBezTo>
                  <a:lnTo>
                    <a:pt x="0" y="301815"/>
                  </a:lnTo>
                  <a:cubicBezTo>
                    <a:pt x="0" y="319088"/>
                    <a:pt x="12954" y="333692"/>
                    <a:pt x="30099" y="335724"/>
                  </a:cubicBezTo>
                  <a:lnTo>
                    <a:pt x="210629" y="357378"/>
                  </a:lnTo>
                  <a:lnTo>
                    <a:pt x="1346645" y="357378"/>
                  </a:lnTo>
                  <a:cubicBezTo>
                    <a:pt x="1364171" y="357378"/>
                    <a:pt x="1381442" y="353123"/>
                    <a:pt x="1396937" y="344932"/>
                  </a:cubicBezTo>
                  <a:lnTo>
                    <a:pt x="1396937" y="344932"/>
                  </a:lnTo>
                  <a:cubicBezTo>
                    <a:pt x="1409065" y="338519"/>
                    <a:pt x="1416685" y="325946"/>
                    <a:pt x="1416685" y="312229"/>
                  </a:cubicBezTo>
                  <a:lnTo>
                    <a:pt x="1416685" y="252285"/>
                  </a:lnTo>
                  <a:cubicBezTo>
                    <a:pt x="1416685" y="239014"/>
                    <a:pt x="1409954" y="226695"/>
                    <a:pt x="1398778" y="219583"/>
                  </a:cubicBezTo>
                  <a:close/>
                </a:path>
              </a:pathLst>
            </a:custGeom>
            <a:solidFill>
              <a:srgbClr val="52AEF1"/>
            </a:solidFill>
            <a:ln w="6350" cap="flat">
              <a:noFill/>
              <a:prstDash val="solid"/>
              <a:miter/>
            </a:ln>
          </p:spPr>
          <p:txBody>
            <a:bodyPr rtlCol="0" anchor="ctr"/>
            <a:lstStyle/>
            <a:p>
              <a:endParaRPr lang="en-IN" dirty="0"/>
            </a:p>
          </p:txBody>
        </p:sp>
        <p:sp>
          <p:nvSpPr>
            <p:cNvPr id="159" name="Freeform: Shape 158">
              <a:extLst>
                <a:ext uri="{FF2B5EF4-FFF2-40B4-BE49-F238E27FC236}">
                  <a16:creationId xmlns:a16="http://schemas.microsoft.com/office/drawing/2014/main" id="{BE686916-F743-5F83-E952-6DF110D3A328}"/>
                </a:ext>
              </a:extLst>
            </p:cNvPr>
            <p:cNvSpPr/>
            <p:nvPr/>
          </p:nvSpPr>
          <p:spPr>
            <a:xfrm>
              <a:off x="6523735" y="5924677"/>
              <a:ext cx="251586" cy="160210"/>
            </a:xfrm>
            <a:custGeom>
              <a:avLst/>
              <a:gdLst>
                <a:gd name="connsiteX0" fmla="*/ 125857 w 251586"/>
                <a:gd name="connsiteY0" fmla="*/ 0 h 160210"/>
                <a:gd name="connsiteX1" fmla="*/ 0 w 251586"/>
                <a:gd name="connsiteY1" fmla="*/ 125857 h 160210"/>
                <a:gd name="connsiteX2" fmla="*/ 4763 w 251586"/>
                <a:gd name="connsiteY2" fmla="*/ 160210 h 160210"/>
                <a:gd name="connsiteX3" fmla="*/ 246824 w 251586"/>
                <a:gd name="connsiteY3" fmla="*/ 160210 h 160210"/>
                <a:gd name="connsiteX4" fmla="*/ 251587 w 251586"/>
                <a:gd name="connsiteY4" fmla="*/ 125857 h 160210"/>
                <a:gd name="connsiteX5" fmla="*/ 125730 w 251586"/>
                <a:gd name="connsiteY5" fmla="*/ 0 h 1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586" h="160210">
                  <a:moveTo>
                    <a:pt x="125857" y="0"/>
                  </a:moveTo>
                  <a:cubicBezTo>
                    <a:pt x="56388" y="0"/>
                    <a:pt x="0" y="56324"/>
                    <a:pt x="0" y="125857"/>
                  </a:cubicBezTo>
                  <a:cubicBezTo>
                    <a:pt x="0" y="137795"/>
                    <a:pt x="1715" y="149289"/>
                    <a:pt x="4763" y="160210"/>
                  </a:cubicBezTo>
                  <a:lnTo>
                    <a:pt x="246824" y="160210"/>
                  </a:lnTo>
                  <a:cubicBezTo>
                    <a:pt x="249936" y="149289"/>
                    <a:pt x="251587" y="137795"/>
                    <a:pt x="251587" y="125857"/>
                  </a:cubicBezTo>
                  <a:cubicBezTo>
                    <a:pt x="251587" y="56388"/>
                    <a:pt x="195263" y="0"/>
                    <a:pt x="125730" y="0"/>
                  </a:cubicBezTo>
                  <a:close/>
                </a:path>
              </a:pathLst>
            </a:custGeom>
            <a:solidFill>
              <a:srgbClr val="2C3235"/>
            </a:solidFill>
            <a:ln w="6350"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62D204A1-3FAC-BB23-CFCD-9E52B5930431}"/>
                </a:ext>
              </a:extLst>
            </p:cNvPr>
            <p:cNvSpPr/>
            <p:nvPr/>
          </p:nvSpPr>
          <p:spPr>
            <a:xfrm rot="18900000">
              <a:off x="6532771" y="5933670"/>
              <a:ext cx="233680" cy="233680"/>
            </a:xfrm>
            <a:custGeom>
              <a:avLst/>
              <a:gdLst>
                <a:gd name="connsiteX0" fmla="*/ 233680 w 233680"/>
                <a:gd name="connsiteY0" fmla="*/ 116840 h 233680"/>
                <a:gd name="connsiteX1" fmla="*/ 116840 w 233680"/>
                <a:gd name="connsiteY1" fmla="*/ 233680 h 233680"/>
                <a:gd name="connsiteX2" fmla="*/ -1 w 233680"/>
                <a:gd name="connsiteY2" fmla="*/ 116840 h 233680"/>
                <a:gd name="connsiteX3" fmla="*/ 116840 w 233680"/>
                <a:gd name="connsiteY3" fmla="*/ 0 h 233680"/>
                <a:gd name="connsiteX4" fmla="*/ 233680 w 233680"/>
                <a:gd name="connsiteY4" fmla="*/ 116840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 h="233680">
                  <a:moveTo>
                    <a:pt x="233680" y="116840"/>
                  </a:moveTo>
                  <a:cubicBezTo>
                    <a:pt x="233680" y="181369"/>
                    <a:pt x="181369" y="233680"/>
                    <a:pt x="116840" y="233680"/>
                  </a:cubicBezTo>
                  <a:cubicBezTo>
                    <a:pt x="52311" y="233680"/>
                    <a:pt x="-1" y="181369"/>
                    <a:pt x="-1" y="116840"/>
                  </a:cubicBezTo>
                  <a:cubicBezTo>
                    <a:pt x="-1" y="52311"/>
                    <a:pt x="52310" y="0"/>
                    <a:pt x="116840" y="0"/>
                  </a:cubicBezTo>
                  <a:cubicBezTo>
                    <a:pt x="181368" y="0"/>
                    <a:pt x="233680" y="52311"/>
                    <a:pt x="233680" y="116840"/>
                  </a:cubicBezTo>
                  <a:close/>
                </a:path>
              </a:pathLst>
            </a:custGeom>
            <a:solidFill>
              <a:srgbClr val="3F484D"/>
            </a:solidFill>
            <a:ln w="6350"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E5490768-CA2A-594C-9302-FEBBFDF1582E}"/>
                </a:ext>
              </a:extLst>
            </p:cNvPr>
            <p:cNvSpPr/>
            <p:nvPr/>
          </p:nvSpPr>
          <p:spPr>
            <a:xfrm rot="19097399">
              <a:off x="6572718" y="5974186"/>
              <a:ext cx="153924" cy="153924"/>
            </a:xfrm>
            <a:custGeom>
              <a:avLst/>
              <a:gdLst>
                <a:gd name="connsiteX0" fmla="*/ 153924 w 153924"/>
                <a:gd name="connsiteY0" fmla="*/ 76962 h 153924"/>
                <a:gd name="connsiteX1" fmla="*/ 76962 w 153924"/>
                <a:gd name="connsiteY1" fmla="*/ 153924 h 153924"/>
                <a:gd name="connsiteX2" fmla="*/ 0 w 153924"/>
                <a:gd name="connsiteY2" fmla="*/ 76962 h 153924"/>
                <a:gd name="connsiteX3" fmla="*/ 76962 w 153924"/>
                <a:gd name="connsiteY3" fmla="*/ 0 h 153924"/>
                <a:gd name="connsiteX4" fmla="*/ 153924 w 153924"/>
                <a:gd name="connsiteY4" fmla="*/ 76962 h 153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24" h="153924">
                  <a:moveTo>
                    <a:pt x="153924" y="76962"/>
                  </a:moveTo>
                  <a:cubicBezTo>
                    <a:pt x="153924" y="119467"/>
                    <a:pt x="119468" y="153924"/>
                    <a:pt x="76962" y="153924"/>
                  </a:cubicBezTo>
                  <a:cubicBezTo>
                    <a:pt x="34457" y="153924"/>
                    <a:pt x="0" y="119467"/>
                    <a:pt x="0" y="76962"/>
                  </a:cubicBezTo>
                  <a:cubicBezTo>
                    <a:pt x="0" y="34458"/>
                    <a:pt x="34457" y="0"/>
                    <a:pt x="76962" y="0"/>
                  </a:cubicBezTo>
                  <a:cubicBezTo>
                    <a:pt x="119468" y="0"/>
                    <a:pt x="153924" y="34458"/>
                    <a:pt x="153924" y="76962"/>
                  </a:cubicBezTo>
                  <a:close/>
                </a:path>
              </a:pathLst>
            </a:custGeom>
            <a:solidFill>
              <a:srgbClr val="C5C8C9"/>
            </a:solidFill>
            <a:ln w="6350"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D3405D15-79D2-940E-21A3-562F54ACE5BA}"/>
                </a:ext>
              </a:extLst>
            </p:cNvPr>
            <p:cNvSpPr/>
            <p:nvPr/>
          </p:nvSpPr>
          <p:spPr>
            <a:xfrm>
              <a:off x="6623177" y="6024118"/>
              <a:ext cx="52832" cy="52831"/>
            </a:xfrm>
            <a:custGeom>
              <a:avLst/>
              <a:gdLst>
                <a:gd name="connsiteX0" fmla="*/ 52832 w 52832"/>
                <a:gd name="connsiteY0" fmla="*/ 26416 h 52831"/>
                <a:gd name="connsiteX1" fmla="*/ 26416 w 52832"/>
                <a:gd name="connsiteY1" fmla="*/ 52832 h 52831"/>
                <a:gd name="connsiteX2" fmla="*/ -1 w 52832"/>
                <a:gd name="connsiteY2" fmla="*/ 26416 h 52831"/>
                <a:gd name="connsiteX3" fmla="*/ 26416 w 52832"/>
                <a:gd name="connsiteY3" fmla="*/ 0 h 52831"/>
                <a:gd name="connsiteX4" fmla="*/ 52832 w 52832"/>
                <a:gd name="connsiteY4" fmla="*/ 26416 h 5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 h="52831">
                  <a:moveTo>
                    <a:pt x="52832" y="26416"/>
                  </a:moveTo>
                  <a:cubicBezTo>
                    <a:pt x="52832" y="41005"/>
                    <a:pt x="41005" y="52832"/>
                    <a:pt x="26416" y="52832"/>
                  </a:cubicBezTo>
                  <a:cubicBezTo>
                    <a:pt x="11827" y="52832"/>
                    <a:pt x="-1" y="41005"/>
                    <a:pt x="-1" y="26416"/>
                  </a:cubicBezTo>
                  <a:cubicBezTo>
                    <a:pt x="-1" y="11827"/>
                    <a:pt x="11827" y="0"/>
                    <a:pt x="26416" y="0"/>
                  </a:cubicBezTo>
                  <a:cubicBezTo>
                    <a:pt x="41005" y="0"/>
                    <a:pt x="52832" y="11827"/>
                    <a:pt x="52832" y="26416"/>
                  </a:cubicBezTo>
                  <a:close/>
                </a:path>
              </a:pathLst>
            </a:custGeom>
            <a:solidFill>
              <a:srgbClr val="3F484D"/>
            </a:solidFill>
            <a:ln w="6350"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FBA2FC8F-BFD5-551F-754C-84548DC7A090}"/>
                </a:ext>
              </a:extLst>
            </p:cNvPr>
            <p:cNvSpPr/>
            <p:nvPr/>
          </p:nvSpPr>
          <p:spPr>
            <a:xfrm>
              <a:off x="5673534" y="5924677"/>
              <a:ext cx="251587" cy="160210"/>
            </a:xfrm>
            <a:custGeom>
              <a:avLst/>
              <a:gdLst>
                <a:gd name="connsiteX0" fmla="*/ 125857 w 251587"/>
                <a:gd name="connsiteY0" fmla="*/ 0 h 160210"/>
                <a:gd name="connsiteX1" fmla="*/ 0 w 251587"/>
                <a:gd name="connsiteY1" fmla="*/ 125857 h 160210"/>
                <a:gd name="connsiteX2" fmla="*/ 4763 w 251587"/>
                <a:gd name="connsiteY2" fmla="*/ 160210 h 160210"/>
                <a:gd name="connsiteX3" fmla="*/ 246825 w 251587"/>
                <a:gd name="connsiteY3" fmla="*/ 160210 h 160210"/>
                <a:gd name="connsiteX4" fmla="*/ 251587 w 251587"/>
                <a:gd name="connsiteY4" fmla="*/ 125857 h 160210"/>
                <a:gd name="connsiteX5" fmla="*/ 125730 w 251587"/>
                <a:gd name="connsiteY5" fmla="*/ 0 h 1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587" h="160210">
                  <a:moveTo>
                    <a:pt x="125857" y="0"/>
                  </a:moveTo>
                  <a:cubicBezTo>
                    <a:pt x="56388" y="0"/>
                    <a:pt x="0" y="56324"/>
                    <a:pt x="0" y="125857"/>
                  </a:cubicBezTo>
                  <a:cubicBezTo>
                    <a:pt x="0" y="137795"/>
                    <a:pt x="1715" y="149289"/>
                    <a:pt x="4763" y="160210"/>
                  </a:cubicBezTo>
                  <a:lnTo>
                    <a:pt x="246825" y="160210"/>
                  </a:lnTo>
                  <a:cubicBezTo>
                    <a:pt x="249936" y="149289"/>
                    <a:pt x="251587" y="137795"/>
                    <a:pt x="251587" y="125857"/>
                  </a:cubicBezTo>
                  <a:cubicBezTo>
                    <a:pt x="251587" y="56388"/>
                    <a:pt x="195263" y="0"/>
                    <a:pt x="125730" y="0"/>
                  </a:cubicBezTo>
                  <a:close/>
                </a:path>
              </a:pathLst>
            </a:custGeom>
            <a:solidFill>
              <a:srgbClr val="2C3235"/>
            </a:solidFill>
            <a:ln w="6350"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756B6412-CD85-AB14-5524-EF76C9A654C1}"/>
                </a:ext>
              </a:extLst>
            </p:cNvPr>
            <p:cNvSpPr/>
            <p:nvPr/>
          </p:nvSpPr>
          <p:spPr>
            <a:xfrm rot="18522002">
              <a:off x="5682449" y="5933223"/>
              <a:ext cx="233679" cy="233679"/>
            </a:xfrm>
            <a:custGeom>
              <a:avLst/>
              <a:gdLst>
                <a:gd name="connsiteX0" fmla="*/ 233680 w 233679"/>
                <a:gd name="connsiteY0" fmla="*/ 116840 h 233679"/>
                <a:gd name="connsiteX1" fmla="*/ 116840 w 233679"/>
                <a:gd name="connsiteY1" fmla="*/ 233680 h 233679"/>
                <a:gd name="connsiteX2" fmla="*/ 0 w 233679"/>
                <a:gd name="connsiteY2" fmla="*/ 116840 h 233679"/>
                <a:gd name="connsiteX3" fmla="*/ 116840 w 233679"/>
                <a:gd name="connsiteY3" fmla="*/ 0 h 233679"/>
                <a:gd name="connsiteX4" fmla="*/ 233680 w 233679"/>
                <a:gd name="connsiteY4" fmla="*/ 116840 h 23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79" h="233679">
                  <a:moveTo>
                    <a:pt x="233680" y="116840"/>
                  </a:moveTo>
                  <a:cubicBezTo>
                    <a:pt x="233680" y="181369"/>
                    <a:pt x="181369" y="233680"/>
                    <a:pt x="116840" y="233680"/>
                  </a:cubicBezTo>
                  <a:cubicBezTo>
                    <a:pt x="52311" y="233680"/>
                    <a:pt x="0" y="181369"/>
                    <a:pt x="0" y="116840"/>
                  </a:cubicBezTo>
                  <a:cubicBezTo>
                    <a:pt x="0" y="52311"/>
                    <a:pt x="52311" y="0"/>
                    <a:pt x="116840" y="0"/>
                  </a:cubicBezTo>
                  <a:cubicBezTo>
                    <a:pt x="181369" y="0"/>
                    <a:pt x="233680" y="52311"/>
                    <a:pt x="233680" y="116840"/>
                  </a:cubicBezTo>
                  <a:close/>
                </a:path>
              </a:pathLst>
            </a:custGeom>
            <a:solidFill>
              <a:srgbClr val="3F484D"/>
            </a:solidFill>
            <a:ln w="6350"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92CFD1BC-7EE8-D01E-46CA-E3B535310AAF}"/>
                </a:ext>
              </a:extLst>
            </p:cNvPr>
            <p:cNvSpPr/>
            <p:nvPr/>
          </p:nvSpPr>
          <p:spPr>
            <a:xfrm rot="18900000">
              <a:off x="5722419" y="5973577"/>
              <a:ext cx="153924" cy="153924"/>
            </a:xfrm>
            <a:custGeom>
              <a:avLst/>
              <a:gdLst>
                <a:gd name="connsiteX0" fmla="*/ 153924 w 153924"/>
                <a:gd name="connsiteY0" fmla="*/ 76962 h 153924"/>
                <a:gd name="connsiteX1" fmla="*/ 76962 w 153924"/>
                <a:gd name="connsiteY1" fmla="*/ 153924 h 153924"/>
                <a:gd name="connsiteX2" fmla="*/ 0 w 153924"/>
                <a:gd name="connsiteY2" fmla="*/ 76962 h 153924"/>
                <a:gd name="connsiteX3" fmla="*/ 76962 w 153924"/>
                <a:gd name="connsiteY3" fmla="*/ 0 h 153924"/>
                <a:gd name="connsiteX4" fmla="*/ 153924 w 153924"/>
                <a:gd name="connsiteY4" fmla="*/ 76962 h 153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24" h="153924">
                  <a:moveTo>
                    <a:pt x="153924" y="76962"/>
                  </a:moveTo>
                  <a:cubicBezTo>
                    <a:pt x="153924" y="119467"/>
                    <a:pt x="119467" y="153924"/>
                    <a:pt x="76962" y="153924"/>
                  </a:cubicBezTo>
                  <a:cubicBezTo>
                    <a:pt x="34457" y="153924"/>
                    <a:pt x="0" y="119467"/>
                    <a:pt x="0" y="76962"/>
                  </a:cubicBezTo>
                  <a:cubicBezTo>
                    <a:pt x="0" y="34457"/>
                    <a:pt x="34457" y="0"/>
                    <a:pt x="76962" y="0"/>
                  </a:cubicBezTo>
                  <a:cubicBezTo>
                    <a:pt x="119467" y="0"/>
                    <a:pt x="153924" y="34457"/>
                    <a:pt x="153924" y="76962"/>
                  </a:cubicBezTo>
                  <a:close/>
                </a:path>
              </a:pathLst>
            </a:custGeom>
            <a:solidFill>
              <a:srgbClr val="C5C8C9"/>
            </a:solidFill>
            <a:ln w="6350"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A12E0480-A3CE-EBE0-A1C4-9E1B86055795}"/>
                </a:ext>
              </a:extLst>
            </p:cNvPr>
            <p:cNvSpPr/>
            <p:nvPr/>
          </p:nvSpPr>
          <p:spPr>
            <a:xfrm>
              <a:off x="5831319" y="5754751"/>
              <a:ext cx="281507" cy="114617"/>
            </a:xfrm>
            <a:custGeom>
              <a:avLst/>
              <a:gdLst>
                <a:gd name="connsiteX0" fmla="*/ 281508 w 281507"/>
                <a:gd name="connsiteY0" fmla="*/ 64 h 114617"/>
                <a:gd name="connsiteX1" fmla="*/ 156032 w 281507"/>
                <a:gd name="connsiteY1" fmla="*/ 64 h 114617"/>
                <a:gd name="connsiteX2" fmla="*/ 117424 w 281507"/>
                <a:gd name="connsiteY2" fmla="*/ 6223 h 114617"/>
                <a:gd name="connsiteX3" fmla="*/ 6616 w 281507"/>
                <a:gd name="connsiteY3" fmla="*/ 42482 h 114617"/>
                <a:gd name="connsiteX4" fmla="*/ 1727 w 281507"/>
                <a:gd name="connsiteY4" fmla="*/ 57086 h 114617"/>
                <a:gd name="connsiteX5" fmla="*/ 37985 w 281507"/>
                <a:gd name="connsiteY5" fmla="*/ 109410 h 114617"/>
                <a:gd name="connsiteX6" fmla="*/ 45859 w 281507"/>
                <a:gd name="connsiteY6" fmla="*/ 113538 h 114617"/>
                <a:gd name="connsiteX7" fmla="*/ 281508 w 281507"/>
                <a:gd name="connsiteY7" fmla="*/ 114617 h 114617"/>
                <a:gd name="connsiteX8" fmla="*/ 281508 w 281507"/>
                <a:gd name="connsiteY8" fmla="*/ 0 h 11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507" h="114617">
                  <a:moveTo>
                    <a:pt x="281508" y="64"/>
                  </a:moveTo>
                  <a:lnTo>
                    <a:pt x="156032" y="64"/>
                  </a:lnTo>
                  <a:cubicBezTo>
                    <a:pt x="142887" y="64"/>
                    <a:pt x="129870" y="2159"/>
                    <a:pt x="117424" y="6223"/>
                  </a:cubicBezTo>
                  <a:lnTo>
                    <a:pt x="6616" y="42482"/>
                  </a:lnTo>
                  <a:cubicBezTo>
                    <a:pt x="520" y="44514"/>
                    <a:pt x="-1956" y="51816"/>
                    <a:pt x="1727" y="57086"/>
                  </a:cubicBezTo>
                  <a:lnTo>
                    <a:pt x="37985" y="109410"/>
                  </a:lnTo>
                  <a:cubicBezTo>
                    <a:pt x="39763" y="112014"/>
                    <a:pt x="42684" y="113538"/>
                    <a:pt x="45859" y="113538"/>
                  </a:cubicBezTo>
                  <a:lnTo>
                    <a:pt x="281508" y="114617"/>
                  </a:lnTo>
                  <a:lnTo>
                    <a:pt x="281508" y="0"/>
                  </a:lnTo>
                  <a:close/>
                </a:path>
              </a:pathLst>
            </a:custGeom>
            <a:solidFill>
              <a:srgbClr val="3F484D"/>
            </a:solidFill>
            <a:ln w="6350"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3048AEB6-CCA4-66C2-04B0-D858D37ACB5F}"/>
                </a:ext>
              </a:extLst>
            </p:cNvPr>
            <p:cNvSpPr/>
            <p:nvPr/>
          </p:nvSpPr>
          <p:spPr>
            <a:xfrm>
              <a:off x="6139624" y="5754814"/>
              <a:ext cx="374740" cy="116204"/>
            </a:xfrm>
            <a:custGeom>
              <a:avLst/>
              <a:gdLst>
                <a:gd name="connsiteX0" fmla="*/ 369697 w 374740"/>
                <a:gd name="connsiteY0" fmla="*/ 98107 h 116204"/>
                <a:gd name="connsiteX1" fmla="*/ 226314 w 374740"/>
                <a:gd name="connsiteY1" fmla="*/ 20638 h 116204"/>
                <a:gd name="connsiteX2" fmla="*/ 144653 w 374740"/>
                <a:gd name="connsiteY2" fmla="*/ 0 h 116204"/>
                <a:gd name="connsiteX3" fmla="*/ 0 w 374740"/>
                <a:gd name="connsiteY3" fmla="*/ 0 h 116204"/>
                <a:gd name="connsiteX4" fmla="*/ 0 w 374740"/>
                <a:gd name="connsiteY4" fmla="*/ 114745 h 116204"/>
                <a:gd name="connsiteX5" fmla="*/ 365061 w 374740"/>
                <a:gd name="connsiteY5" fmla="*/ 116205 h 116204"/>
                <a:gd name="connsiteX6" fmla="*/ 369697 w 374740"/>
                <a:gd name="connsiteY6" fmla="*/ 98107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740" h="116204">
                  <a:moveTo>
                    <a:pt x="369697" y="98107"/>
                  </a:moveTo>
                  <a:lnTo>
                    <a:pt x="226314" y="20638"/>
                  </a:lnTo>
                  <a:cubicBezTo>
                    <a:pt x="201232" y="7112"/>
                    <a:pt x="173165" y="0"/>
                    <a:pt x="144653" y="0"/>
                  </a:cubicBezTo>
                  <a:lnTo>
                    <a:pt x="0" y="0"/>
                  </a:lnTo>
                  <a:lnTo>
                    <a:pt x="0" y="114745"/>
                  </a:lnTo>
                  <a:lnTo>
                    <a:pt x="365061" y="116205"/>
                  </a:lnTo>
                  <a:cubicBezTo>
                    <a:pt x="375094" y="116205"/>
                    <a:pt x="378460" y="102870"/>
                    <a:pt x="369697" y="98107"/>
                  </a:cubicBezTo>
                  <a:close/>
                </a:path>
              </a:pathLst>
            </a:custGeom>
            <a:solidFill>
              <a:srgbClr val="3F484D"/>
            </a:solidFill>
            <a:ln w="6350"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77670813-0655-59BB-52BE-E4A56F835770}"/>
                </a:ext>
              </a:extLst>
            </p:cNvPr>
            <p:cNvSpPr/>
            <p:nvPr/>
          </p:nvSpPr>
          <p:spPr>
            <a:xfrm>
              <a:off x="6139624" y="5896165"/>
              <a:ext cx="75819" cy="23749"/>
            </a:xfrm>
            <a:custGeom>
              <a:avLst/>
              <a:gdLst>
                <a:gd name="connsiteX0" fmla="*/ 66675 w 75819"/>
                <a:gd name="connsiteY0" fmla="*/ 0 h 23749"/>
                <a:gd name="connsiteX1" fmla="*/ 75819 w 75819"/>
                <a:gd name="connsiteY1" fmla="*/ 9144 h 23749"/>
                <a:gd name="connsiteX2" fmla="*/ 75819 w 75819"/>
                <a:gd name="connsiteY2" fmla="*/ 14605 h 23749"/>
                <a:gd name="connsiteX3" fmla="*/ 66675 w 75819"/>
                <a:gd name="connsiteY3" fmla="*/ 23749 h 23749"/>
                <a:gd name="connsiteX4" fmla="*/ 9144 w 75819"/>
                <a:gd name="connsiteY4" fmla="*/ 23749 h 23749"/>
                <a:gd name="connsiteX5" fmla="*/ 0 w 75819"/>
                <a:gd name="connsiteY5" fmla="*/ 14605 h 23749"/>
                <a:gd name="connsiteX6" fmla="*/ 0 w 75819"/>
                <a:gd name="connsiteY6" fmla="*/ 9144 h 23749"/>
                <a:gd name="connsiteX7" fmla="*/ 9144 w 75819"/>
                <a:gd name="connsiteY7" fmla="*/ 0 h 2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19" h="23749">
                  <a:moveTo>
                    <a:pt x="66675" y="0"/>
                  </a:moveTo>
                  <a:cubicBezTo>
                    <a:pt x="71725" y="0"/>
                    <a:pt x="75819" y="4094"/>
                    <a:pt x="75819" y="9144"/>
                  </a:cubicBezTo>
                  <a:lnTo>
                    <a:pt x="75819" y="14605"/>
                  </a:lnTo>
                  <a:cubicBezTo>
                    <a:pt x="75819" y="19655"/>
                    <a:pt x="71725" y="23749"/>
                    <a:pt x="66675" y="23749"/>
                  </a:cubicBezTo>
                  <a:lnTo>
                    <a:pt x="9144" y="23749"/>
                  </a:lnTo>
                  <a:cubicBezTo>
                    <a:pt x="4094" y="23749"/>
                    <a:pt x="0" y="19655"/>
                    <a:pt x="0" y="14605"/>
                  </a:cubicBezTo>
                  <a:lnTo>
                    <a:pt x="0" y="9144"/>
                  </a:lnTo>
                  <a:cubicBezTo>
                    <a:pt x="0" y="4094"/>
                    <a:pt x="4094" y="0"/>
                    <a:pt x="9144" y="0"/>
                  </a:cubicBezTo>
                  <a:close/>
                </a:path>
              </a:pathLst>
            </a:custGeom>
            <a:solidFill>
              <a:srgbClr val="5298F1"/>
            </a:solidFill>
            <a:ln w="6350"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545A7D03-00DE-C5BE-5FA6-528034E9FE77}"/>
                </a:ext>
              </a:extLst>
            </p:cNvPr>
            <p:cNvSpPr/>
            <p:nvPr/>
          </p:nvSpPr>
          <p:spPr>
            <a:xfrm>
              <a:off x="5541390" y="5871590"/>
              <a:ext cx="65913" cy="29210"/>
            </a:xfrm>
            <a:custGeom>
              <a:avLst/>
              <a:gdLst>
                <a:gd name="connsiteX0" fmla="*/ 57531 w 65913"/>
                <a:gd name="connsiteY0" fmla="*/ 29210 h 29210"/>
                <a:gd name="connsiteX1" fmla="*/ 0 w 65913"/>
                <a:gd name="connsiteY1" fmla="*/ 29210 h 29210"/>
                <a:gd name="connsiteX2" fmla="*/ 1207 w 65913"/>
                <a:gd name="connsiteY2" fmla="*/ 0 h 29210"/>
                <a:gd name="connsiteX3" fmla="*/ 57531 w 65913"/>
                <a:gd name="connsiteY3" fmla="*/ 0 h 29210"/>
                <a:gd name="connsiteX4" fmla="*/ 65913 w 65913"/>
                <a:gd name="connsiteY4" fmla="*/ 8382 h 29210"/>
                <a:gd name="connsiteX5" fmla="*/ 65913 w 65913"/>
                <a:gd name="connsiteY5" fmla="*/ 20828 h 29210"/>
                <a:gd name="connsiteX6" fmla="*/ 57531 w 65913"/>
                <a:gd name="connsiteY6" fmla="*/ 292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13" h="29210">
                  <a:moveTo>
                    <a:pt x="57531" y="29210"/>
                  </a:moveTo>
                  <a:lnTo>
                    <a:pt x="0" y="29210"/>
                  </a:lnTo>
                  <a:lnTo>
                    <a:pt x="1207" y="0"/>
                  </a:lnTo>
                  <a:lnTo>
                    <a:pt x="57531" y="0"/>
                  </a:lnTo>
                  <a:cubicBezTo>
                    <a:pt x="62167" y="0"/>
                    <a:pt x="65913" y="3747"/>
                    <a:pt x="65913" y="8382"/>
                  </a:cubicBezTo>
                  <a:lnTo>
                    <a:pt x="65913" y="20828"/>
                  </a:lnTo>
                  <a:cubicBezTo>
                    <a:pt x="65913" y="25464"/>
                    <a:pt x="62167" y="29210"/>
                    <a:pt x="57531" y="29210"/>
                  </a:cubicBezTo>
                  <a:close/>
                </a:path>
              </a:pathLst>
            </a:custGeom>
            <a:solidFill>
              <a:srgbClr val="E61E25"/>
            </a:solidFill>
            <a:ln w="6350"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50168B78-DE43-8365-8B67-45E67CAD10E2}"/>
                </a:ext>
              </a:extLst>
            </p:cNvPr>
            <p:cNvSpPr/>
            <p:nvPr/>
          </p:nvSpPr>
          <p:spPr>
            <a:xfrm>
              <a:off x="6790666" y="5912033"/>
              <a:ext cx="86570" cy="37409"/>
            </a:xfrm>
            <a:custGeom>
              <a:avLst/>
              <a:gdLst>
                <a:gd name="connsiteX0" fmla="*/ 81875 w 86570"/>
                <a:gd name="connsiteY0" fmla="*/ 37408 h 37409"/>
                <a:gd name="connsiteX1" fmla="*/ 84098 w 86570"/>
                <a:gd name="connsiteY1" fmla="*/ 28836 h 37409"/>
                <a:gd name="connsiteX2" fmla="*/ 31647 w 86570"/>
                <a:gd name="connsiteY2" fmla="*/ 3182 h 37409"/>
                <a:gd name="connsiteX3" fmla="*/ 5548 w 86570"/>
                <a:gd name="connsiteY3" fmla="*/ 7 h 37409"/>
                <a:gd name="connsiteX4" fmla="*/ 2246 w 86570"/>
                <a:gd name="connsiteY4" fmla="*/ 9659 h 37409"/>
                <a:gd name="connsiteX5" fmla="*/ 44029 w 86570"/>
                <a:gd name="connsiteY5" fmla="*/ 34170 h 37409"/>
                <a:gd name="connsiteX6" fmla="*/ 81875 w 86570"/>
                <a:gd name="connsiteY6" fmla="*/ 37408 h 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70" h="37409">
                  <a:moveTo>
                    <a:pt x="81875" y="37408"/>
                  </a:moveTo>
                  <a:cubicBezTo>
                    <a:pt x="86701" y="37535"/>
                    <a:pt x="88415" y="31058"/>
                    <a:pt x="84098" y="28836"/>
                  </a:cubicBezTo>
                  <a:cubicBezTo>
                    <a:pt x="65746" y="19374"/>
                    <a:pt x="38377" y="5531"/>
                    <a:pt x="31647" y="3182"/>
                  </a:cubicBezTo>
                  <a:cubicBezTo>
                    <a:pt x="26376" y="1340"/>
                    <a:pt x="15200" y="451"/>
                    <a:pt x="5548" y="7"/>
                  </a:cubicBezTo>
                  <a:cubicBezTo>
                    <a:pt x="277" y="-247"/>
                    <a:pt x="-2072" y="6611"/>
                    <a:pt x="2246" y="9659"/>
                  </a:cubicBezTo>
                  <a:cubicBezTo>
                    <a:pt x="15899" y="19247"/>
                    <a:pt x="35774" y="32392"/>
                    <a:pt x="44029" y="34170"/>
                  </a:cubicBezTo>
                  <a:cubicBezTo>
                    <a:pt x="53237" y="36138"/>
                    <a:pt x="69112" y="37027"/>
                    <a:pt x="81875" y="37408"/>
                  </a:cubicBezTo>
                  <a:close/>
                </a:path>
              </a:pathLst>
            </a:custGeom>
            <a:solidFill>
              <a:srgbClr val="FFFFFF"/>
            </a:solidFill>
            <a:ln w="6350"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3E6690BB-4558-9AB6-EB94-770693E4FA3C}"/>
                </a:ext>
              </a:extLst>
            </p:cNvPr>
            <p:cNvSpPr/>
            <p:nvPr/>
          </p:nvSpPr>
          <p:spPr>
            <a:xfrm>
              <a:off x="5772975" y="6024118"/>
              <a:ext cx="52831" cy="52831"/>
            </a:xfrm>
            <a:custGeom>
              <a:avLst/>
              <a:gdLst>
                <a:gd name="connsiteX0" fmla="*/ 52832 w 52831"/>
                <a:gd name="connsiteY0" fmla="*/ 26416 h 52831"/>
                <a:gd name="connsiteX1" fmla="*/ 26416 w 52831"/>
                <a:gd name="connsiteY1" fmla="*/ 52832 h 52831"/>
                <a:gd name="connsiteX2" fmla="*/ 0 w 52831"/>
                <a:gd name="connsiteY2" fmla="*/ 26416 h 52831"/>
                <a:gd name="connsiteX3" fmla="*/ 26416 w 52831"/>
                <a:gd name="connsiteY3" fmla="*/ 0 h 52831"/>
                <a:gd name="connsiteX4" fmla="*/ 52832 w 52831"/>
                <a:gd name="connsiteY4" fmla="*/ 26416 h 5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1" h="52831">
                  <a:moveTo>
                    <a:pt x="52832" y="26416"/>
                  </a:moveTo>
                  <a:cubicBezTo>
                    <a:pt x="52832" y="41005"/>
                    <a:pt x="41005" y="52832"/>
                    <a:pt x="26416" y="52832"/>
                  </a:cubicBezTo>
                  <a:cubicBezTo>
                    <a:pt x="11827" y="52832"/>
                    <a:pt x="0" y="41005"/>
                    <a:pt x="0" y="26416"/>
                  </a:cubicBezTo>
                  <a:cubicBezTo>
                    <a:pt x="0" y="11827"/>
                    <a:pt x="11827" y="0"/>
                    <a:pt x="26416" y="0"/>
                  </a:cubicBezTo>
                  <a:cubicBezTo>
                    <a:pt x="41005" y="0"/>
                    <a:pt x="52832" y="11827"/>
                    <a:pt x="52832" y="26416"/>
                  </a:cubicBezTo>
                  <a:close/>
                </a:path>
              </a:pathLst>
            </a:custGeom>
            <a:solidFill>
              <a:srgbClr val="3F484D"/>
            </a:solidFill>
            <a:ln w="6350"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3662214C-39E4-9346-C9FD-DD6912C6C22C}"/>
                </a:ext>
              </a:extLst>
            </p:cNvPr>
            <p:cNvSpPr/>
            <p:nvPr/>
          </p:nvSpPr>
          <p:spPr>
            <a:xfrm>
              <a:off x="5960427" y="6035040"/>
              <a:ext cx="531367" cy="34226"/>
            </a:xfrm>
            <a:custGeom>
              <a:avLst/>
              <a:gdLst>
                <a:gd name="connsiteX0" fmla="*/ 0 w 531367"/>
                <a:gd name="connsiteY0" fmla="*/ 0 h 34226"/>
                <a:gd name="connsiteX1" fmla="*/ 518414 w 531367"/>
                <a:gd name="connsiteY1" fmla="*/ 15494 h 34226"/>
                <a:gd name="connsiteX2" fmla="*/ 531368 w 531367"/>
                <a:gd name="connsiteY2" fmla="*/ 34226 h 34226"/>
                <a:gd name="connsiteX3" fmla="*/ 63 w 531367"/>
                <a:gd name="connsiteY3" fmla="*/ 34226 h 34226"/>
                <a:gd name="connsiteX4" fmla="*/ 63 w 531367"/>
                <a:gd name="connsiteY4" fmla="*/ 0 h 3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67" h="34226">
                  <a:moveTo>
                    <a:pt x="0" y="0"/>
                  </a:moveTo>
                  <a:lnTo>
                    <a:pt x="518414" y="15494"/>
                  </a:lnTo>
                  <a:lnTo>
                    <a:pt x="531368" y="34226"/>
                  </a:lnTo>
                  <a:lnTo>
                    <a:pt x="63" y="34226"/>
                  </a:lnTo>
                  <a:cubicBezTo>
                    <a:pt x="63" y="34226"/>
                    <a:pt x="1588" y="14414"/>
                    <a:pt x="63" y="0"/>
                  </a:cubicBezTo>
                  <a:close/>
                </a:path>
              </a:pathLst>
            </a:custGeom>
            <a:solidFill>
              <a:srgbClr val="5298F1"/>
            </a:solidFill>
            <a:ln w="6350" cap="flat">
              <a:noFill/>
              <a:prstDash val="solid"/>
              <a:miter/>
            </a:ln>
          </p:spPr>
          <p:txBody>
            <a:bodyPr rtlCol="0" anchor="ctr"/>
            <a:lstStyle/>
            <a:p>
              <a:endParaRPr lang="en-IN" dirty="0"/>
            </a:p>
          </p:txBody>
        </p:sp>
        <p:sp>
          <p:nvSpPr>
            <p:cNvPr id="173" name="Freeform: Shape 172">
              <a:extLst>
                <a:ext uri="{FF2B5EF4-FFF2-40B4-BE49-F238E27FC236}">
                  <a16:creationId xmlns:a16="http://schemas.microsoft.com/office/drawing/2014/main" id="{5C725EB9-92FA-422C-7D24-0AE76CCEFEA7}"/>
                </a:ext>
              </a:extLst>
            </p:cNvPr>
            <p:cNvSpPr/>
            <p:nvPr/>
          </p:nvSpPr>
          <p:spPr>
            <a:xfrm>
              <a:off x="6777164" y="5986145"/>
              <a:ext cx="140144" cy="27622"/>
            </a:xfrm>
            <a:custGeom>
              <a:avLst/>
              <a:gdLst>
                <a:gd name="connsiteX0" fmla="*/ 0 w 140144"/>
                <a:gd name="connsiteY0" fmla="*/ 1778 h 27622"/>
                <a:gd name="connsiteX1" fmla="*/ 140144 w 140144"/>
                <a:gd name="connsiteY1" fmla="*/ 0 h 27622"/>
                <a:gd name="connsiteX2" fmla="*/ 140144 w 140144"/>
                <a:gd name="connsiteY2" fmla="*/ 11430 h 27622"/>
                <a:gd name="connsiteX3" fmla="*/ 13589 w 140144"/>
                <a:gd name="connsiteY3" fmla="*/ 27622 h 27622"/>
                <a:gd name="connsiteX4" fmla="*/ 64 w 140144"/>
                <a:gd name="connsiteY4" fmla="*/ 1841 h 2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44" h="27622">
                  <a:moveTo>
                    <a:pt x="0" y="1778"/>
                  </a:moveTo>
                  <a:lnTo>
                    <a:pt x="140144" y="0"/>
                  </a:lnTo>
                  <a:lnTo>
                    <a:pt x="140144" y="11430"/>
                  </a:lnTo>
                  <a:lnTo>
                    <a:pt x="13589" y="27622"/>
                  </a:lnTo>
                  <a:cubicBezTo>
                    <a:pt x="13589" y="27622"/>
                    <a:pt x="11176" y="17145"/>
                    <a:pt x="64" y="1841"/>
                  </a:cubicBezTo>
                  <a:close/>
                </a:path>
              </a:pathLst>
            </a:custGeom>
            <a:solidFill>
              <a:srgbClr val="5298F1"/>
            </a:solidFill>
            <a:ln w="6350"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6354B7B9-CFFD-47B5-058F-41549BE385DA}"/>
                </a:ext>
              </a:extLst>
            </p:cNvPr>
            <p:cNvSpPr/>
            <p:nvPr/>
          </p:nvSpPr>
          <p:spPr>
            <a:xfrm>
              <a:off x="5534914" y="5944585"/>
              <a:ext cx="153479" cy="38574"/>
            </a:xfrm>
            <a:custGeom>
              <a:avLst/>
              <a:gdLst>
                <a:gd name="connsiteX0" fmla="*/ 19367 w 153479"/>
                <a:gd name="connsiteY0" fmla="*/ 411 h 38574"/>
                <a:gd name="connsiteX1" fmla="*/ 153479 w 153479"/>
                <a:gd name="connsiteY1" fmla="*/ 20668 h 38574"/>
                <a:gd name="connsiteX2" fmla="*/ 144272 w 153479"/>
                <a:gd name="connsiteY2" fmla="*/ 38575 h 38574"/>
                <a:gd name="connsiteX3" fmla="*/ 0 w 153479"/>
                <a:gd name="connsiteY3" fmla="*/ 8920 h 38574"/>
                <a:gd name="connsiteX4" fmla="*/ 19367 w 153479"/>
                <a:gd name="connsiteY4" fmla="*/ 411 h 3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79" h="38574">
                  <a:moveTo>
                    <a:pt x="19367" y="411"/>
                  </a:moveTo>
                  <a:lnTo>
                    <a:pt x="153479" y="20668"/>
                  </a:lnTo>
                  <a:cubicBezTo>
                    <a:pt x="153479" y="20668"/>
                    <a:pt x="142558" y="27145"/>
                    <a:pt x="144272" y="38575"/>
                  </a:cubicBezTo>
                  <a:lnTo>
                    <a:pt x="0" y="8920"/>
                  </a:lnTo>
                  <a:cubicBezTo>
                    <a:pt x="0" y="8920"/>
                    <a:pt x="1651" y="-2256"/>
                    <a:pt x="19367" y="411"/>
                  </a:cubicBezTo>
                  <a:close/>
                </a:path>
              </a:pathLst>
            </a:custGeom>
            <a:solidFill>
              <a:srgbClr val="5298F1"/>
            </a:solidFill>
            <a:ln w="6350" cap="flat">
              <a:noFill/>
              <a:prstDash val="solid"/>
              <a:miter/>
            </a:ln>
          </p:spPr>
          <p:txBody>
            <a:bodyPr rtlCol="0" anchor="ctr"/>
            <a:lstStyle/>
            <a:p>
              <a:endParaRPr lang="en-IN"/>
            </a:p>
          </p:txBody>
        </p:sp>
      </p:grpSp>
      <p:sp>
        <p:nvSpPr>
          <p:cNvPr id="176" name="Freeform: Shape 175">
            <a:extLst>
              <a:ext uri="{FF2B5EF4-FFF2-40B4-BE49-F238E27FC236}">
                <a16:creationId xmlns:a16="http://schemas.microsoft.com/office/drawing/2014/main" id="{7AC41D23-019A-0A4C-F4EF-1CF9C622DB49}"/>
              </a:ext>
            </a:extLst>
          </p:cNvPr>
          <p:cNvSpPr/>
          <p:nvPr/>
        </p:nvSpPr>
        <p:spPr>
          <a:xfrm>
            <a:off x="761682" y="6502378"/>
            <a:ext cx="1002982" cy="77850"/>
          </a:xfrm>
          <a:custGeom>
            <a:avLst/>
            <a:gdLst>
              <a:gd name="connsiteX0" fmla="*/ 939483 w 1002982"/>
              <a:gd name="connsiteY0" fmla="*/ 77851 h 77850"/>
              <a:gd name="connsiteX1" fmla="*/ 0 w 1002982"/>
              <a:gd name="connsiteY1" fmla="*/ 77851 h 77850"/>
              <a:gd name="connsiteX2" fmla="*/ 63500 w 1002982"/>
              <a:gd name="connsiteY2" fmla="*/ 0 h 77850"/>
              <a:gd name="connsiteX3" fmla="*/ 1002983 w 1002982"/>
              <a:gd name="connsiteY3" fmla="*/ 0 h 77850"/>
              <a:gd name="connsiteX4" fmla="*/ 939483 w 1002982"/>
              <a:gd name="connsiteY4" fmla="*/ 77851 h 7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850">
                <a:moveTo>
                  <a:pt x="939483" y="77851"/>
                </a:moveTo>
                <a:lnTo>
                  <a:pt x="0" y="77851"/>
                </a:lnTo>
                <a:lnTo>
                  <a:pt x="63500" y="0"/>
                </a:lnTo>
                <a:lnTo>
                  <a:pt x="1002983" y="0"/>
                </a:lnTo>
                <a:lnTo>
                  <a:pt x="939483" y="77851"/>
                </a:lnTo>
                <a:close/>
              </a:path>
            </a:pathLst>
          </a:custGeom>
          <a:solidFill>
            <a:srgbClr val="BFBFBF"/>
          </a:solidFill>
          <a:ln w="6350"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F891306B-A4D3-441B-6EBB-764DDF94999B}"/>
              </a:ext>
            </a:extLst>
          </p:cNvPr>
          <p:cNvSpPr/>
          <p:nvPr/>
        </p:nvSpPr>
        <p:spPr>
          <a:xfrm>
            <a:off x="3983672" y="6514930"/>
            <a:ext cx="1002982" cy="77850"/>
          </a:xfrm>
          <a:custGeom>
            <a:avLst/>
            <a:gdLst>
              <a:gd name="connsiteX0" fmla="*/ 939483 w 1002982"/>
              <a:gd name="connsiteY0" fmla="*/ 77851 h 77850"/>
              <a:gd name="connsiteX1" fmla="*/ 0 w 1002982"/>
              <a:gd name="connsiteY1" fmla="*/ 77851 h 77850"/>
              <a:gd name="connsiteX2" fmla="*/ 63500 w 1002982"/>
              <a:gd name="connsiteY2" fmla="*/ 0 h 77850"/>
              <a:gd name="connsiteX3" fmla="*/ 1002983 w 1002982"/>
              <a:gd name="connsiteY3" fmla="*/ 0 h 77850"/>
              <a:gd name="connsiteX4" fmla="*/ 939483 w 1002982"/>
              <a:gd name="connsiteY4" fmla="*/ 77851 h 7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850">
                <a:moveTo>
                  <a:pt x="939483" y="77851"/>
                </a:moveTo>
                <a:lnTo>
                  <a:pt x="0" y="77851"/>
                </a:lnTo>
                <a:lnTo>
                  <a:pt x="63500" y="0"/>
                </a:lnTo>
                <a:lnTo>
                  <a:pt x="1002983" y="0"/>
                </a:lnTo>
                <a:lnTo>
                  <a:pt x="939483" y="77851"/>
                </a:lnTo>
                <a:close/>
              </a:path>
            </a:pathLst>
          </a:custGeom>
          <a:solidFill>
            <a:srgbClr val="BFBFBF"/>
          </a:solidFill>
          <a:ln w="6350"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0F251502-16B9-68F1-8869-FCAF2FA2D01D}"/>
              </a:ext>
            </a:extLst>
          </p:cNvPr>
          <p:cNvSpPr/>
          <p:nvPr/>
        </p:nvSpPr>
        <p:spPr>
          <a:xfrm>
            <a:off x="7205598" y="6525986"/>
            <a:ext cx="1002982" cy="77850"/>
          </a:xfrm>
          <a:custGeom>
            <a:avLst/>
            <a:gdLst>
              <a:gd name="connsiteX0" fmla="*/ 939482 w 1002982"/>
              <a:gd name="connsiteY0" fmla="*/ 77851 h 77850"/>
              <a:gd name="connsiteX1" fmla="*/ 0 w 1002982"/>
              <a:gd name="connsiteY1" fmla="*/ 77851 h 77850"/>
              <a:gd name="connsiteX2" fmla="*/ 63500 w 1002982"/>
              <a:gd name="connsiteY2" fmla="*/ 0 h 77850"/>
              <a:gd name="connsiteX3" fmla="*/ 1002982 w 1002982"/>
              <a:gd name="connsiteY3" fmla="*/ 0 h 77850"/>
              <a:gd name="connsiteX4" fmla="*/ 939482 w 1002982"/>
              <a:gd name="connsiteY4" fmla="*/ 77851 h 7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850">
                <a:moveTo>
                  <a:pt x="939482" y="77851"/>
                </a:moveTo>
                <a:lnTo>
                  <a:pt x="0" y="77851"/>
                </a:lnTo>
                <a:lnTo>
                  <a:pt x="63500" y="0"/>
                </a:lnTo>
                <a:lnTo>
                  <a:pt x="1002982" y="0"/>
                </a:lnTo>
                <a:lnTo>
                  <a:pt x="939482" y="77851"/>
                </a:lnTo>
                <a:close/>
              </a:path>
            </a:pathLst>
          </a:custGeom>
          <a:solidFill>
            <a:srgbClr val="BFBFBF"/>
          </a:solidFill>
          <a:ln w="6350"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CFA92835-8A00-F07A-E3F1-EC16CAE7EEFE}"/>
              </a:ext>
            </a:extLst>
          </p:cNvPr>
          <p:cNvSpPr/>
          <p:nvPr/>
        </p:nvSpPr>
        <p:spPr>
          <a:xfrm>
            <a:off x="10427525" y="6505666"/>
            <a:ext cx="1002982" cy="77850"/>
          </a:xfrm>
          <a:custGeom>
            <a:avLst/>
            <a:gdLst>
              <a:gd name="connsiteX0" fmla="*/ 939482 w 1002982"/>
              <a:gd name="connsiteY0" fmla="*/ 77851 h 77850"/>
              <a:gd name="connsiteX1" fmla="*/ 0 w 1002982"/>
              <a:gd name="connsiteY1" fmla="*/ 77851 h 77850"/>
              <a:gd name="connsiteX2" fmla="*/ 63500 w 1002982"/>
              <a:gd name="connsiteY2" fmla="*/ 0 h 77850"/>
              <a:gd name="connsiteX3" fmla="*/ 1002982 w 1002982"/>
              <a:gd name="connsiteY3" fmla="*/ 0 h 77850"/>
              <a:gd name="connsiteX4" fmla="*/ 939482 w 1002982"/>
              <a:gd name="connsiteY4" fmla="*/ 77851 h 7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850">
                <a:moveTo>
                  <a:pt x="939482" y="77851"/>
                </a:moveTo>
                <a:lnTo>
                  <a:pt x="0" y="77851"/>
                </a:lnTo>
                <a:lnTo>
                  <a:pt x="63500" y="0"/>
                </a:lnTo>
                <a:lnTo>
                  <a:pt x="1002982" y="0"/>
                </a:lnTo>
                <a:lnTo>
                  <a:pt x="939482" y="77851"/>
                </a:lnTo>
                <a:close/>
              </a:path>
            </a:pathLst>
          </a:custGeom>
          <a:solidFill>
            <a:srgbClr val="BFBFBF"/>
          </a:solidFill>
          <a:ln w="6350"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D29DC861-4FD5-AEB5-29AD-78D58D27AAF6}"/>
              </a:ext>
            </a:extLst>
          </p:cNvPr>
          <p:cNvGrpSpPr/>
          <p:nvPr/>
        </p:nvGrpSpPr>
        <p:grpSpPr>
          <a:xfrm>
            <a:off x="11115630" y="2577782"/>
            <a:ext cx="1100457" cy="3796689"/>
            <a:chOff x="10836674" y="1612898"/>
            <a:chExt cx="1355579" cy="4500119"/>
          </a:xfrm>
        </p:grpSpPr>
        <p:grpSp>
          <p:nvGrpSpPr>
            <p:cNvPr id="67" name="Graphic 2">
              <a:extLst>
                <a:ext uri="{FF2B5EF4-FFF2-40B4-BE49-F238E27FC236}">
                  <a16:creationId xmlns:a16="http://schemas.microsoft.com/office/drawing/2014/main" id="{D3C92A7E-CB72-7575-C678-8BA41121C94A}"/>
                </a:ext>
              </a:extLst>
            </p:cNvPr>
            <p:cNvGrpSpPr/>
            <p:nvPr/>
          </p:nvGrpSpPr>
          <p:grpSpPr>
            <a:xfrm>
              <a:off x="10836674" y="1612898"/>
              <a:ext cx="1089744" cy="1630935"/>
              <a:chOff x="10836674" y="1612898"/>
              <a:chExt cx="1089744" cy="1630935"/>
            </a:xfrm>
          </p:grpSpPr>
          <p:sp>
            <p:nvSpPr>
              <p:cNvPr id="68" name="Freeform: Shape 67">
                <a:extLst>
                  <a:ext uri="{FF2B5EF4-FFF2-40B4-BE49-F238E27FC236}">
                    <a16:creationId xmlns:a16="http://schemas.microsoft.com/office/drawing/2014/main" id="{0ED74332-C61B-D46F-AADC-0102CAEA7BEC}"/>
                  </a:ext>
                </a:extLst>
              </p:cNvPr>
              <p:cNvSpPr/>
              <p:nvPr/>
            </p:nvSpPr>
            <p:spPr>
              <a:xfrm>
                <a:off x="10836674" y="1612898"/>
                <a:ext cx="1089744" cy="1630935"/>
              </a:xfrm>
              <a:custGeom>
                <a:avLst/>
                <a:gdLst>
                  <a:gd name="connsiteX0" fmla="*/ 551543 w 1089744"/>
                  <a:gd name="connsiteY0" fmla="*/ 1587184 h 1630935"/>
                  <a:gd name="connsiteX1" fmla="*/ 190735 w 1089744"/>
                  <a:gd name="connsiteY1" fmla="*/ 1086423 h 1630935"/>
                  <a:gd name="connsiteX2" fmla="*/ 19984 w 1089744"/>
                  <a:gd name="connsiteY2" fmla="*/ 441072 h 1630935"/>
                  <a:gd name="connsiteX3" fmla="*/ 147174 w 1089744"/>
                  <a:gd name="connsiteY3" fmla="*/ 165609 h 1630935"/>
                  <a:gd name="connsiteX4" fmla="*/ 458324 w 1089744"/>
                  <a:gd name="connsiteY4" fmla="*/ 3621 h 1630935"/>
                  <a:gd name="connsiteX5" fmla="*/ 917303 w 1089744"/>
                  <a:gd name="connsiteY5" fmla="*/ 174753 h 1630935"/>
                  <a:gd name="connsiteX6" fmla="*/ 1088880 w 1089744"/>
                  <a:gd name="connsiteY6" fmla="*/ 526988 h 1630935"/>
                  <a:gd name="connsiteX7" fmla="*/ 981437 w 1089744"/>
                  <a:gd name="connsiteY7" fmla="*/ 905321 h 1630935"/>
                  <a:gd name="connsiteX8" fmla="*/ 878250 w 1089744"/>
                  <a:gd name="connsiteY8" fmla="*/ 1179641 h 1630935"/>
                  <a:gd name="connsiteX9" fmla="*/ 736391 w 1089744"/>
                  <a:gd name="connsiteY9" fmla="*/ 1436117 h 1630935"/>
                  <a:gd name="connsiteX10" fmla="*/ 646411 w 1089744"/>
                  <a:gd name="connsiteY10" fmla="*/ 1630935 h 1630935"/>
                  <a:gd name="connsiteX11" fmla="*/ 551479 w 1089744"/>
                  <a:gd name="connsiteY11" fmla="*/ 1587120 h 163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9744" h="1630935">
                    <a:moveTo>
                      <a:pt x="551543" y="1587184"/>
                    </a:moveTo>
                    <a:cubicBezTo>
                      <a:pt x="551543" y="1587184"/>
                      <a:pt x="496742" y="1394779"/>
                      <a:pt x="190735" y="1086423"/>
                    </a:cubicBezTo>
                    <a:cubicBezTo>
                      <a:pt x="-115207" y="778067"/>
                      <a:pt x="45067" y="501588"/>
                      <a:pt x="19984" y="441072"/>
                    </a:cubicBezTo>
                    <a:cubicBezTo>
                      <a:pt x="-5098" y="380620"/>
                      <a:pt x="23604" y="185993"/>
                      <a:pt x="147174" y="165609"/>
                    </a:cubicBezTo>
                    <a:cubicBezTo>
                      <a:pt x="270682" y="145226"/>
                      <a:pt x="215691" y="-26923"/>
                      <a:pt x="458324" y="3621"/>
                    </a:cubicBezTo>
                    <a:cubicBezTo>
                      <a:pt x="700958" y="34164"/>
                      <a:pt x="790366" y="140654"/>
                      <a:pt x="917303" y="174753"/>
                    </a:cubicBezTo>
                    <a:cubicBezTo>
                      <a:pt x="1044176" y="208853"/>
                      <a:pt x="1097325" y="466726"/>
                      <a:pt x="1088880" y="526988"/>
                    </a:cubicBezTo>
                    <a:cubicBezTo>
                      <a:pt x="1082212" y="574613"/>
                      <a:pt x="1099992" y="670688"/>
                      <a:pt x="981437" y="905321"/>
                    </a:cubicBezTo>
                    <a:cubicBezTo>
                      <a:pt x="862946" y="1139953"/>
                      <a:pt x="907269" y="1021843"/>
                      <a:pt x="878250" y="1179641"/>
                    </a:cubicBezTo>
                    <a:cubicBezTo>
                      <a:pt x="849231" y="1337438"/>
                      <a:pt x="773729" y="1359600"/>
                      <a:pt x="736391" y="1436117"/>
                    </a:cubicBezTo>
                    <a:cubicBezTo>
                      <a:pt x="699053" y="1512635"/>
                      <a:pt x="646411" y="1630935"/>
                      <a:pt x="646411" y="1630935"/>
                    </a:cubicBezTo>
                    <a:lnTo>
                      <a:pt x="551479" y="1587120"/>
                    </a:lnTo>
                    <a:close/>
                  </a:path>
                </a:pathLst>
              </a:custGeom>
              <a:solidFill>
                <a:srgbClr val="595959"/>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FEEE8E81-3562-DCBB-7527-1FBE664E20D3}"/>
                  </a:ext>
                </a:extLst>
              </p:cNvPr>
              <p:cNvSpPr/>
              <p:nvPr/>
            </p:nvSpPr>
            <p:spPr>
              <a:xfrm>
                <a:off x="10946736" y="1758611"/>
                <a:ext cx="825868" cy="1471188"/>
              </a:xfrm>
              <a:custGeom>
                <a:avLst/>
                <a:gdLst>
                  <a:gd name="connsiteX0" fmla="*/ 478437 w 825868"/>
                  <a:gd name="connsiteY0" fmla="*/ 1458489 h 1471188"/>
                  <a:gd name="connsiteX1" fmla="*/ 144555 w 825868"/>
                  <a:gd name="connsiteY1" fmla="*/ 823362 h 1471188"/>
                  <a:gd name="connsiteX2" fmla="*/ 15142 w 825868"/>
                  <a:gd name="connsiteY2" fmla="*/ 334285 h 1471188"/>
                  <a:gd name="connsiteX3" fmla="*/ 111534 w 825868"/>
                  <a:gd name="connsiteY3" fmla="*/ 125497 h 1471188"/>
                  <a:gd name="connsiteX4" fmla="*/ 347373 w 825868"/>
                  <a:gd name="connsiteY4" fmla="*/ 2751 h 1471188"/>
                  <a:gd name="connsiteX5" fmla="*/ 695163 w 825868"/>
                  <a:gd name="connsiteY5" fmla="*/ 132418 h 1471188"/>
                  <a:gd name="connsiteX6" fmla="*/ 825211 w 825868"/>
                  <a:gd name="connsiteY6" fmla="*/ 399372 h 1471188"/>
                  <a:gd name="connsiteX7" fmla="*/ 743804 w 825868"/>
                  <a:gd name="connsiteY7" fmla="*/ 686075 h 1471188"/>
                  <a:gd name="connsiteX8" fmla="*/ 665572 w 825868"/>
                  <a:gd name="connsiteY8" fmla="*/ 893974 h 1471188"/>
                  <a:gd name="connsiteX9" fmla="*/ 558067 w 825868"/>
                  <a:gd name="connsiteY9" fmla="*/ 1088347 h 1471188"/>
                  <a:gd name="connsiteX10" fmla="*/ 506123 w 825868"/>
                  <a:gd name="connsiteY10" fmla="*/ 1471189 h 1471188"/>
                  <a:gd name="connsiteX11" fmla="*/ 478437 w 825868"/>
                  <a:gd name="connsiteY11" fmla="*/ 1458362 h 1471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5868" h="1471188">
                    <a:moveTo>
                      <a:pt x="478437" y="1458489"/>
                    </a:moveTo>
                    <a:cubicBezTo>
                      <a:pt x="478437" y="1458489"/>
                      <a:pt x="376457" y="1057042"/>
                      <a:pt x="144555" y="823362"/>
                    </a:cubicBezTo>
                    <a:cubicBezTo>
                      <a:pt x="-87284" y="589682"/>
                      <a:pt x="34128" y="380132"/>
                      <a:pt x="15142" y="334285"/>
                    </a:cubicBezTo>
                    <a:cubicBezTo>
                      <a:pt x="-3845" y="288438"/>
                      <a:pt x="17872" y="140991"/>
                      <a:pt x="111534" y="125497"/>
                    </a:cubicBezTo>
                    <a:cubicBezTo>
                      <a:pt x="205197" y="110003"/>
                      <a:pt x="163478" y="-20426"/>
                      <a:pt x="347373" y="2751"/>
                    </a:cubicBezTo>
                    <a:cubicBezTo>
                      <a:pt x="531270" y="25865"/>
                      <a:pt x="599024" y="106574"/>
                      <a:pt x="695163" y="132418"/>
                    </a:cubicBezTo>
                    <a:cubicBezTo>
                      <a:pt x="791302" y="158263"/>
                      <a:pt x="831624" y="353716"/>
                      <a:pt x="825211" y="399372"/>
                    </a:cubicBezTo>
                    <a:cubicBezTo>
                      <a:pt x="820131" y="435440"/>
                      <a:pt x="833593" y="508275"/>
                      <a:pt x="743804" y="686075"/>
                    </a:cubicBezTo>
                    <a:cubicBezTo>
                      <a:pt x="654015" y="863875"/>
                      <a:pt x="687607" y="774403"/>
                      <a:pt x="665572" y="893974"/>
                    </a:cubicBezTo>
                    <a:cubicBezTo>
                      <a:pt x="643601" y="1013544"/>
                      <a:pt x="586387" y="1030372"/>
                      <a:pt x="558067" y="1088347"/>
                    </a:cubicBezTo>
                    <a:cubicBezTo>
                      <a:pt x="529745" y="1146323"/>
                      <a:pt x="506123" y="1471189"/>
                      <a:pt x="506123" y="1471189"/>
                    </a:cubicBezTo>
                    <a:lnTo>
                      <a:pt x="478437" y="1458362"/>
                    </a:lnTo>
                    <a:close/>
                  </a:path>
                </a:pathLst>
              </a:custGeom>
              <a:solidFill>
                <a:srgbClr val="8C8C8C"/>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4DB6A6E9-54F2-E683-8D0C-453D409FA688}"/>
                  </a:ext>
                </a:extLst>
              </p:cNvPr>
              <p:cNvSpPr/>
              <p:nvPr/>
            </p:nvSpPr>
            <p:spPr>
              <a:xfrm>
                <a:off x="11075380" y="1945061"/>
                <a:ext cx="575926" cy="1279468"/>
              </a:xfrm>
              <a:custGeom>
                <a:avLst/>
                <a:gdLst>
                  <a:gd name="connsiteX0" fmla="*/ 365732 w 575926"/>
                  <a:gd name="connsiteY0" fmla="*/ 1279405 h 1279468"/>
                  <a:gd name="connsiteX1" fmla="*/ 100811 w 575926"/>
                  <a:gd name="connsiteY1" fmla="*/ 574174 h 1279468"/>
                  <a:gd name="connsiteX2" fmla="*/ 10577 w 575926"/>
                  <a:gd name="connsiteY2" fmla="*/ 233115 h 1279468"/>
                  <a:gd name="connsiteX3" fmla="*/ 77760 w 575926"/>
                  <a:gd name="connsiteY3" fmla="*/ 87510 h 1279468"/>
                  <a:gd name="connsiteX4" fmla="*/ 242225 w 575926"/>
                  <a:gd name="connsiteY4" fmla="*/ 1912 h 1279468"/>
                  <a:gd name="connsiteX5" fmla="*/ 484795 w 575926"/>
                  <a:gd name="connsiteY5" fmla="*/ 92336 h 1279468"/>
                  <a:gd name="connsiteX6" fmla="*/ 575473 w 575926"/>
                  <a:gd name="connsiteY6" fmla="*/ 278518 h 1279468"/>
                  <a:gd name="connsiteX7" fmla="*/ 518704 w 575926"/>
                  <a:gd name="connsiteY7" fmla="*/ 478479 h 1279468"/>
                  <a:gd name="connsiteX8" fmla="*/ 464157 w 575926"/>
                  <a:gd name="connsiteY8" fmla="*/ 623450 h 1279468"/>
                  <a:gd name="connsiteX9" fmla="*/ 389227 w 575926"/>
                  <a:gd name="connsiteY9" fmla="*/ 759022 h 1279468"/>
                  <a:gd name="connsiteX10" fmla="*/ 353032 w 575926"/>
                  <a:gd name="connsiteY10" fmla="*/ 1026040 h 1279468"/>
                  <a:gd name="connsiteX11" fmla="*/ 365796 w 575926"/>
                  <a:gd name="connsiteY11" fmla="*/ 1279468 h 127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926" h="1279468">
                    <a:moveTo>
                      <a:pt x="365732" y="1279405"/>
                    </a:moveTo>
                    <a:cubicBezTo>
                      <a:pt x="365732" y="1279405"/>
                      <a:pt x="262545" y="737115"/>
                      <a:pt x="100811" y="574174"/>
                    </a:cubicBezTo>
                    <a:cubicBezTo>
                      <a:pt x="-60861" y="411233"/>
                      <a:pt x="23785" y="265119"/>
                      <a:pt x="10577" y="233115"/>
                    </a:cubicBezTo>
                    <a:cubicBezTo>
                      <a:pt x="-2695" y="201175"/>
                      <a:pt x="12482" y="98305"/>
                      <a:pt x="77760" y="87510"/>
                    </a:cubicBezTo>
                    <a:cubicBezTo>
                      <a:pt x="143038" y="76715"/>
                      <a:pt x="113955" y="-14217"/>
                      <a:pt x="242225" y="1912"/>
                    </a:cubicBezTo>
                    <a:cubicBezTo>
                      <a:pt x="370495" y="18041"/>
                      <a:pt x="417739" y="74302"/>
                      <a:pt x="484795" y="92336"/>
                    </a:cubicBezTo>
                    <a:cubicBezTo>
                      <a:pt x="551851" y="110370"/>
                      <a:pt x="579918" y="246641"/>
                      <a:pt x="575473" y="278518"/>
                    </a:cubicBezTo>
                    <a:cubicBezTo>
                      <a:pt x="571917" y="303664"/>
                      <a:pt x="581315" y="354464"/>
                      <a:pt x="518704" y="478479"/>
                    </a:cubicBezTo>
                    <a:cubicBezTo>
                      <a:pt x="456093" y="602495"/>
                      <a:pt x="479525" y="540074"/>
                      <a:pt x="464157" y="623450"/>
                    </a:cubicBezTo>
                    <a:cubicBezTo>
                      <a:pt x="448790" y="706825"/>
                      <a:pt x="408913" y="718573"/>
                      <a:pt x="389227" y="759022"/>
                    </a:cubicBezTo>
                    <a:cubicBezTo>
                      <a:pt x="369479" y="799472"/>
                      <a:pt x="353032" y="1026040"/>
                      <a:pt x="353032" y="1026040"/>
                    </a:cubicBezTo>
                    <a:lnTo>
                      <a:pt x="365796" y="1279468"/>
                    </a:lnTo>
                    <a:close/>
                  </a:path>
                </a:pathLst>
              </a:custGeom>
              <a:solidFill>
                <a:srgbClr val="BFBFBF"/>
              </a:solidFill>
              <a:ln w="6350" cap="flat">
                <a:noFill/>
                <a:prstDash val="solid"/>
                <a:miter/>
              </a:ln>
            </p:spPr>
            <p:txBody>
              <a:bodyPr rtlCol="0" anchor="ctr"/>
              <a:lstStyle/>
              <a:p>
                <a:endParaRPr lang="en-IN"/>
              </a:p>
            </p:txBody>
          </p:sp>
        </p:grpSp>
        <p:sp>
          <p:nvSpPr>
            <p:cNvPr id="71" name="Freeform: Shape 70">
              <a:extLst>
                <a:ext uri="{FF2B5EF4-FFF2-40B4-BE49-F238E27FC236}">
                  <a16:creationId xmlns:a16="http://schemas.microsoft.com/office/drawing/2014/main" id="{13077638-CFA4-6E69-3077-EE15A42155AD}"/>
                </a:ext>
              </a:extLst>
            </p:cNvPr>
            <p:cNvSpPr/>
            <p:nvPr/>
          </p:nvSpPr>
          <p:spPr>
            <a:xfrm>
              <a:off x="11153965" y="4031678"/>
              <a:ext cx="1037907" cy="2081339"/>
            </a:xfrm>
            <a:custGeom>
              <a:avLst/>
              <a:gdLst>
                <a:gd name="connsiteX0" fmla="*/ 0 w 1037907"/>
                <a:gd name="connsiteY0" fmla="*/ 0 h 2081339"/>
                <a:gd name="connsiteX1" fmla="*/ 1037907 w 1037907"/>
                <a:gd name="connsiteY1" fmla="*/ 0 h 2081339"/>
                <a:gd name="connsiteX2" fmla="*/ 1037907 w 1037907"/>
                <a:gd name="connsiteY2" fmla="*/ 2081340 h 2081339"/>
                <a:gd name="connsiteX3" fmla="*/ 0 w 1037907"/>
                <a:gd name="connsiteY3" fmla="*/ 2081340 h 2081339"/>
              </a:gdLst>
              <a:ahLst/>
              <a:cxnLst>
                <a:cxn ang="0">
                  <a:pos x="connsiteX0" y="connsiteY0"/>
                </a:cxn>
                <a:cxn ang="0">
                  <a:pos x="connsiteX1" y="connsiteY1"/>
                </a:cxn>
                <a:cxn ang="0">
                  <a:pos x="connsiteX2" y="connsiteY2"/>
                </a:cxn>
                <a:cxn ang="0">
                  <a:pos x="connsiteX3" y="connsiteY3"/>
                </a:cxn>
              </a:cxnLst>
              <a:rect l="l" t="t" r="r" b="b"/>
              <a:pathLst>
                <a:path w="1037907" h="2081339">
                  <a:moveTo>
                    <a:pt x="0" y="0"/>
                  </a:moveTo>
                  <a:lnTo>
                    <a:pt x="1037907" y="0"/>
                  </a:lnTo>
                  <a:lnTo>
                    <a:pt x="1037907" y="2081340"/>
                  </a:lnTo>
                  <a:lnTo>
                    <a:pt x="0" y="2081340"/>
                  </a:lnTo>
                  <a:close/>
                </a:path>
              </a:pathLst>
            </a:custGeom>
            <a:solidFill>
              <a:srgbClr val="FE504F"/>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D92A506-E510-1CFA-BA97-F759EFF2CE44}"/>
                </a:ext>
              </a:extLst>
            </p:cNvPr>
            <p:cNvSpPr/>
            <p:nvPr/>
          </p:nvSpPr>
          <p:spPr>
            <a:xfrm>
              <a:off x="11153965" y="3842956"/>
              <a:ext cx="1037907" cy="188722"/>
            </a:xfrm>
            <a:custGeom>
              <a:avLst/>
              <a:gdLst>
                <a:gd name="connsiteX0" fmla="*/ 1037907 w 1037907"/>
                <a:gd name="connsiteY0" fmla="*/ 188722 h 188722"/>
                <a:gd name="connsiteX1" fmla="*/ 0 w 1037907"/>
                <a:gd name="connsiteY1" fmla="*/ 188722 h 188722"/>
                <a:gd name="connsiteX2" fmla="*/ 106172 w 1037907"/>
                <a:gd name="connsiteY2" fmla="*/ 0 h 188722"/>
                <a:gd name="connsiteX3" fmla="*/ 931799 w 1037907"/>
                <a:gd name="connsiteY3" fmla="*/ 0 h 188722"/>
                <a:gd name="connsiteX4" fmla="*/ 1037907 w 1037907"/>
                <a:gd name="connsiteY4" fmla="*/ 188722 h 188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907" h="188722">
                  <a:moveTo>
                    <a:pt x="1037907" y="188722"/>
                  </a:moveTo>
                  <a:lnTo>
                    <a:pt x="0" y="188722"/>
                  </a:lnTo>
                  <a:lnTo>
                    <a:pt x="106172" y="0"/>
                  </a:lnTo>
                  <a:lnTo>
                    <a:pt x="931799" y="0"/>
                  </a:lnTo>
                  <a:lnTo>
                    <a:pt x="1037907" y="188722"/>
                  </a:lnTo>
                  <a:close/>
                </a:path>
              </a:pathLst>
            </a:custGeom>
            <a:solidFill>
              <a:srgbClr val="4D4450"/>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71BC1CC0-9026-0C70-12EE-5123921630B9}"/>
                </a:ext>
              </a:extLst>
            </p:cNvPr>
            <p:cNvSpPr/>
            <p:nvPr/>
          </p:nvSpPr>
          <p:spPr>
            <a:xfrm>
              <a:off x="11237214" y="4188904"/>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8649DE73-138E-32DA-7A8B-2D219ECCF5D6}"/>
                </a:ext>
              </a:extLst>
            </p:cNvPr>
            <p:cNvSpPr/>
            <p:nvPr/>
          </p:nvSpPr>
          <p:spPr>
            <a:xfrm>
              <a:off x="11464798" y="4188904"/>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1EC40E21-83D9-0631-F8E1-3863E40EB5A6}"/>
                </a:ext>
              </a:extLst>
            </p:cNvPr>
            <p:cNvSpPr/>
            <p:nvPr/>
          </p:nvSpPr>
          <p:spPr>
            <a:xfrm>
              <a:off x="11692318" y="4188904"/>
              <a:ext cx="144335" cy="144335"/>
            </a:xfrm>
            <a:custGeom>
              <a:avLst/>
              <a:gdLst>
                <a:gd name="connsiteX0" fmla="*/ 0 w 144335"/>
                <a:gd name="connsiteY0" fmla="*/ 0 h 144335"/>
                <a:gd name="connsiteX1" fmla="*/ 144336 w 144335"/>
                <a:gd name="connsiteY1" fmla="*/ 0 h 144335"/>
                <a:gd name="connsiteX2" fmla="*/ 144336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C230B75-6CC1-E4B5-A46B-3866A257E9E3}"/>
                </a:ext>
              </a:extLst>
            </p:cNvPr>
            <p:cNvSpPr/>
            <p:nvPr/>
          </p:nvSpPr>
          <p:spPr>
            <a:xfrm>
              <a:off x="11237214" y="4423410"/>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303E584-21AE-78BF-B31D-2ADA4229D62E}"/>
                </a:ext>
              </a:extLst>
            </p:cNvPr>
            <p:cNvSpPr/>
            <p:nvPr/>
          </p:nvSpPr>
          <p:spPr>
            <a:xfrm>
              <a:off x="11464798" y="4423410"/>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60D783F-BD34-27A8-7B47-7C0DD1538F95}"/>
                </a:ext>
              </a:extLst>
            </p:cNvPr>
            <p:cNvSpPr/>
            <p:nvPr/>
          </p:nvSpPr>
          <p:spPr>
            <a:xfrm>
              <a:off x="11692318" y="4423410"/>
              <a:ext cx="144335" cy="144335"/>
            </a:xfrm>
            <a:custGeom>
              <a:avLst/>
              <a:gdLst>
                <a:gd name="connsiteX0" fmla="*/ 0 w 144335"/>
                <a:gd name="connsiteY0" fmla="*/ 0 h 144335"/>
                <a:gd name="connsiteX1" fmla="*/ 144336 w 144335"/>
                <a:gd name="connsiteY1" fmla="*/ 0 h 144335"/>
                <a:gd name="connsiteX2" fmla="*/ 144336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A04A21B9-CCFA-65E3-1A19-EC651D8770FE}"/>
                </a:ext>
              </a:extLst>
            </p:cNvPr>
            <p:cNvSpPr/>
            <p:nvPr/>
          </p:nvSpPr>
          <p:spPr>
            <a:xfrm>
              <a:off x="11237214" y="4657915"/>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E934948C-DFC8-5369-4267-39B591CE80ED}"/>
                </a:ext>
              </a:extLst>
            </p:cNvPr>
            <p:cNvSpPr/>
            <p:nvPr/>
          </p:nvSpPr>
          <p:spPr>
            <a:xfrm>
              <a:off x="11464798" y="4657915"/>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C36F3E23-75B1-6344-FE25-C6FCE56E6047}"/>
                </a:ext>
              </a:extLst>
            </p:cNvPr>
            <p:cNvSpPr/>
            <p:nvPr/>
          </p:nvSpPr>
          <p:spPr>
            <a:xfrm>
              <a:off x="11692318" y="4657915"/>
              <a:ext cx="144335" cy="144335"/>
            </a:xfrm>
            <a:custGeom>
              <a:avLst/>
              <a:gdLst>
                <a:gd name="connsiteX0" fmla="*/ 0 w 144335"/>
                <a:gd name="connsiteY0" fmla="*/ 0 h 144335"/>
                <a:gd name="connsiteX1" fmla="*/ 144336 w 144335"/>
                <a:gd name="connsiteY1" fmla="*/ 0 h 144335"/>
                <a:gd name="connsiteX2" fmla="*/ 144336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32516653-52E4-99CA-9FBA-042F0DACF701}"/>
                </a:ext>
              </a:extLst>
            </p:cNvPr>
            <p:cNvSpPr/>
            <p:nvPr/>
          </p:nvSpPr>
          <p:spPr>
            <a:xfrm>
              <a:off x="11237214" y="4892421"/>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3F20680-8FEF-431D-B3FD-4D3D222391AA}"/>
                </a:ext>
              </a:extLst>
            </p:cNvPr>
            <p:cNvSpPr/>
            <p:nvPr/>
          </p:nvSpPr>
          <p:spPr>
            <a:xfrm>
              <a:off x="11464798" y="4892421"/>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E782426A-A54B-E68B-C3FC-83D38E1CA972}"/>
                </a:ext>
              </a:extLst>
            </p:cNvPr>
            <p:cNvSpPr/>
            <p:nvPr/>
          </p:nvSpPr>
          <p:spPr>
            <a:xfrm>
              <a:off x="11692318" y="4892421"/>
              <a:ext cx="144335" cy="144335"/>
            </a:xfrm>
            <a:custGeom>
              <a:avLst/>
              <a:gdLst>
                <a:gd name="connsiteX0" fmla="*/ 0 w 144335"/>
                <a:gd name="connsiteY0" fmla="*/ 0 h 144335"/>
                <a:gd name="connsiteX1" fmla="*/ 144336 w 144335"/>
                <a:gd name="connsiteY1" fmla="*/ 0 h 144335"/>
                <a:gd name="connsiteX2" fmla="*/ 144336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2B827797-F2CD-EEF4-082A-0CD0D259253A}"/>
                </a:ext>
              </a:extLst>
            </p:cNvPr>
            <p:cNvSpPr/>
            <p:nvPr/>
          </p:nvSpPr>
          <p:spPr>
            <a:xfrm>
              <a:off x="11237214" y="5126926"/>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0BBEAA9B-87D4-369D-B798-50A1022F435B}"/>
                </a:ext>
              </a:extLst>
            </p:cNvPr>
            <p:cNvSpPr/>
            <p:nvPr/>
          </p:nvSpPr>
          <p:spPr>
            <a:xfrm>
              <a:off x="11464798" y="5126926"/>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FC3729BF-D363-BF10-4171-4C014BCC26A2}"/>
                </a:ext>
              </a:extLst>
            </p:cNvPr>
            <p:cNvSpPr/>
            <p:nvPr/>
          </p:nvSpPr>
          <p:spPr>
            <a:xfrm>
              <a:off x="11692318" y="5126926"/>
              <a:ext cx="144335" cy="144335"/>
            </a:xfrm>
            <a:custGeom>
              <a:avLst/>
              <a:gdLst>
                <a:gd name="connsiteX0" fmla="*/ 0 w 144335"/>
                <a:gd name="connsiteY0" fmla="*/ 0 h 144335"/>
                <a:gd name="connsiteX1" fmla="*/ 144336 w 144335"/>
                <a:gd name="connsiteY1" fmla="*/ 0 h 144335"/>
                <a:gd name="connsiteX2" fmla="*/ 144336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CEEE83FF-7903-6B28-52C8-E589B2FDFAE3}"/>
                </a:ext>
              </a:extLst>
            </p:cNvPr>
            <p:cNvSpPr/>
            <p:nvPr/>
          </p:nvSpPr>
          <p:spPr>
            <a:xfrm>
              <a:off x="11237214" y="5361432"/>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271E4AF0-4030-8479-EA38-5C1DA6E8B9EE}"/>
                </a:ext>
              </a:extLst>
            </p:cNvPr>
            <p:cNvSpPr/>
            <p:nvPr/>
          </p:nvSpPr>
          <p:spPr>
            <a:xfrm>
              <a:off x="11464798" y="5361432"/>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FCAEF6F0-1B7B-E46A-8E16-26259C99D1BE}"/>
                </a:ext>
              </a:extLst>
            </p:cNvPr>
            <p:cNvSpPr/>
            <p:nvPr/>
          </p:nvSpPr>
          <p:spPr>
            <a:xfrm>
              <a:off x="11692318" y="5361432"/>
              <a:ext cx="144335" cy="144335"/>
            </a:xfrm>
            <a:custGeom>
              <a:avLst/>
              <a:gdLst>
                <a:gd name="connsiteX0" fmla="*/ 0 w 144335"/>
                <a:gd name="connsiteY0" fmla="*/ 0 h 144335"/>
                <a:gd name="connsiteX1" fmla="*/ 144336 w 144335"/>
                <a:gd name="connsiteY1" fmla="*/ 0 h 144335"/>
                <a:gd name="connsiteX2" fmla="*/ 144336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63742D51-098F-2A5E-9EA3-5929455A85DF}"/>
                </a:ext>
              </a:extLst>
            </p:cNvPr>
            <p:cNvSpPr/>
            <p:nvPr/>
          </p:nvSpPr>
          <p:spPr>
            <a:xfrm>
              <a:off x="11274234" y="3138043"/>
              <a:ext cx="288607" cy="704913"/>
            </a:xfrm>
            <a:custGeom>
              <a:avLst/>
              <a:gdLst>
                <a:gd name="connsiteX0" fmla="*/ 0 w 288607"/>
                <a:gd name="connsiteY0" fmla="*/ 0 h 704913"/>
                <a:gd name="connsiteX1" fmla="*/ 288607 w 288607"/>
                <a:gd name="connsiteY1" fmla="*/ 0 h 704913"/>
                <a:gd name="connsiteX2" fmla="*/ 288607 w 288607"/>
                <a:gd name="connsiteY2" fmla="*/ 704914 h 704913"/>
                <a:gd name="connsiteX3" fmla="*/ 0 w 288607"/>
                <a:gd name="connsiteY3" fmla="*/ 704914 h 704913"/>
              </a:gdLst>
              <a:ahLst/>
              <a:cxnLst>
                <a:cxn ang="0">
                  <a:pos x="connsiteX0" y="connsiteY0"/>
                </a:cxn>
                <a:cxn ang="0">
                  <a:pos x="connsiteX1" y="connsiteY1"/>
                </a:cxn>
                <a:cxn ang="0">
                  <a:pos x="connsiteX2" y="connsiteY2"/>
                </a:cxn>
                <a:cxn ang="0">
                  <a:pos x="connsiteX3" y="connsiteY3"/>
                </a:cxn>
              </a:cxnLst>
              <a:rect l="l" t="t" r="r" b="b"/>
              <a:pathLst>
                <a:path w="288607" h="704913">
                  <a:moveTo>
                    <a:pt x="0" y="0"/>
                  </a:moveTo>
                  <a:lnTo>
                    <a:pt x="288607" y="0"/>
                  </a:lnTo>
                  <a:lnTo>
                    <a:pt x="288607" y="704914"/>
                  </a:lnTo>
                  <a:lnTo>
                    <a:pt x="0" y="704914"/>
                  </a:lnTo>
                  <a:close/>
                </a:path>
              </a:pathLst>
            </a:custGeom>
            <a:solidFill>
              <a:srgbClr val="FE504F"/>
            </a:solidFill>
            <a:ln w="6350"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779BD065-F2B4-0F1F-E1E2-6D6456568440}"/>
                </a:ext>
              </a:extLst>
            </p:cNvPr>
            <p:cNvSpPr/>
            <p:nvPr/>
          </p:nvSpPr>
          <p:spPr>
            <a:xfrm>
              <a:off x="11274234" y="3271266"/>
              <a:ext cx="288607" cy="85089"/>
            </a:xfrm>
            <a:custGeom>
              <a:avLst/>
              <a:gdLst>
                <a:gd name="connsiteX0" fmla="*/ 0 w 288607"/>
                <a:gd name="connsiteY0" fmla="*/ 0 h 85089"/>
                <a:gd name="connsiteX1" fmla="*/ 288607 w 288607"/>
                <a:gd name="connsiteY1" fmla="*/ 0 h 85089"/>
                <a:gd name="connsiteX2" fmla="*/ 288607 w 288607"/>
                <a:gd name="connsiteY2" fmla="*/ 85090 h 85089"/>
                <a:gd name="connsiteX3" fmla="*/ 0 w 288607"/>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88607" h="85089">
                  <a:moveTo>
                    <a:pt x="0" y="0"/>
                  </a:moveTo>
                  <a:lnTo>
                    <a:pt x="288607" y="0"/>
                  </a:lnTo>
                  <a:lnTo>
                    <a:pt x="288607" y="85090"/>
                  </a:lnTo>
                  <a:lnTo>
                    <a:pt x="0" y="85090"/>
                  </a:lnTo>
                  <a:close/>
                </a:path>
              </a:pathLst>
            </a:custGeom>
            <a:solidFill>
              <a:srgbClr val="FCE9A7"/>
            </a:solidFill>
            <a:ln w="6350"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C111268C-6405-4894-2410-F6D9392F33B7}"/>
                </a:ext>
              </a:extLst>
            </p:cNvPr>
            <p:cNvSpPr/>
            <p:nvPr/>
          </p:nvSpPr>
          <p:spPr>
            <a:xfrm>
              <a:off x="11258486" y="4210177"/>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E919E4C4-6F02-5330-CBE1-B1B4DCDFDE86}"/>
                </a:ext>
              </a:extLst>
            </p:cNvPr>
            <p:cNvSpPr/>
            <p:nvPr/>
          </p:nvSpPr>
          <p:spPr>
            <a:xfrm>
              <a:off x="11486070" y="4210177"/>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628680E8-E7CF-4464-7A4B-88DBD75849A6}"/>
                </a:ext>
              </a:extLst>
            </p:cNvPr>
            <p:cNvSpPr/>
            <p:nvPr/>
          </p:nvSpPr>
          <p:spPr>
            <a:xfrm>
              <a:off x="11713654" y="4210177"/>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F34C2FFF-9396-9790-28DD-2F382B9641C4}"/>
                </a:ext>
              </a:extLst>
            </p:cNvPr>
            <p:cNvSpPr/>
            <p:nvPr/>
          </p:nvSpPr>
          <p:spPr>
            <a:xfrm>
              <a:off x="11258486" y="4444682"/>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388ED07-5940-176E-09FD-F6CD9F9C8A47}"/>
                </a:ext>
              </a:extLst>
            </p:cNvPr>
            <p:cNvSpPr/>
            <p:nvPr/>
          </p:nvSpPr>
          <p:spPr>
            <a:xfrm>
              <a:off x="11486070" y="4444682"/>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82706F7C-87DB-7700-C0B0-52EB39658DF0}"/>
                </a:ext>
              </a:extLst>
            </p:cNvPr>
            <p:cNvSpPr/>
            <p:nvPr/>
          </p:nvSpPr>
          <p:spPr>
            <a:xfrm>
              <a:off x="11713654" y="4444682"/>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FFD6280-48A9-94B4-4B82-6070D5DD2A3B}"/>
                </a:ext>
              </a:extLst>
            </p:cNvPr>
            <p:cNvSpPr/>
            <p:nvPr/>
          </p:nvSpPr>
          <p:spPr>
            <a:xfrm>
              <a:off x="11258486" y="4679188"/>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B8A3692B-44DC-72D1-6DDD-1E1B70C1EB5E}"/>
                </a:ext>
              </a:extLst>
            </p:cNvPr>
            <p:cNvSpPr/>
            <p:nvPr/>
          </p:nvSpPr>
          <p:spPr>
            <a:xfrm>
              <a:off x="11486070" y="4679188"/>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A222440C-4D1C-02E7-9738-CAA8A64DFE7E}"/>
                </a:ext>
              </a:extLst>
            </p:cNvPr>
            <p:cNvSpPr/>
            <p:nvPr/>
          </p:nvSpPr>
          <p:spPr>
            <a:xfrm>
              <a:off x="11713654" y="4679188"/>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15ABCBF5-18C4-C837-D4C5-C5D8959CD3DD}"/>
                </a:ext>
              </a:extLst>
            </p:cNvPr>
            <p:cNvSpPr/>
            <p:nvPr/>
          </p:nvSpPr>
          <p:spPr>
            <a:xfrm>
              <a:off x="11258486" y="4913693"/>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6110F9D1-CCBF-138C-59F9-723539F55605}"/>
                </a:ext>
              </a:extLst>
            </p:cNvPr>
            <p:cNvSpPr/>
            <p:nvPr/>
          </p:nvSpPr>
          <p:spPr>
            <a:xfrm>
              <a:off x="11486070" y="4913693"/>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6338F34A-2B39-A538-7B1B-386D1B776200}"/>
                </a:ext>
              </a:extLst>
            </p:cNvPr>
            <p:cNvSpPr/>
            <p:nvPr/>
          </p:nvSpPr>
          <p:spPr>
            <a:xfrm>
              <a:off x="11713654" y="4913693"/>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C608B5B7-4CBE-20C5-D83B-84F428BDC31C}"/>
                </a:ext>
              </a:extLst>
            </p:cNvPr>
            <p:cNvSpPr/>
            <p:nvPr/>
          </p:nvSpPr>
          <p:spPr>
            <a:xfrm>
              <a:off x="11258486" y="5148199"/>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C509825A-0611-F19D-289D-4EA63FA152BB}"/>
                </a:ext>
              </a:extLst>
            </p:cNvPr>
            <p:cNvSpPr/>
            <p:nvPr/>
          </p:nvSpPr>
          <p:spPr>
            <a:xfrm>
              <a:off x="11486070" y="5148199"/>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9AFCAF5-52D6-8E32-1168-38A9A213DB12}"/>
                </a:ext>
              </a:extLst>
            </p:cNvPr>
            <p:cNvSpPr/>
            <p:nvPr/>
          </p:nvSpPr>
          <p:spPr>
            <a:xfrm>
              <a:off x="11713654" y="5148199"/>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303824C3-A7A9-93F3-03EC-AD26067341C6}"/>
                </a:ext>
              </a:extLst>
            </p:cNvPr>
            <p:cNvSpPr/>
            <p:nvPr/>
          </p:nvSpPr>
          <p:spPr>
            <a:xfrm>
              <a:off x="11258486" y="5382704"/>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66D98F63-C5B6-BD4C-1803-012C199DF3D5}"/>
                </a:ext>
              </a:extLst>
            </p:cNvPr>
            <p:cNvSpPr/>
            <p:nvPr/>
          </p:nvSpPr>
          <p:spPr>
            <a:xfrm>
              <a:off x="11486070" y="5382704"/>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BC49934B-6253-3D38-1FA5-F4E5C1998B3F}"/>
                </a:ext>
              </a:extLst>
            </p:cNvPr>
            <p:cNvSpPr/>
            <p:nvPr/>
          </p:nvSpPr>
          <p:spPr>
            <a:xfrm>
              <a:off x="11713654" y="5382704"/>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1C2660B2-9089-9769-3FAC-6335D6F308C6}"/>
                </a:ext>
              </a:extLst>
            </p:cNvPr>
            <p:cNvSpPr/>
            <p:nvPr/>
          </p:nvSpPr>
          <p:spPr>
            <a:xfrm rot="10800000">
              <a:off x="12156185" y="4031678"/>
              <a:ext cx="36068" cy="2081339"/>
            </a:xfrm>
            <a:custGeom>
              <a:avLst/>
              <a:gdLst>
                <a:gd name="connsiteX0" fmla="*/ 0 w 36068"/>
                <a:gd name="connsiteY0" fmla="*/ 0 h 2081339"/>
                <a:gd name="connsiteX1" fmla="*/ 36068 w 36068"/>
                <a:gd name="connsiteY1" fmla="*/ 0 h 2081339"/>
                <a:gd name="connsiteX2" fmla="*/ 36068 w 36068"/>
                <a:gd name="connsiteY2" fmla="*/ 2081340 h 2081339"/>
                <a:gd name="connsiteX3" fmla="*/ 0 w 36068"/>
                <a:gd name="connsiteY3" fmla="*/ 2081340 h 2081339"/>
              </a:gdLst>
              <a:ahLst/>
              <a:cxnLst>
                <a:cxn ang="0">
                  <a:pos x="connsiteX0" y="connsiteY0"/>
                </a:cxn>
                <a:cxn ang="0">
                  <a:pos x="connsiteX1" y="connsiteY1"/>
                </a:cxn>
                <a:cxn ang="0">
                  <a:pos x="connsiteX2" y="connsiteY2"/>
                </a:cxn>
                <a:cxn ang="0">
                  <a:pos x="connsiteX3" y="connsiteY3"/>
                </a:cxn>
              </a:cxnLst>
              <a:rect l="l" t="t" r="r" b="b"/>
              <a:pathLst>
                <a:path w="36068" h="2081339">
                  <a:moveTo>
                    <a:pt x="0" y="0"/>
                  </a:moveTo>
                  <a:lnTo>
                    <a:pt x="36068" y="0"/>
                  </a:lnTo>
                  <a:lnTo>
                    <a:pt x="36068" y="2081340"/>
                  </a:lnTo>
                  <a:lnTo>
                    <a:pt x="0" y="2081340"/>
                  </a:lnTo>
                  <a:close/>
                </a:path>
              </a:pathLst>
            </a:custGeom>
            <a:solidFill>
              <a:srgbClr val="4D4450"/>
            </a:solidFill>
            <a:ln w="6350"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53E99261-05DD-9486-FEE0-86B8582EE220}"/>
                </a:ext>
              </a:extLst>
            </p:cNvPr>
            <p:cNvSpPr/>
            <p:nvPr/>
          </p:nvSpPr>
          <p:spPr>
            <a:xfrm rot="10800000">
              <a:off x="11117897" y="4780978"/>
              <a:ext cx="36068" cy="1332039"/>
            </a:xfrm>
            <a:custGeom>
              <a:avLst/>
              <a:gdLst>
                <a:gd name="connsiteX0" fmla="*/ 0 w 36068"/>
                <a:gd name="connsiteY0" fmla="*/ 0 h 1332039"/>
                <a:gd name="connsiteX1" fmla="*/ 36068 w 36068"/>
                <a:gd name="connsiteY1" fmla="*/ 0 h 1332039"/>
                <a:gd name="connsiteX2" fmla="*/ 36068 w 36068"/>
                <a:gd name="connsiteY2" fmla="*/ 1332040 h 1332039"/>
                <a:gd name="connsiteX3" fmla="*/ 0 w 36068"/>
                <a:gd name="connsiteY3" fmla="*/ 1332040 h 1332039"/>
              </a:gdLst>
              <a:ahLst/>
              <a:cxnLst>
                <a:cxn ang="0">
                  <a:pos x="connsiteX0" y="connsiteY0"/>
                </a:cxn>
                <a:cxn ang="0">
                  <a:pos x="connsiteX1" y="connsiteY1"/>
                </a:cxn>
                <a:cxn ang="0">
                  <a:pos x="connsiteX2" y="connsiteY2"/>
                </a:cxn>
                <a:cxn ang="0">
                  <a:pos x="connsiteX3" y="connsiteY3"/>
                </a:cxn>
              </a:cxnLst>
              <a:rect l="l" t="t" r="r" b="b"/>
              <a:pathLst>
                <a:path w="36068" h="1332039">
                  <a:moveTo>
                    <a:pt x="0" y="0"/>
                  </a:moveTo>
                  <a:lnTo>
                    <a:pt x="36068" y="0"/>
                  </a:lnTo>
                  <a:lnTo>
                    <a:pt x="36068" y="1332040"/>
                  </a:lnTo>
                  <a:lnTo>
                    <a:pt x="0" y="1332040"/>
                  </a:lnTo>
                  <a:close/>
                </a:path>
              </a:pathLst>
            </a:custGeom>
            <a:solidFill>
              <a:srgbClr val="4D4450"/>
            </a:solidFill>
            <a:ln w="6350"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062AE0D9-DFEC-F1A8-549D-94DFA073C66D}"/>
                </a:ext>
              </a:extLst>
            </p:cNvPr>
            <p:cNvSpPr/>
            <p:nvPr/>
          </p:nvSpPr>
          <p:spPr>
            <a:xfrm>
              <a:off x="11237214" y="5595938"/>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D7B319D3-7401-5DA4-D25D-A44DE10957ED}"/>
                </a:ext>
              </a:extLst>
            </p:cNvPr>
            <p:cNvSpPr/>
            <p:nvPr/>
          </p:nvSpPr>
          <p:spPr>
            <a:xfrm>
              <a:off x="11464798" y="5595938"/>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B40705A2-9777-6D1C-46A8-104FABD39A05}"/>
                </a:ext>
              </a:extLst>
            </p:cNvPr>
            <p:cNvSpPr/>
            <p:nvPr/>
          </p:nvSpPr>
          <p:spPr>
            <a:xfrm>
              <a:off x="11692318" y="5595938"/>
              <a:ext cx="144335" cy="144335"/>
            </a:xfrm>
            <a:custGeom>
              <a:avLst/>
              <a:gdLst>
                <a:gd name="connsiteX0" fmla="*/ 0 w 144335"/>
                <a:gd name="connsiteY0" fmla="*/ 0 h 144335"/>
                <a:gd name="connsiteX1" fmla="*/ 144336 w 144335"/>
                <a:gd name="connsiteY1" fmla="*/ 0 h 144335"/>
                <a:gd name="connsiteX2" fmla="*/ 144336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4EBE6A69-515D-7E4D-7215-469F9F255D99}"/>
                </a:ext>
              </a:extLst>
            </p:cNvPr>
            <p:cNvSpPr/>
            <p:nvPr/>
          </p:nvSpPr>
          <p:spPr>
            <a:xfrm>
              <a:off x="11258486" y="5617210"/>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D68F9C53-B208-4B28-332B-59C3BCEC1F91}"/>
                </a:ext>
              </a:extLst>
            </p:cNvPr>
            <p:cNvSpPr/>
            <p:nvPr/>
          </p:nvSpPr>
          <p:spPr>
            <a:xfrm>
              <a:off x="11486070" y="5617210"/>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3893D8F9-DD00-69B3-1D44-130D6A7314AC}"/>
                </a:ext>
              </a:extLst>
            </p:cNvPr>
            <p:cNvSpPr/>
            <p:nvPr/>
          </p:nvSpPr>
          <p:spPr>
            <a:xfrm>
              <a:off x="11713654" y="5617210"/>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grpSp>
      <p:sp>
        <p:nvSpPr>
          <p:cNvPr id="12" name="TextBox 11">
            <a:extLst>
              <a:ext uri="{FF2B5EF4-FFF2-40B4-BE49-F238E27FC236}">
                <a16:creationId xmlns:a16="http://schemas.microsoft.com/office/drawing/2014/main" id="{55618BE1-E9C5-47F6-43D2-7E5BE4BCDCF0}"/>
              </a:ext>
            </a:extLst>
          </p:cNvPr>
          <p:cNvSpPr txBox="1"/>
          <p:nvPr/>
        </p:nvSpPr>
        <p:spPr>
          <a:xfrm>
            <a:off x="4881684" y="646483"/>
            <a:ext cx="1526380" cy="584775"/>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ВОВЕД</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13" name="TextBox 12">
            <a:extLst>
              <a:ext uri="{FF2B5EF4-FFF2-40B4-BE49-F238E27FC236}">
                <a16:creationId xmlns:a16="http://schemas.microsoft.com/office/drawing/2014/main" id="{5732A42A-9CB8-627B-E62F-05496D752128}"/>
              </a:ext>
            </a:extLst>
          </p:cNvPr>
          <p:cNvSpPr txBox="1"/>
          <p:nvPr/>
        </p:nvSpPr>
        <p:spPr>
          <a:xfrm>
            <a:off x="2987475" y="1688528"/>
            <a:ext cx="6097501" cy="300768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Аерозагадувањето е причина за смртност кај </a:t>
            </a:r>
            <a:br>
              <a:rPr lang="mk-MK" sz="1600" dirty="0">
                <a:latin typeface="Open Sans" panose="020B0606030504020204" pitchFamily="34" charset="0"/>
                <a:ea typeface="Open Sans" panose="020B0606030504020204" pitchFamily="34" charset="0"/>
                <a:cs typeface="Open Sans" panose="020B0606030504020204" pitchFamily="34" charset="0"/>
              </a:rPr>
            </a:br>
            <a:r>
              <a:rPr lang="mk-MK" sz="1600" dirty="0">
                <a:solidFill>
                  <a:srgbClr val="FD504F"/>
                </a:solidFill>
                <a:latin typeface="Open Sans" panose="020B0606030504020204" pitchFamily="34" charset="0"/>
                <a:ea typeface="Open Sans" panose="020B0606030504020204" pitchFamily="34" charset="0"/>
                <a:cs typeface="Open Sans" panose="020B0606030504020204" pitchFamily="34" charset="0"/>
              </a:rPr>
              <a:t>3.7 милиони</a:t>
            </a:r>
            <a:r>
              <a:rPr lang="mk-MK" sz="1600" dirty="0">
                <a:latin typeface="Open Sans" panose="020B0606030504020204" pitchFamily="34" charset="0"/>
                <a:ea typeface="Open Sans" panose="020B0606030504020204" pitchFamily="34" charset="0"/>
                <a:cs typeface="Open Sans" panose="020B0606030504020204" pitchFamily="34" charset="0"/>
              </a:rPr>
              <a:t> луѓе на глобално ниво</a:t>
            </a:r>
            <a:br>
              <a:rPr lang="mk-MK" sz="1600" dirty="0">
                <a:latin typeface="Open Sans" panose="020B0606030504020204" pitchFamily="34" charset="0"/>
                <a:ea typeface="Open Sans" panose="020B0606030504020204" pitchFamily="34" charset="0"/>
                <a:cs typeface="Open Sans" panose="020B0606030504020204" pitchFamily="34" charset="0"/>
              </a:rPr>
            </a:b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50000"/>
              </a:lnSpc>
              <a:buFont typeface="Wingdings" panose="05000000000000000000" pitchFamily="2" charset="2"/>
              <a:buChar char="§"/>
            </a:pPr>
            <a:r>
              <a:rPr lang="mk-MK" sz="1600" dirty="0">
                <a:solidFill>
                  <a:srgbClr val="FD504F"/>
                </a:solidFill>
                <a:latin typeface="Open Sans" panose="020B0606030504020204" pitchFamily="34" charset="0"/>
                <a:ea typeface="Open Sans" panose="020B0606030504020204" pitchFamily="34" charset="0"/>
                <a:cs typeface="Open Sans" panose="020B0606030504020204" pitchFamily="34" charset="0"/>
              </a:rPr>
              <a:t>90%</a:t>
            </a:r>
            <a:r>
              <a:rPr lang="mk-MK" sz="1600" dirty="0">
                <a:latin typeface="Open Sans" panose="020B0606030504020204" pitchFamily="34" charset="0"/>
                <a:ea typeface="Open Sans" panose="020B0606030504020204" pitchFamily="34" charset="0"/>
                <a:cs typeface="Open Sans" panose="020B0606030504020204" pitchFamily="34" charset="0"/>
              </a:rPr>
              <a:t> од европските урбани жители се изложени на штетни загадувачи на воздухот</a:t>
            </a:r>
            <a:br>
              <a:rPr lang="mk-MK" sz="1600" dirty="0">
                <a:latin typeface="Open Sans" panose="020B0606030504020204" pitchFamily="34" charset="0"/>
                <a:ea typeface="Open Sans" panose="020B0606030504020204" pitchFamily="34" charset="0"/>
                <a:cs typeface="Open Sans" panose="020B0606030504020204" pitchFamily="34" charset="0"/>
              </a:rPr>
            </a:b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Жителите на Западен Балкан имаат живот пократок за </a:t>
            </a:r>
            <a:r>
              <a:rPr lang="mk-MK" sz="1600" dirty="0">
                <a:solidFill>
                  <a:srgbClr val="FD504F"/>
                </a:solidFill>
                <a:latin typeface="Open Sans" panose="020B0606030504020204" pitchFamily="34" charset="0"/>
                <a:ea typeface="Open Sans" panose="020B0606030504020204" pitchFamily="34" charset="0"/>
                <a:cs typeface="Open Sans" panose="020B0606030504020204" pitchFamily="34" charset="0"/>
              </a:rPr>
              <a:t>1.3 години </a:t>
            </a:r>
            <a:r>
              <a:rPr lang="mk-MK" sz="1600" dirty="0">
                <a:latin typeface="Open Sans" panose="020B0606030504020204" pitchFamily="34" charset="0"/>
                <a:ea typeface="Open Sans" panose="020B0606030504020204" pitchFamily="34" charset="0"/>
                <a:cs typeface="Open Sans" panose="020B0606030504020204" pitchFamily="34" charset="0"/>
              </a:rPr>
              <a:t>поради изложеност на аерозагадување</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03716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2277135" y="-166948"/>
            <a:ext cx="7566610" cy="11824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kern="1200" dirty="0">
                <a:solidFill>
                  <a:schemeClr val="tx1"/>
                </a:solidFill>
                <a:latin typeface="Roboto Medium" panose="02000000000000000000" pitchFamily="2" charset="0"/>
                <a:ea typeface="Roboto Medium" panose="02000000000000000000" pitchFamily="2" charset="0"/>
                <a:cs typeface="+mj-cs"/>
              </a:rPr>
              <a:t>TOPIC MODELING</a:t>
            </a:r>
            <a:endParaRPr lang="en-US" sz="4000" kern="1200" dirty="0">
              <a:solidFill>
                <a:schemeClr val="tx1"/>
              </a:solidFill>
              <a:latin typeface="Roboto Medium" panose="02000000000000000000" pitchFamily="2" charset="0"/>
              <a:ea typeface="Roboto Medium" panose="02000000000000000000" pitchFamily="2" charset="0"/>
              <a:cs typeface="+mj-cs"/>
            </a:endParaRPr>
          </a:p>
        </p:txBody>
      </p:sp>
      <p:sp>
        <p:nvSpPr>
          <p:cNvPr id="3" name="TextBox 2">
            <a:extLst>
              <a:ext uri="{FF2B5EF4-FFF2-40B4-BE49-F238E27FC236}">
                <a16:creationId xmlns:a16="http://schemas.microsoft.com/office/drawing/2014/main" id="{6E49995B-DA4E-504B-4CBD-B8CD74CCD68E}"/>
              </a:ext>
            </a:extLst>
          </p:cNvPr>
          <p:cNvSpPr txBox="1"/>
          <p:nvPr/>
        </p:nvSpPr>
        <p:spPr>
          <a:xfrm>
            <a:off x="644789" y="1148620"/>
            <a:ext cx="7078851" cy="4804780"/>
          </a:xfrm>
          <a:prstGeom prst="rect">
            <a:avLst/>
          </a:prstGeom>
        </p:spPr>
        <p:txBody>
          <a:bodyPr vert="horz" lIns="91440" tIns="45720" rIns="91440" bIns="45720" rtlCol="0" anchor="t">
            <a:noAutofit/>
          </a:bodyPr>
          <a:lstStyle/>
          <a:p>
            <a:pPr marL="571500" lvl="1">
              <a:lnSpc>
                <a:spcPct val="90000"/>
              </a:lnSpc>
              <a:spcAft>
                <a:spcPts val="600"/>
              </a:spcAft>
            </a:pPr>
            <a:endParaRPr lang="en-US" sz="1700" dirty="0">
              <a:latin typeface="Open Sans" panose="020B0606030504020204" pitchFamily="34" charset="0"/>
              <a:ea typeface="Open Sans" panose="020B0606030504020204" pitchFamily="34" charset="0"/>
              <a:cs typeface="Open Sans" panose="020B0606030504020204" pitchFamily="34" charset="0"/>
            </a:endParaRP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B59A72B-ADA4-074A-3004-CBD9F45EFE22}"/>
                  </a:ext>
                </a:extLst>
              </p14:cNvPr>
              <p14:cNvContentPartPr/>
              <p14:nvPr/>
            </p14:nvContentPartPr>
            <p14:xfrm>
              <a:off x="7562310" y="4579560"/>
              <a:ext cx="360" cy="360"/>
            </p14:xfrm>
          </p:contentPart>
        </mc:Choice>
        <mc:Fallback>
          <p:pic>
            <p:nvPicPr>
              <p:cNvPr id="11" name="Ink 10">
                <a:extLst>
                  <a:ext uri="{FF2B5EF4-FFF2-40B4-BE49-F238E27FC236}">
                    <a16:creationId xmlns:a16="http://schemas.microsoft.com/office/drawing/2014/main" id="{1B59A72B-ADA4-074A-3004-CBD9F45EFE22}"/>
                  </a:ext>
                </a:extLst>
              </p:cNvPr>
              <p:cNvPicPr/>
              <p:nvPr/>
            </p:nvPicPr>
            <p:blipFill>
              <a:blip r:embed="rId3"/>
              <a:stretch>
                <a:fillRect/>
              </a:stretch>
            </p:blipFill>
            <p:spPr>
              <a:xfrm>
                <a:off x="7526310" y="45435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AA1DD657-3488-F848-ACC2-31A0063A7145}"/>
                  </a:ext>
                </a:extLst>
              </p14:cNvPr>
              <p14:cNvContentPartPr/>
              <p14:nvPr/>
            </p14:nvContentPartPr>
            <p14:xfrm>
              <a:off x="11715652" y="6314820"/>
              <a:ext cx="360" cy="360"/>
            </p14:xfrm>
          </p:contentPart>
        </mc:Choice>
        <mc:Fallback>
          <p:pic>
            <p:nvPicPr>
              <p:cNvPr id="15" name="Ink 14">
                <a:extLst>
                  <a:ext uri="{FF2B5EF4-FFF2-40B4-BE49-F238E27FC236}">
                    <a16:creationId xmlns:a16="http://schemas.microsoft.com/office/drawing/2014/main" id="{AA1DD657-3488-F848-ACC2-31A0063A7145}"/>
                  </a:ext>
                </a:extLst>
              </p:cNvPr>
              <p:cNvPicPr/>
              <p:nvPr/>
            </p:nvPicPr>
            <p:blipFill>
              <a:blip r:embed="rId3"/>
              <a:stretch>
                <a:fillRect/>
              </a:stretch>
            </p:blipFill>
            <p:spPr>
              <a:xfrm>
                <a:off x="11679652" y="62788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5" name="Ink 24">
                <a:extLst>
                  <a:ext uri="{FF2B5EF4-FFF2-40B4-BE49-F238E27FC236}">
                    <a16:creationId xmlns:a16="http://schemas.microsoft.com/office/drawing/2014/main" id="{76F7C995-41A0-6AE1-D3C3-06DDD0190C03}"/>
                  </a:ext>
                </a:extLst>
              </p14:cNvPr>
              <p14:cNvContentPartPr/>
              <p14:nvPr/>
            </p14:nvContentPartPr>
            <p14:xfrm>
              <a:off x="7693280" y="3860580"/>
              <a:ext cx="1960560" cy="887400"/>
            </p14:xfrm>
          </p:contentPart>
        </mc:Choice>
        <mc:Fallback>
          <p:pic>
            <p:nvPicPr>
              <p:cNvPr id="25" name="Ink 24">
                <a:extLst>
                  <a:ext uri="{FF2B5EF4-FFF2-40B4-BE49-F238E27FC236}">
                    <a16:creationId xmlns:a16="http://schemas.microsoft.com/office/drawing/2014/main" id="{76F7C995-41A0-6AE1-D3C3-06DDD0190C03}"/>
                  </a:ext>
                </a:extLst>
              </p:cNvPr>
              <p:cNvPicPr/>
              <p:nvPr/>
            </p:nvPicPr>
            <p:blipFill>
              <a:blip r:embed="rId6"/>
              <a:stretch>
                <a:fillRect/>
              </a:stretch>
            </p:blipFill>
            <p:spPr>
              <a:xfrm>
                <a:off x="7657273" y="3824580"/>
                <a:ext cx="2032213" cy="959040"/>
              </a:xfrm>
              <a:prstGeom prst="rect">
                <a:avLst/>
              </a:prstGeom>
            </p:spPr>
          </p:pic>
        </mc:Fallback>
      </mc:AlternateContent>
      <p:grpSp>
        <p:nvGrpSpPr>
          <p:cNvPr id="30" name="Group 29">
            <a:extLst>
              <a:ext uri="{FF2B5EF4-FFF2-40B4-BE49-F238E27FC236}">
                <a16:creationId xmlns:a16="http://schemas.microsoft.com/office/drawing/2014/main" id="{5C8E9179-F17B-1DC1-2E7C-4965A721A25F}"/>
              </a:ext>
            </a:extLst>
          </p:cNvPr>
          <p:cNvGrpSpPr/>
          <p:nvPr/>
        </p:nvGrpSpPr>
        <p:grpSpPr>
          <a:xfrm>
            <a:off x="7581200" y="2513460"/>
            <a:ext cx="295200" cy="232200"/>
            <a:chOff x="7596440" y="2513460"/>
            <a:chExt cx="295200" cy="232200"/>
          </a:xfrm>
        </p:grpSpPr>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BC6CD438-FAAD-4508-D9FE-78DDD9EC3639}"/>
                    </a:ext>
                  </a:extLst>
                </p14:cNvPr>
                <p14:cNvContentPartPr/>
                <p14:nvPr/>
              </p14:nvContentPartPr>
              <p14:xfrm>
                <a:off x="7596440" y="2513460"/>
                <a:ext cx="278280" cy="232200"/>
              </p14:xfrm>
            </p:contentPart>
          </mc:Choice>
          <mc:Fallback>
            <p:pic>
              <p:nvPicPr>
                <p:cNvPr id="28" name="Ink 27">
                  <a:extLst>
                    <a:ext uri="{FF2B5EF4-FFF2-40B4-BE49-F238E27FC236}">
                      <a16:creationId xmlns:a16="http://schemas.microsoft.com/office/drawing/2014/main" id="{BC6CD438-FAAD-4508-D9FE-78DDD9EC3639}"/>
                    </a:ext>
                  </a:extLst>
                </p:cNvPr>
                <p:cNvPicPr/>
                <p:nvPr/>
              </p:nvPicPr>
              <p:blipFill>
                <a:blip r:embed="rId8"/>
                <a:stretch>
                  <a:fillRect/>
                </a:stretch>
              </p:blipFill>
              <p:spPr>
                <a:xfrm>
                  <a:off x="7560440" y="2477460"/>
                  <a:ext cx="349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8B017402-8259-909C-D8A4-B68340E47826}"/>
                    </a:ext>
                  </a:extLst>
                </p14:cNvPr>
                <p14:cNvContentPartPr/>
                <p14:nvPr/>
              </p14:nvContentPartPr>
              <p14:xfrm>
                <a:off x="7891280" y="2517060"/>
                <a:ext cx="360" cy="360"/>
              </p14:xfrm>
            </p:contentPart>
          </mc:Choice>
          <mc:Fallback>
            <p:pic>
              <p:nvPicPr>
                <p:cNvPr id="29" name="Ink 28">
                  <a:extLst>
                    <a:ext uri="{FF2B5EF4-FFF2-40B4-BE49-F238E27FC236}">
                      <a16:creationId xmlns:a16="http://schemas.microsoft.com/office/drawing/2014/main" id="{8B017402-8259-909C-D8A4-B68340E47826}"/>
                    </a:ext>
                  </a:extLst>
                </p:cNvPr>
                <p:cNvPicPr/>
                <p:nvPr/>
              </p:nvPicPr>
              <p:blipFill>
                <a:blip r:embed="rId3"/>
                <a:stretch>
                  <a:fillRect/>
                </a:stretch>
              </p:blipFill>
              <p:spPr>
                <a:xfrm>
                  <a:off x="7855280" y="2481060"/>
                  <a:ext cx="72000" cy="72000"/>
                </a:xfrm>
                <a:prstGeom prst="rect">
                  <a:avLst/>
                </a:prstGeom>
              </p:spPr>
            </p:pic>
          </mc:Fallback>
        </mc:AlternateContent>
      </p:grpSp>
      <p:sp>
        <p:nvSpPr>
          <p:cNvPr id="2" name="TextBox 1">
            <a:extLst>
              <a:ext uri="{FF2B5EF4-FFF2-40B4-BE49-F238E27FC236}">
                <a16:creationId xmlns:a16="http://schemas.microsoft.com/office/drawing/2014/main" id="{39762835-9DDC-6640-D56C-9C40E46EE195}"/>
              </a:ext>
            </a:extLst>
          </p:cNvPr>
          <p:cNvSpPr txBox="1"/>
          <p:nvPr/>
        </p:nvSpPr>
        <p:spPr>
          <a:xfrm>
            <a:off x="924189" y="1992040"/>
            <a:ext cx="11777009" cy="4582032"/>
          </a:xfrm>
          <a:prstGeom prst="rect">
            <a:avLst/>
          </a:prstGeom>
        </p:spPr>
        <p:txBody>
          <a:bodyPr vert="horz" lIns="91440" tIns="45720" rIns="91440" bIns="45720" rtlCol="0" anchor="t">
            <a:noAutofit/>
          </a:bodyPr>
          <a:lstStyle/>
          <a:p>
            <a:pPr marL="457200" indent="-342900">
              <a:lnSpc>
                <a:spcPct val="150000"/>
              </a:lnSpc>
              <a:spcAft>
                <a:spcPts val="1200"/>
              </a:spcAft>
              <a:buFont typeface="Wingdings" panose="05000000000000000000" pitchFamily="2" charset="2"/>
              <a:buChar char="§"/>
            </a:pPr>
            <a:endParaRPr lang="mk-MK"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2FF23476-1387-263C-BA1C-FD4A70DEEF3D}"/>
              </a:ext>
            </a:extLst>
          </p:cNvPr>
          <p:cNvSpPr txBox="1"/>
          <p:nvPr/>
        </p:nvSpPr>
        <p:spPr>
          <a:xfrm>
            <a:off x="697749" y="1325312"/>
            <a:ext cx="6995531" cy="3870280"/>
          </a:xfrm>
          <a:prstGeom prst="rect">
            <a:avLst/>
          </a:prstGeom>
        </p:spPr>
        <p:txBody>
          <a:bodyPr vert="horz" lIns="91440" tIns="45720" rIns="91440" bIns="45720" rtlCol="0" anchor="t">
            <a:noAutofit/>
          </a:bodyPr>
          <a:lstStyle/>
          <a:p>
            <a:pPr marL="457200" indent="-342900">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Што е </a:t>
            </a:r>
            <a:r>
              <a:rPr lang="en-US" sz="1600" dirty="0">
                <a:latin typeface="Open Sans" panose="020B0606030504020204" pitchFamily="34" charset="0"/>
                <a:ea typeface="Open Sans" panose="020B0606030504020204" pitchFamily="34" charset="0"/>
                <a:cs typeface="Open Sans" panose="020B0606030504020204" pitchFamily="34" charset="0"/>
              </a:rPr>
              <a:t>Topic Modeling?</a:t>
            </a:r>
            <a:br>
              <a:rPr lang="en-US" sz="1600" dirty="0">
                <a:latin typeface="Open Sans" panose="020B0606030504020204" pitchFamily="34" charset="0"/>
                <a:ea typeface="Open Sans" panose="020B0606030504020204" pitchFamily="34" charset="0"/>
                <a:cs typeface="Open Sans" panose="020B0606030504020204" pitchFamily="34" charset="0"/>
              </a:rPr>
            </a:b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457200" indent="-342900">
              <a:spcAft>
                <a:spcPts val="1200"/>
              </a:spcAft>
              <a:buFont typeface="Wingdings" panose="05000000000000000000" pitchFamily="2" charset="2"/>
              <a:buChar char="§"/>
            </a:pPr>
            <a:r>
              <a:rPr lang="mk-MK" sz="1600" dirty="0" err="1">
                <a:latin typeface="Open Sans" panose="020B0606030504020204" pitchFamily="34" charset="0"/>
                <a:ea typeface="Open Sans" panose="020B0606030504020204" pitchFamily="34" charset="0"/>
                <a:cs typeface="Open Sans" panose="020B0606030504020204" pitchFamily="34" charset="0"/>
              </a:rPr>
              <a:t>Претпроцесирање</a:t>
            </a:r>
            <a:r>
              <a:rPr lang="mk-MK" sz="1600" dirty="0">
                <a:latin typeface="Open Sans" panose="020B0606030504020204" pitchFamily="34" charset="0"/>
                <a:ea typeface="Open Sans" panose="020B0606030504020204" pitchFamily="34" charset="0"/>
                <a:cs typeface="Open Sans" panose="020B0606030504020204" pitchFamily="34" charset="0"/>
              </a:rPr>
              <a:t> </a:t>
            </a:r>
          </a:p>
          <a:p>
            <a:pPr marL="914400" lvl="1" indent="-342900">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Отстранување на симболи</a:t>
            </a:r>
          </a:p>
          <a:p>
            <a:pPr marL="914400" lvl="1" indent="-342900">
              <a:spcAft>
                <a:spcPts val="1200"/>
              </a:spcAft>
              <a:buFont typeface="Wingdings" panose="05000000000000000000" pitchFamily="2" charset="2"/>
              <a:buChar char="§"/>
            </a:pPr>
            <a:r>
              <a:rPr lang="en-US" sz="1600" dirty="0" err="1">
                <a:latin typeface="Open Sans" panose="020B0606030504020204" pitchFamily="34" charset="0"/>
                <a:ea typeface="Open Sans" panose="020B0606030504020204" pitchFamily="34" charset="0"/>
                <a:cs typeface="Open Sans" panose="020B0606030504020204" pitchFamily="34" charset="0"/>
              </a:rPr>
              <a:t>Stopwords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914400" lvl="1" indent="-342900">
              <a:spcAft>
                <a:spcPts val="1200"/>
              </a:spcAft>
              <a:buFont typeface="Wingdings" panose="05000000000000000000" pitchFamily="2" charset="2"/>
              <a:buChar char="§"/>
            </a:pPr>
            <a:r>
              <a:rPr lang="mk-MK" sz="1600" dirty="0" err="1">
                <a:latin typeface="Open Sans" panose="020B0606030504020204" pitchFamily="34" charset="0"/>
                <a:ea typeface="Open Sans" panose="020B0606030504020204" pitchFamily="34" charset="0"/>
                <a:cs typeface="Open Sans" panose="020B0606030504020204" pitchFamily="34" charset="0"/>
              </a:rPr>
              <a:t>Токенизирање</a:t>
            </a: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914400" lvl="1" indent="-342900">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Лематизирање</a:t>
            </a:r>
            <a:br>
              <a:rPr lang="en-US" sz="1600" dirty="0">
                <a:latin typeface="Open Sans" panose="020B0606030504020204" pitchFamily="34" charset="0"/>
                <a:ea typeface="Open Sans" panose="020B0606030504020204" pitchFamily="34" charset="0"/>
                <a:cs typeface="Open Sans" panose="020B0606030504020204" pitchFamily="34" charset="0"/>
              </a:rPr>
            </a:b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457200" indent="-342900">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Предизвици кај куси текстови</a:t>
            </a:r>
            <a:br>
              <a:rPr lang="en-US" sz="1600" dirty="0">
                <a:latin typeface="Open Sans" panose="020B0606030504020204" pitchFamily="34" charset="0"/>
                <a:ea typeface="Open Sans" panose="020B0606030504020204" pitchFamily="34" charset="0"/>
                <a:cs typeface="Open Sans" panose="020B0606030504020204" pitchFamily="34" charset="0"/>
              </a:rPr>
            </a:b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457200" indent="-342900">
              <a:spcAft>
                <a:spcPts val="1200"/>
              </a:spcAft>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LDA</a:t>
            </a:r>
          </a:p>
          <a:p>
            <a:pPr marL="457200" indent="-342900">
              <a:spcAft>
                <a:spcPts val="1200"/>
              </a:spcAft>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GSDMM</a:t>
            </a:r>
          </a:p>
          <a:p>
            <a:pPr marL="457200" indent="-342900">
              <a:spcAft>
                <a:spcPts val="1200"/>
              </a:spcAft>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Topic Coherence</a:t>
            </a: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150000"/>
              </a:lnSpc>
              <a:spcAft>
                <a:spcPts val="1200"/>
              </a:spcAft>
              <a:buFont typeface="Wingdings" panose="05000000000000000000" pitchFamily="2" charset="2"/>
              <a:buChar char="§"/>
            </a:pPr>
            <a:endParaRPr lang="mk-MK"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4338" name="Picture 2" descr="Topic Modelling With LDA -A Hands-on Introduction - Analytics Vidhya">
            <a:extLst>
              <a:ext uri="{FF2B5EF4-FFF2-40B4-BE49-F238E27FC236}">
                <a16:creationId xmlns:a16="http://schemas.microsoft.com/office/drawing/2014/main" id="{4A02AD58-1BD4-A8D2-9030-AF71627A44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0986" y="2007347"/>
            <a:ext cx="561022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964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2277135" y="-166948"/>
            <a:ext cx="7566610" cy="11824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kern="1200" dirty="0">
                <a:solidFill>
                  <a:schemeClr val="tx1"/>
                </a:solidFill>
                <a:latin typeface="Roboto Medium" panose="02000000000000000000" pitchFamily="2" charset="0"/>
                <a:ea typeface="Roboto Medium" panose="02000000000000000000" pitchFamily="2" charset="0"/>
                <a:cs typeface="+mj-cs"/>
              </a:rPr>
              <a:t>TOPIC MODELING</a:t>
            </a:r>
            <a:endParaRPr lang="en-US" sz="4000" kern="1200" dirty="0">
              <a:solidFill>
                <a:schemeClr val="tx1"/>
              </a:solidFill>
              <a:latin typeface="Roboto Medium" panose="02000000000000000000" pitchFamily="2" charset="0"/>
              <a:ea typeface="Roboto Medium" panose="02000000000000000000" pitchFamily="2" charset="0"/>
              <a:cs typeface="+mj-cs"/>
            </a:endParaRPr>
          </a:p>
        </p:txBody>
      </p:sp>
      <p:sp>
        <p:nvSpPr>
          <p:cNvPr id="3" name="TextBox 2">
            <a:extLst>
              <a:ext uri="{FF2B5EF4-FFF2-40B4-BE49-F238E27FC236}">
                <a16:creationId xmlns:a16="http://schemas.microsoft.com/office/drawing/2014/main" id="{6E49995B-DA4E-504B-4CBD-B8CD74CCD68E}"/>
              </a:ext>
            </a:extLst>
          </p:cNvPr>
          <p:cNvSpPr txBox="1"/>
          <p:nvPr/>
        </p:nvSpPr>
        <p:spPr>
          <a:xfrm>
            <a:off x="644789" y="1148620"/>
            <a:ext cx="7078851" cy="4804780"/>
          </a:xfrm>
          <a:prstGeom prst="rect">
            <a:avLst/>
          </a:prstGeom>
        </p:spPr>
        <p:txBody>
          <a:bodyPr vert="horz" lIns="91440" tIns="45720" rIns="91440" bIns="45720" rtlCol="0" anchor="t">
            <a:noAutofit/>
          </a:bodyPr>
          <a:lstStyle/>
          <a:p>
            <a:pPr marL="571500" lvl="1">
              <a:lnSpc>
                <a:spcPct val="90000"/>
              </a:lnSpc>
              <a:spcAft>
                <a:spcPts val="600"/>
              </a:spcAft>
            </a:pPr>
            <a:endParaRPr lang="en-US" sz="1700" dirty="0">
              <a:latin typeface="Open Sans" panose="020B0606030504020204" pitchFamily="34" charset="0"/>
              <a:ea typeface="Open Sans" panose="020B0606030504020204" pitchFamily="34" charset="0"/>
              <a:cs typeface="Open Sans" panose="020B0606030504020204" pitchFamily="34" charset="0"/>
            </a:endParaRP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B59A72B-ADA4-074A-3004-CBD9F45EFE22}"/>
                  </a:ext>
                </a:extLst>
              </p14:cNvPr>
              <p14:cNvContentPartPr/>
              <p14:nvPr/>
            </p14:nvContentPartPr>
            <p14:xfrm>
              <a:off x="7562310" y="4579560"/>
              <a:ext cx="360" cy="360"/>
            </p14:xfrm>
          </p:contentPart>
        </mc:Choice>
        <mc:Fallback>
          <p:pic>
            <p:nvPicPr>
              <p:cNvPr id="11" name="Ink 10">
                <a:extLst>
                  <a:ext uri="{FF2B5EF4-FFF2-40B4-BE49-F238E27FC236}">
                    <a16:creationId xmlns:a16="http://schemas.microsoft.com/office/drawing/2014/main" id="{1B59A72B-ADA4-074A-3004-CBD9F45EFE22}"/>
                  </a:ext>
                </a:extLst>
              </p:cNvPr>
              <p:cNvPicPr/>
              <p:nvPr/>
            </p:nvPicPr>
            <p:blipFill>
              <a:blip r:embed="rId3"/>
              <a:stretch>
                <a:fillRect/>
              </a:stretch>
            </p:blipFill>
            <p:spPr>
              <a:xfrm>
                <a:off x="7526310" y="45435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AA1DD657-3488-F848-ACC2-31A0063A7145}"/>
                  </a:ext>
                </a:extLst>
              </p14:cNvPr>
              <p14:cNvContentPartPr/>
              <p14:nvPr/>
            </p14:nvContentPartPr>
            <p14:xfrm>
              <a:off x="11715652" y="6314820"/>
              <a:ext cx="360" cy="360"/>
            </p14:xfrm>
          </p:contentPart>
        </mc:Choice>
        <mc:Fallback>
          <p:pic>
            <p:nvPicPr>
              <p:cNvPr id="15" name="Ink 14">
                <a:extLst>
                  <a:ext uri="{FF2B5EF4-FFF2-40B4-BE49-F238E27FC236}">
                    <a16:creationId xmlns:a16="http://schemas.microsoft.com/office/drawing/2014/main" id="{AA1DD657-3488-F848-ACC2-31A0063A7145}"/>
                  </a:ext>
                </a:extLst>
              </p:cNvPr>
              <p:cNvPicPr/>
              <p:nvPr/>
            </p:nvPicPr>
            <p:blipFill>
              <a:blip r:embed="rId3"/>
              <a:stretch>
                <a:fillRect/>
              </a:stretch>
            </p:blipFill>
            <p:spPr>
              <a:xfrm>
                <a:off x="11679652" y="62788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5" name="Ink 24">
                <a:extLst>
                  <a:ext uri="{FF2B5EF4-FFF2-40B4-BE49-F238E27FC236}">
                    <a16:creationId xmlns:a16="http://schemas.microsoft.com/office/drawing/2014/main" id="{76F7C995-41A0-6AE1-D3C3-06DDD0190C03}"/>
                  </a:ext>
                </a:extLst>
              </p14:cNvPr>
              <p14:cNvContentPartPr/>
              <p14:nvPr/>
            </p14:nvContentPartPr>
            <p14:xfrm>
              <a:off x="7693280" y="3860580"/>
              <a:ext cx="1960560" cy="887400"/>
            </p14:xfrm>
          </p:contentPart>
        </mc:Choice>
        <mc:Fallback>
          <p:pic>
            <p:nvPicPr>
              <p:cNvPr id="25" name="Ink 24">
                <a:extLst>
                  <a:ext uri="{FF2B5EF4-FFF2-40B4-BE49-F238E27FC236}">
                    <a16:creationId xmlns:a16="http://schemas.microsoft.com/office/drawing/2014/main" id="{76F7C995-41A0-6AE1-D3C3-06DDD0190C03}"/>
                  </a:ext>
                </a:extLst>
              </p:cNvPr>
              <p:cNvPicPr/>
              <p:nvPr/>
            </p:nvPicPr>
            <p:blipFill>
              <a:blip r:embed="rId6"/>
              <a:stretch>
                <a:fillRect/>
              </a:stretch>
            </p:blipFill>
            <p:spPr>
              <a:xfrm>
                <a:off x="7657273" y="3824580"/>
                <a:ext cx="2032213" cy="959040"/>
              </a:xfrm>
              <a:prstGeom prst="rect">
                <a:avLst/>
              </a:prstGeom>
            </p:spPr>
          </p:pic>
        </mc:Fallback>
      </mc:AlternateContent>
      <p:grpSp>
        <p:nvGrpSpPr>
          <p:cNvPr id="30" name="Group 29">
            <a:extLst>
              <a:ext uri="{FF2B5EF4-FFF2-40B4-BE49-F238E27FC236}">
                <a16:creationId xmlns:a16="http://schemas.microsoft.com/office/drawing/2014/main" id="{5C8E9179-F17B-1DC1-2E7C-4965A721A25F}"/>
              </a:ext>
            </a:extLst>
          </p:cNvPr>
          <p:cNvGrpSpPr/>
          <p:nvPr/>
        </p:nvGrpSpPr>
        <p:grpSpPr>
          <a:xfrm>
            <a:off x="7581200" y="2513460"/>
            <a:ext cx="295200" cy="232200"/>
            <a:chOff x="7596440" y="2513460"/>
            <a:chExt cx="295200" cy="232200"/>
          </a:xfrm>
        </p:grpSpPr>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BC6CD438-FAAD-4508-D9FE-78DDD9EC3639}"/>
                    </a:ext>
                  </a:extLst>
                </p14:cNvPr>
                <p14:cNvContentPartPr/>
                <p14:nvPr/>
              </p14:nvContentPartPr>
              <p14:xfrm>
                <a:off x="7596440" y="2513460"/>
                <a:ext cx="278280" cy="232200"/>
              </p14:xfrm>
            </p:contentPart>
          </mc:Choice>
          <mc:Fallback>
            <p:pic>
              <p:nvPicPr>
                <p:cNvPr id="28" name="Ink 27">
                  <a:extLst>
                    <a:ext uri="{FF2B5EF4-FFF2-40B4-BE49-F238E27FC236}">
                      <a16:creationId xmlns:a16="http://schemas.microsoft.com/office/drawing/2014/main" id="{BC6CD438-FAAD-4508-D9FE-78DDD9EC3639}"/>
                    </a:ext>
                  </a:extLst>
                </p:cNvPr>
                <p:cNvPicPr/>
                <p:nvPr/>
              </p:nvPicPr>
              <p:blipFill>
                <a:blip r:embed="rId8"/>
                <a:stretch>
                  <a:fillRect/>
                </a:stretch>
              </p:blipFill>
              <p:spPr>
                <a:xfrm>
                  <a:off x="7560440" y="2477460"/>
                  <a:ext cx="349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8B017402-8259-909C-D8A4-B68340E47826}"/>
                    </a:ext>
                  </a:extLst>
                </p14:cNvPr>
                <p14:cNvContentPartPr/>
                <p14:nvPr/>
              </p14:nvContentPartPr>
              <p14:xfrm>
                <a:off x="7891280" y="2517060"/>
                <a:ext cx="360" cy="360"/>
              </p14:xfrm>
            </p:contentPart>
          </mc:Choice>
          <mc:Fallback>
            <p:pic>
              <p:nvPicPr>
                <p:cNvPr id="29" name="Ink 28">
                  <a:extLst>
                    <a:ext uri="{FF2B5EF4-FFF2-40B4-BE49-F238E27FC236}">
                      <a16:creationId xmlns:a16="http://schemas.microsoft.com/office/drawing/2014/main" id="{8B017402-8259-909C-D8A4-B68340E47826}"/>
                    </a:ext>
                  </a:extLst>
                </p:cNvPr>
                <p:cNvPicPr/>
                <p:nvPr/>
              </p:nvPicPr>
              <p:blipFill>
                <a:blip r:embed="rId3"/>
                <a:stretch>
                  <a:fillRect/>
                </a:stretch>
              </p:blipFill>
              <p:spPr>
                <a:xfrm>
                  <a:off x="7855280" y="2481060"/>
                  <a:ext cx="72000" cy="72000"/>
                </a:xfrm>
                <a:prstGeom prst="rect">
                  <a:avLst/>
                </a:prstGeom>
              </p:spPr>
            </p:pic>
          </mc:Fallback>
        </mc:AlternateContent>
      </p:grpSp>
      <p:sp>
        <p:nvSpPr>
          <p:cNvPr id="2" name="TextBox 1">
            <a:extLst>
              <a:ext uri="{FF2B5EF4-FFF2-40B4-BE49-F238E27FC236}">
                <a16:creationId xmlns:a16="http://schemas.microsoft.com/office/drawing/2014/main" id="{39762835-9DDC-6640-D56C-9C40E46EE195}"/>
              </a:ext>
            </a:extLst>
          </p:cNvPr>
          <p:cNvSpPr txBox="1"/>
          <p:nvPr/>
        </p:nvSpPr>
        <p:spPr>
          <a:xfrm>
            <a:off x="924189" y="1992040"/>
            <a:ext cx="11777009" cy="4582032"/>
          </a:xfrm>
          <a:prstGeom prst="rect">
            <a:avLst/>
          </a:prstGeom>
        </p:spPr>
        <p:txBody>
          <a:bodyPr vert="horz" lIns="91440" tIns="45720" rIns="91440" bIns="45720" rtlCol="0" anchor="t">
            <a:noAutofit/>
          </a:bodyPr>
          <a:lstStyle/>
          <a:p>
            <a:pPr marL="457200" indent="-342900">
              <a:lnSpc>
                <a:spcPct val="150000"/>
              </a:lnSpc>
              <a:spcAft>
                <a:spcPts val="1200"/>
              </a:spcAft>
              <a:buFont typeface="Wingdings" panose="05000000000000000000" pitchFamily="2" charset="2"/>
              <a:buChar char="§"/>
            </a:pPr>
            <a:endParaRPr lang="mk-MK"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2FF23476-1387-263C-BA1C-FD4A70DEEF3D}"/>
              </a:ext>
            </a:extLst>
          </p:cNvPr>
          <p:cNvSpPr txBox="1"/>
          <p:nvPr/>
        </p:nvSpPr>
        <p:spPr>
          <a:xfrm>
            <a:off x="697749" y="1325312"/>
            <a:ext cx="6995531" cy="3870280"/>
          </a:xfrm>
          <a:prstGeom prst="rect">
            <a:avLst/>
          </a:prstGeom>
        </p:spPr>
        <p:txBody>
          <a:bodyPr vert="horz" lIns="91440" tIns="45720" rIns="91440" bIns="45720" rtlCol="0" anchor="t">
            <a:noAutofit/>
          </a:bodyPr>
          <a:lstStyle/>
          <a:p>
            <a:pPr marL="457200" indent="-342900">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Што е </a:t>
            </a:r>
            <a:r>
              <a:rPr lang="en-US" sz="1600" dirty="0">
                <a:latin typeface="Open Sans" panose="020B0606030504020204" pitchFamily="34" charset="0"/>
                <a:ea typeface="Open Sans" panose="020B0606030504020204" pitchFamily="34" charset="0"/>
                <a:cs typeface="Open Sans" panose="020B0606030504020204" pitchFamily="34" charset="0"/>
              </a:rPr>
              <a:t>Topic Modeling?</a:t>
            </a:r>
            <a:br>
              <a:rPr lang="en-US" sz="1600" dirty="0">
                <a:latin typeface="Open Sans" panose="020B0606030504020204" pitchFamily="34" charset="0"/>
                <a:ea typeface="Open Sans" panose="020B0606030504020204" pitchFamily="34" charset="0"/>
                <a:cs typeface="Open Sans" panose="020B0606030504020204" pitchFamily="34" charset="0"/>
              </a:rPr>
            </a:b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457200" indent="-342900">
              <a:spcAft>
                <a:spcPts val="1200"/>
              </a:spcAft>
              <a:buFont typeface="Wingdings" panose="05000000000000000000" pitchFamily="2" charset="2"/>
              <a:buChar char="§"/>
            </a:pPr>
            <a:r>
              <a:rPr lang="mk-MK" sz="1600" dirty="0" err="1">
                <a:latin typeface="Open Sans" panose="020B0606030504020204" pitchFamily="34" charset="0"/>
                <a:ea typeface="Open Sans" panose="020B0606030504020204" pitchFamily="34" charset="0"/>
                <a:cs typeface="Open Sans" panose="020B0606030504020204" pitchFamily="34" charset="0"/>
              </a:rPr>
              <a:t>Претпроцесирање</a:t>
            </a:r>
            <a:r>
              <a:rPr lang="mk-MK" sz="1600" dirty="0">
                <a:latin typeface="Open Sans" panose="020B0606030504020204" pitchFamily="34" charset="0"/>
                <a:ea typeface="Open Sans" panose="020B0606030504020204" pitchFamily="34" charset="0"/>
                <a:cs typeface="Open Sans" panose="020B0606030504020204" pitchFamily="34" charset="0"/>
              </a:rPr>
              <a:t> </a:t>
            </a:r>
          </a:p>
          <a:p>
            <a:pPr marL="914400" lvl="1" indent="-342900">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Отстранување на симболи</a:t>
            </a:r>
          </a:p>
          <a:p>
            <a:pPr marL="914400" lvl="1" indent="-342900">
              <a:spcAft>
                <a:spcPts val="1200"/>
              </a:spcAft>
              <a:buFont typeface="Wingdings" panose="05000000000000000000" pitchFamily="2" charset="2"/>
              <a:buChar char="§"/>
            </a:pPr>
            <a:r>
              <a:rPr lang="en-US" sz="1600" dirty="0" err="1">
                <a:latin typeface="Open Sans" panose="020B0606030504020204" pitchFamily="34" charset="0"/>
                <a:ea typeface="Open Sans" panose="020B0606030504020204" pitchFamily="34" charset="0"/>
                <a:cs typeface="Open Sans" panose="020B0606030504020204" pitchFamily="34" charset="0"/>
              </a:rPr>
              <a:t>Stopwords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914400" lvl="1" indent="-342900">
              <a:spcAft>
                <a:spcPts val="1200"/>
              </a:spcAft>
              <a:buFont typeface="Wingdings" panose="05000000000000000000" pitchFamily="2" charset="2"/>
              <a:buChar char="§"/>
            </a:pPr>
            <a:r>
              <a:rPr lang="mk-MK" sz="1600" dirty="0" err="1">
                <a:latin typeface="Open Sans" panose="020B0606030504020204" pitchFamily="34" charset="0"/>
                <a:ea typeface="Open Sans" panose="020B0606030504020204" pitchFamily="34" charset="0"/>
                <a:cs typeface="Open Sans" panose="020B0606030504020204" pitchFamily="34" charset="0"/>
              </a:rPr>
              <a:t>Токенизирање</a:t>
            </a: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914400" lvl="1" indent="-342900">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Лематизирање</a:t>
            </a:r>
            <a:br>
              <a:rPr lang="en-US" sz="1600" dirty="0">
                <a:latin typeface="Open Sans" panose="020B0606030504020204" pitchFamily="34" charset="0"/>
                <a:ea typeface="Open Sans" panose="020B0606030504020204" pitchFamily="34" charset="0"/>
                <a:cs typeface="Open Sans" panose="020B0606030504020204" pitchFamily="34" charset="0"/>
              </a:rPr>
            </a:b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457200" indent="-342900">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Предизвици кај куси текстови</a:t>
            </a:r>
            <a:br>
              <a:rPr lang="en-US" sz="1600" dirty="0">
                <a:latin typeface="Open Sans" panose="020B0606030504020204" pitchFamily="34" charset="0"/>
                <a:ea typeface="Open Sans" panose="020B0606030504020204" pitchFamily="34" charset="0"/>
                <a:cs typeface="Open Sans" panose="020B0606030504020204" pitchFamily="34" charset="0"/>
              </a:rPr>
            </a:b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457200" indent="-342900">
              <a:spcAft>
                <a:spcPts val="1200"/>
              </a:spcAft>
              <a:buFont typeface="Wingdings" panose="05000000000000000000" pitchFamily="2" charset="2"/>
              <a:buChar char="§"/>
            </a:pPr>
            <a:r>
              <a:rPr lang="en-US"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LDA</a:t>
            </a:r>
          </a:p>
          <a:p>
            <a:pPr marL="457200" indent="-342900">
              <a:spcAft>
                <a:spcPts val="1200"/>
              </a:spcAft>
              <a:buFont typeface="Wingdings" panose="05000000000000000000" pitchFamily="2" charset="2"/>
              <a:buChar char="§"/>
            </a:pPr>
            <a:r>
              <a:rPr lang="en-US"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GSDMM</a:t>
            </a:r>
          </a:p>
          <a:p>
            <a:pPr marL="457200" indent="-342900">
              <a:spcAft>
                <a:spcPts val="1200"/>
              </a:spcAft>
              <a:buFont typeface="Wingdings" panose="05000000000000000000" pitchFamily="2" charset="2"/>
              <a:buChar char="§"/>
            </a:pPr>
            <a:r>
              <a:rPr lang="en-US"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Topic Coherence</a:t>
            </a:r>
            <a:endParaRPr lang="mk-MK"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457200" indent="-342900">
              <a:lnSpc>
                <a:spcPct val="150000"/>
              </a:lnSpc>
              <a:spcAft>
                <a:spcPts val="1200"/>
              </a:spcAft>
              <a:buFont typeface="Wingdings" panose="05000000000000000000" pitchFamily="2" charset="2"/>
              <a:buChar char="§"/>
            </a:pPr>
            <a:endParaRPr lang="mk-MK"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4338" name="Picture 2" descr="Topic Modelling With LDA -A Hands-on Introduction - Analytics Vidhya">
            <a:extLst>
              <a:ext uri="{FF2B5EF4-FFF2-40B4-BE49-F238E27FC236}">
                <a16:creationId xmlns:a16="http://schemas.microsoft.com/office/drawing/2014/main" id="{4A02AD58-1BD4-A8D2-9030-AF71627A44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0986" y="2007347"/>
            <a:ext cx="561022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998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2312695" y="585897"/>
            <a:ext cx="7566610" cy="11824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kern="1200" dirty="0">
                <a:solidFill>
                  <a:schemeClr val="tx1"/>
                </a:solidFill>
                <a:latin typeface="Roboto Medium" panose="02000000000000000000" pitchFamily="2" charset="0"/>
                <a:ea typeface="Roboto Medium" panose="02000000000000000000" pitchFamily="2" charset="0"/>
                <a:cs typeface="+mj-cs"/>
              </a:rPr>
              <a:t>LDA</a:t>
            </a:r>
            <a:br>
              <a:rPr lang="en-US" sz="4000" kern="1200" dirty="0">
                <a:solidFill>
                  <a:schemeClr val="tx1"/>
                </a:solidFill>
                <a:latin typeface="Roboto Medium" panose="02000000000000000000" pitchFamily="2" charset="0"/>
                <a:ea typeface="Roboto Medium" panose="02000000000000000000" pitchFamily="2" charset="0"/>
                <a:cs typeface="+mj-cs"/>
              </a:rPr>
            </a:br>
            <a:r>
              <a:rPr lang="en-US" sz="2400" b="1" kern="1200" dirty="0">
                <a:solidFill>
                  <a:schemeClr val="accent1"/>
                </a:solidFill>
                <a:latin typeface="Roboto Medium" panose="02000000000000000000" pitchFamily="2" charset="0"/>
                <a:ea typeface="Roboto Medium" panose="02000000000000000000" pitchFamily="2" charset="0"/>
                <a:cs typeface="+mj-cs"/>
              </a:rPr>
              <a:t>L</a:t>
            </a:r>
            <a:r>
              <a:rPr lang="en-US" sz="2400" b="1" kern="1200" dirty="0">
                <a:solidFill>
                  <a:schemeClr val="tx1"/>
                </a:solidFill>
                <a:latin typeface="Roboto Medium" panose="02000000000000000000" pitchFamily="2" charset="0"/>
                <a:ea typeface="Roboto Medium" panose="02000000000000000000" pitchFamily="2" charset="0"/>
                <a:cs typeface="+mj-cs"/>
              </a:rPr>
              <a:t>atent </a:t>
            </a:r>
            <a:r>
              <a:rPr lang="en-US" sz="2400" b="1" kern="1200" dirty="0">
                <a:solidFill>
                  <a:schemeClr val="accent1"/>
                </a:solidFill>
                <a:latin typeface="Roboto Medium" panose="02000000000000000000" pitchFamily="2" charset="0"/>
                <a:ea typeface="Roboto Medium" panose="02000000000000000000" pitchFamily="2" charset="0"/>
                <a:cs typeface="+mj-cs"/>
              </a:rPr>
              <a:t>D</a:t>
            </a:r>
            <a:r>
              <a:rPr lang="en-US" sz="2400" b="1" kern="1200" dirty="0">
                <a:solidFill>
                  <a:schemeClr val="tx1"/>
                </a:solidFill>
                <a:latin typeface="Roboto Medium" panose="02000000000000000000" pitchFamily="2" charset="0"/>
                <a:ea typeface="Roboto Medium" panose="02000000000000000000" pitchFamily="2" charset="0"/>
                <a:cs typeface="+mj-cs"/>
              </a:rPr>
              <a:t>irichlet </a:t>
            </a:r>
            <a:r>
              <a:rPr lang="en-US" sz="2400" b="1" kern="1200" dirty="0">
                <a:solidFill>
                  <a:schemeClr val="accent1"/>
                </a:solidFill>
                <a:latin typeface="Roboto Medium" panose="02000000000000000000" pitchFamily="2" charset="0"/>
                <a:ea typeface="Roboto Medium" panose="02000000000000000000" pitchFamily="2" charset="0"/>
                <a:cs typeface="+mj-cs"/>
              </a:rPr>
              <a:t>A</a:t>
            </a:r>
            <a:r>
              <a:rPr lang="en-US" sz="2400" b="1" kern="1200" dirty="0">
                <a:solidFill>
                  <a:schemeClr val="tx1"/>
                </a:solidFill>
                <a:latin typeface="Roboto Medium" panose="02000000000000000000" pitchFamily="2" charset="0"/>
                <a:ea typeface="Roboto Medium" panose="02000000000000000000" pitchFamily="2" charset="0"/>
                <a:cs typeface="+mj-cs"/>
              </a:rPr>
              <a:t>llocation </a:t>
            </a:r>
          </a:p>
          <a:p>
            <a:pPr algn="ctr">
              <a:lnSpc>
                <a:spcPct val="90000"/>
              </a:lnSpc>
              <a:spcBef>
                <a:spcPct val="0"/>
              </a:spcBef>
              <a:spcAft>
                <a:spcPts val="600"/>
              </a:spcAft>
            </a:pPr>
            <a:endParaRPr lang="en-US" sz="4000" kern="1200" dirty="0">
              <a:solidFill>
                <a:schemeClr val="tx1"/>
              </a:solidFill>
              <a:latin typeface="Roboto Medium" panose="02000000000000000000" pitchFamily="2" charset="0"/>
              <a:ea typeface="Roboto Medium" panose="02000000000000000000" pitchFamily="2" charset="0"/>
              <a:cs typeface="+mj-cs"/>
            </a:endParaRP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B59A72B-ADA4-074A-3004-CBD9F45EFE22}"/>
                  </a:ext>
                </a:extLst>
              </p14:cNvPr>
              <p14:cNvContentPartPr/>
              <p14:nvPr/>
            </p14:nvContentPartPr>
            <p14:xfrm>
              <a:off x="7562310" y="4579560"/>
              <a:ext cx="360" cy="360"/>
            </p14:xfrm>
          </p:contentPart>
        </mc:Choice>
        <mc:Fallback>
          <p:pic>
            <p:nvPicPr>
              <p:cNvPr id="11" name="Ink 10">
                <a:extLst>
                  <a:ext uri="{FF2B5EF4-FFF2-40B4-BE49-F238E27FC236}">
                    <a16:creationId xmlns:a16="http://schemas.microsoft.com/office/drawing/2014/main" id="{1B59A72B-ADA4-074A-3004-CBD9F45EFE22}"/>
                  </a:ext>
                </a:extLst>
              </p:cNvPr>
              <p:cNvPicPr/>
              <p:nvPr/>
            </p:nvPicPr>
            <p:blipFill>
              <a:blip r:embed="rId3"/>
              <a:stretch>
                <a:fillRect/>
              </a:stretch>
            </p:blipFill>
            <p:spPr>
              <a:xfrm>
                <a:off x="7526310" y="45435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AA1DD657-3488-F848-ACC2-31A0063A7145}"/>
                  </a:ext>
                </a:extLst>
              </p14:cNvPr>
              <p14:cNvContentPartPr/>
              <p14:nvPr/>
            </p14:nvContentPartPr>
            <p14:xfrm>
              <a:off x="11715652" y="6314820"/>
              <a:ext cx="360" cy="360"/>
            </p14:xfrm>
          </p:contentPart>
        </mc:Choice>
        <mc:Fallback>
          <p:pic>
            <p:nvPicPr>
              <p:cNvPr id="15" name="Ink 14">
                <a:extLst>
                  <a:ext uri="{FF2B5EF4-FFF2-40B4-BE49-F238E27FC236}">
                    <a16:creationId xmlns:a16="http://schemas.microsoft.com/office/drawing/2014/main" id="{AA1DD657-3488-F848-ACC2-31A0063A7145}"/>
                  </a:ext>
                </a:extLst>
              </p:cNvPr>
              <p:cNvPicPr/>
              <p:nvPr/>
            </p:nvPicPr>
            <p:blipFill>
              <a:blip r:embed="rId3"/>
              <a:stretch>
                <a:fillRect/>
              </a:stretch>
            </p:blipFill>
            <p:spPr>
              <a:xfrm>
                <a:off x="11679652" y="62788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5" name="Ink 24">
                <a:extLst>
                  <a:ext uri="{FF2B5EF4-FFF2-40B4-BE49-F238E27FC236}">
                    <a16:creationId xmlns:a16="http://schemas.microsoft.com/office/drawing/2014/main" id="{76F7C995-41A0-6AE1-D3C3-06DDD0190C03}"/>
                  </a:ext>
                </a:extLst>
              </p14:cNvPr>
              <p14:cNvContentPartPr/>
              <p14:nvPr/>
            </p14:nvContentPartPr>
            <p14:xfrm>
              <a:off x="7693280" y="3860580"/>
              <a:ext cx="1960560" cy="887400"/>
            </p14:xfrm>
          </p:contentPart>
        </mc:Choice>
        <mc:Fallback>
          <p:pic>
            <p:nvPicPr>
              <p:cNvPr id="25" name="Ink 24">
                <a:extLst>
                  <a:ext uri="{FF2B5EF4-FFF2-40B4-BE49-F238E27FC236}">
                    <a16:creationId xmlns:a16="http://schemas.microsoft.com/office/drawing/2014/main" id="{76F7C995-41A0-6AE1-D3C3-06DDD0190C03}"/>
                  </a:ext>
                </a:extLst>
              </p:cNvPr>
              <p:cNvPicPr/>
              <p:nvPr/>
            </p:nvPicPr>
            <p:blipFill>
              <a:blip r:embed="rId6"/>
              <a:stretch>
                <a:fillRect/>
              </a:stretch>
            </p:blipFill>
            <p:spPr>
              <a:xfrm>
                <a:off x="7657273" y="3824580"/>
                <a:ext cx="2032213" cy="959040"/>
              </a:xfrm>
              <a:prstGeom prst="rect">
                <a:avLst/>
              </a:prstGeom>
            </p:spPr>
          </p:pic>
        </mc:Fallback>
      </mc:AlternateContent>
      <p:grpSp>
        <p:nvGrpSpPr>
          <p:cNvPr id="30" name="Group 29">
            <a:extLst>
              <a:ext uri="{FF2B5EF4-FFF2-40B4-BE49-F238E27FC236}">
                <a16:creationId xmlns:a16="http://schemas.microsoft.com/office/drawing/2014/main" id="{5C8E9179-F17B-1DC1-2E7C-4965A721A25F}"/>
              </a:ext>
            </a:extLst>
          </p:cNvPr>
          <p:cNvGrpSpPr/>
          <p:nvPr/>
        </p:nvGrpSpPr>
        <p:grpSpPr>
          <a:xfrm>
            <a:off x="7581200" y="2513460"/>
            <a:ext cx="295200" cy="232200"/>
            <a:chOff x="7596440" y="2513460"/>
            <a:chExt cx="295200" cy="232200"/>
          </a:xfrm>
        </p:grpSpPr>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BC6CD438-FAAD-4508-D9FE-78DDD9EC3639}"/>
                    </a:ext>
                  </a:extLst>
                </p14:cNvPr>
                <p14:cNvContentPartPr/>
                <p14:nvPr/>
              </p14:nvContentPartPr>
              <p14:xfrm>
                <a:off x="7596440" y="2513460"/>
                <a:ext cx="278280" cy="232200"/>
              </p14:xfrm>
            </p:contentPart>
          </mc:Choice>
          <mc:Fallback>
            <p:pic>
              <p:nvPicPr>
                <p:cNvPr id="28" name="Ink 27">
                  <a:extLst>
                    <a:ext uri="{FF2B5EF4-FFF2-40B4-BE49-F238E27FC236}">
                      <a16:creationId xmlns:a16="http://schemas.microsoft.com/office/drawing/2014/main" id="{BC6CD438-FAAD-4508-D9FE-78DDD9EC3639}"/>
                    </a:ext>
                  </a:extLst>
                </p:cNvPr>
                <p:cNvPicPr/>
                <p:nvPr/>
              </p:nvPicPr>
              <p:blipFill>
                <a:blip r:embed="rId8"/>
                <a:stretch>
                  <a:fillRect/>
                </a:stretch>
              </p:blipFill>
              <p:spPr>
                <a:xfrm>
                  <a:off x="7560440" y="2477460"/>
                  <a:ext cx="349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8B017402-8259-909C-D8A4-B68340E47826}"/>
                    </a:ext>
                  </a:extLst>
                </p14:cNvPr>
                <p14:cNvContentPartPr/>
                <p14:nvPr/>
              </p14:nvContentPartPr>
              <p14:xfrm>
                <a:off x="7891280" y="2517060"/>
                <a:ext cx="360" cy="360"/>
              </p14:xfrm>
            </p:contentPart>
          </mc:Choice>
          <mc:Fallback>
            <p:pic>
              <p:nvPicPr>
                <p:cNvPr id="29" name="Ink 28">
                  <a:extLst>
                    <a:ext uri="{FF2B5EF4-FFF2-40B4-BE49-F238E27FC236}">
                      <a16:creationId xmlns:a16="http://schemas.microsoft.com/office/drawing/2014/main" id="{8B017402-8259-909C-D8A4-B68340E47826}"/>
                    </a:ext>
                  </a:extLst>
                </p:cNvPr>
                <p:cNvPicPr/>
                <p:nvPr/>
              </p:nvPicPr>
              <p:blipFill>
                <a:blip r:embed="rId3"/>
                <a:stretch>
                  <a:fillRect/>
                </a:stretch>
              </p:blipFill>
              <p:spPr>
                <a:xfrm>
                  <a:off x="7855280" y="2481060"/>
                  <a:ext cx="72000" cy="72000"/>
                </a:xfrm>
                <a:prstGeom prst="rect">
                  <a:avLst/>
                </a:prstGeom>
              </p:spPr>
            </p:pic>
          </mc:Fallback>
        </mc:AlternateContent>
      </p:grpSp>
      <p:sp>
        <p:nvSpPr>
          <p:cNvPr id="2" name="TextBox 1">
            <a:extLst>
              <a:ext uri="{FF2B5EF4-FFF2-40B4-BE49-F238E27FC236}">
                <a16:creationId xmlns:a16="http://schemas.microsoft.com/office/drawing/2014/main" id="{39762835-9DDC-6640-D56C-9C40E46EE195}"/>
              </a:ext>
            </a:extLst>
          </p:cNvPr>
          <p:cNvSpPr txBox="1"/>
          <p:nvPr/>
        </p:nvSpPr>
        <p:spPr>
          <a:xfrm>
            <a:off x="-121091" y="2258903"/>
            <a:ext cx="3350881" cy="3967480"/>
          </a:xfrm>
          <a:prstGeom prst="rect">
            <a:avLst/>
          </a:prstGeom>
        </p:spPr>
        <p:txBody>
          <a:bodyPr vert="horz" lIns="91440" tIns="45720" rIns="91440" bIns="45720" rtlCol="0" anchor="t">
            <a:noAutofit/>
          </a:bodyPr>
          <a:lstStyle/>
          <a:p>
            <a:pPr marL="457200" indent="-342900">
              <a:spcAft>
                <a:spcPts val="1200"/>
              </a:spcAft>
              <a:buFont typeface="Wingdings" panose="05000000000000000000" pitchFamily="2" charset="2"/>
              <a:buChar char="§"/>
            </a:pPr>
            <a:r>
              <a:rPr lang="mk-MK" sz="1400" dirty="0">
                <a:latin typeface="Open Sans" panose="020B0606030504020204" pitchFamily="34" charset="0"/>
                <a:ea typeface="Open Sans" panose="020B0606030504020204" pitchFamily="34" charset="0"/>
                <a:cs typeface="Open Sans" panose="020B0606030504020204" pitchFamily="34" charset="0"/>
              </a:rPr>
              <a:t>Еден од најпопуларните алгоритми за</a:t>
            </a:r>
            <a:r>
              <a:rPr lang="en-US" sz="1400" dirty="0">
                <a:latin typeface="Open Sans" panose="020B0606030504020204" pitchFamily="34" charset="0"/>
                <a:ea typeface="Open Sans" panose="020B0606030504020204" pitchFamily="34" charset="0"/>
                <a:cs typeface="Open Sans" panose="020B0606030504020204" pitchFamily="34" charset="0"/>
              </a:rPr>
              <a:t> topic modeling</a:t>
            </a: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457200" indent="-342900">
              <a:spcAft>
                <a:spcPts val="1200"/>
              </a:spcAft>
              <a:buFont typeface="Wingdings" panose="05000000000000000000" pitchFamily="2" charset="2"/>
              <a:buChar char="§"/>
            </a:pPr>
            <a:r>
              <a:rPr lang="mk-MK" sz="14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Претпоставка:</a:t>
            </a:r>
          </a:p>
          <a:p>
            <a:pPr marL="914400" lvl="1" indent="-342900">
              <a:spcAft>
                <a:spcPts val="1200"/>
              </a:spcAft>
              <a:buFont typeface="Wingdings" panose="05000000000000000000" pitchFamily="2" charset="2"/>
              <a:buChar char="§"/>
            </a:pPr>
            <a:r>
              <a:rPr lang="mk-MK" sz="1400" dirty="0">
                <a:latin typeface="Open Sans" panose="020B0606030504020204" pitchFamily="34" charset="0"/>
                <a:ea typeface="Open Sans" panose="020B0606030504020204" pitchFamily="34" charset="0"/>
                <a:cs typeface="Open Sans" panose="020B0606030504020204" pitchFamily="34" charset="0"/>
              </a:rPr>
              <a:t>Секој </a:t>
            </a:r>
            <a:r>
              <a:rPr lang="mk-MK" sz="1400" b="1" dirty="0">
                <a:latin typeface="Open Sans" panose="020B0606030504020204" pitchFamily="34" charset="0"/>
                <a:ea typeface="Open Sans" panose="020B0606030504020204" pitchFamily="34" charset="0"/>
                <a:cs typeface="Open Sans" panose="020B0606030504020204" pitchFamily="34" charset="0"/>
              </a:rPr>
              <a:t>документ</a:t>
            </a:r>
            <a:r>
              <a:rPr lang="mk-MK" sz="1400" dirty="0">
                <a:latin typeface="Open Sans" panose="020B0606030504020204" pitchFamily="34" charset="0"/>
                <a:ea typeface="Open Sans" panose="020B0606030504020204" pitchFamily="34" charset="0"/>
                <a:cs typeface="Open Sans" panose="020B0606030504020204" pitchFamily="34" charset="0"/>
              </a:rPr>
              <a:t> </a:t>
            </a:r>
            <a:br>
              <a:rPr lang="mk-MK" sz="1400" dirty="0">
                <a:latin typeface="Open Sans" panose="020B0606030504020204" pitchFamily="34" charset="0"/>
                <a:ea typeface="Open Sans" panose="020B0606030504020204" pitchFamily="34" charset="0"/>
                <a:cs typeface="Open Sans" panose="020B0606030504020204" pitchFamily="34" charset="0"/>
              </a:rPr>
            </a:br>
            <a:r>
              <a:rPr lang="mk-MK" sz="1400" dirty="0">
                <a:latin typeface="Open Sans" panose="020B0606030504020204" pitchFamily="34" charset="0"/>
                <a:ea typeface="Open Sans" panose="020B0606030504020204" pitchFamily="34" charset="0"/>
                <a:cs typeface="Open Sans" panose="020B0606030504020204" pitchFamily="34" charset="0"/>
              </a:rPr>
              <a:t>е составен од </a:t>
            </a:r>
            <a:r>
              <a:rPr lang="mk-MK" sz="1400" b="1" dirty="0">
                <a:latin typeface="Open Sans" panose="020B0606030504020204" pitchFamily="34" charset="0"/>
                <a:ea typeface="Open Sans" panose="020B0606030504020204" pitchFamily="34" charset="0"/>
                <a:cs typeface="Open Sans" panose="020B0606030504020204" pitchFamily="34" charset="0"/>
              </a:rPr>
              <a:t>дистрибуција на теми</a:t>
            </a:r>
          </a:p>
          <a:p>
            <a:pPr marL="914400" lvl="1" indent="-342900">
              <a:spcAft>
                <a:spcPts val="1200"/>
              </a:spcAft>
              <a:buFont typeface="Wingdings" panose="05000000000000000000" pitchFamily="2" charset="2"/>
              <a:buChar char="§"/>
            </a:pPr>
            <a:r>
              <a:rPr lang="mk-MK" sz="1400" dirty="0">
                <a:latin typeface="Open Sans" panose="020B0606030504020204" pitchFamily="34" charset="0"/>
                <a:ea typeface="Open Sans" panose="020B0606030504020204" pitchFamily="34" charset="0"/>
                <a:cs typeface="Open Sans" panose="020B0606030504020204" pitchFamily="34" charset="0"/>
              </a:rPr>
              <a:t>Секоја </a:t>
            </a:r>
            <a:r>
              <a:rPr lang="mk-MK" sz="1400" b="1" dirty="0">
                <a:latin typeface="Open Sans" panose="020B0606030504020204" pitchFamily="34" charset="0"/>
                <a:ea typeface="Open Sans" panose="020B0606030504020204" pitchFamily="34" charset="0"/>
                <a:cs typeface="Open Sans" panose="020B0606030504020204" pitchFamily="34" charset="0"/>
              </a:rPr>
              <a:t>тема</a:t>
            </a:r>
            <a:r>
              <a:rPr lang="mk-MK" sz="1400" dirty="0">
                <a:latin typeface="Open Sans" panose="020B0606030504020204" pitchFamily="34" charset="0"/>
                <a:ea typeface="Open Sans" panose="020B0606030504020204" pitchFamily="34" charset="0"/>
                <a:cs typeface="Open Sans" panose="020B0606030504020204" pitchFamily="34" charset="0"/>
              </a:rPr>
              <a:t> </a:t>
            </a:r>
            <a:br>
              <a:rPr lang="mk-MK" sz="1400" dirty="0">
                <a:latin typeface="Open Sans" panose="020B0606030504020204" pitchFamily="34" charset="0"/>
                <a:ea typeface="Open Sans" panose="020B0606030504020204" pitchFamily="34" charset="0"/>
                <a:cs typeface="Open Sans" panose="020B0606030504020204" pitchFamily="34" charset="0"/>
              </a:rPr>
            </a:br>
            <a:r>
              <a:rPr lang="mk-MK" sz="1400" dirty="0">
                <a:latin typeface="Open Sans" panose="020B0606030504020204" pitchFamily="34" charset="0"/>
                <a:ea typeface="Open Sans" panose="020B0606030504020204" pitchFamily="34" charset="0"/>
                <a:cs typeface="Open Sans" panose="020B0606030504020204" pitchFamily="34" charset="0"/>
              </a:rPr>
              <a:t>е составена од </a:t>
            </a:r>
            <a:r>
              <a:rPr lang="mk-MK" sz="1400" b="1" dirty="0">
                <a:latin typeface="Open Sans" panose="020B0606030504020204" pitchFamily="34" charset="0"/>
                <a:ea typeface="Open Sans" panose="020B0606030504020204" pitchFamily="34" charset="0"/>
                <a:cs typeface="Open Sans" panose="020B0606030504020204" pitchFamily="34" charset="0"/>
              </a:rPr>
              <a:t>дистрибуција на зборови</a:t>
            </a:r>
            <a:endParaRPr lang="en-US" sz="1400" b="1" dirty="0">
              <a:latin typeface="Open Sans" panose="020B0606030504020204" pitchFamily="34" charset="0"/>
              <a:ea typeface="Open Sans" panose="020B0606030504020204" pitchFamily="34" charset="0"/>
              <a:cs typeface="Open Sans" panose="020B0606030504020204" pitchFamily="34" charset="0"/>
            </a:endParaRPr>
          </a:p>
          <a:p>
            <a:pPr marL="457200" indent="-342900">
              <a:spcAft>
                <a:spcPts val="1200"/>
              </a:spcAft>
              <a:buFont typeface="Wingdings" panose="05000000000000000000" pitchFamily="2" charset="2"/>
              <a:buChar char="§"/>
            </a:pPr>
            <a:r>
              <a:rPr lang="mk-MK" sz="1400" dirty="0">
                <a:latin typeface="Open Sans" panose="020B0606030504020204" pitchFamily="34" charset="0"/>
                <a:ea typeface="Open Sans" panose="020B0606030504020204" pitchFamily="34" charset="0"/>
                <a:cs typeface="Open Sans" panose="020B0606030504020204" pitchFamily="34" charset="0"/>
              </a:rPr>
              <a:t>Пресметка на придонесот на секоја тема во документот</a:t>
            </a:r>
          </a:p>
          <a:p>
            <a:pPr marL="457200" indent="-342900">
              <a:spcAft>
                <a:spcPts val="1200"/>
              </a:spcAft>
              <a:buFont typeface="Wingdings" panose="05000000000000000000" pitchFamily="2" charset="2"/>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Diagram, schematic&#10;&#10;Description automatically generated">
            <a:extLst>
              <a:ext uri="{FF2B5EF4-FFF2-40B4-BE49-F238E27FC236}">
                <a16:creationId xmlns:a16="http://schemas.microsoft.com/office/drawing/2014/main" id="{132EF92B-BAA5-72ED-1614-D3526A70AF8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462" t="11354" r="1506" b="5430"/>
          <a:stretch/>
        </p:blipFill>
        <p:spPr>
          <a:xfrm>
            <a:off x="3378199" y="1929483"/>
            <a:ext cx="8763001" cy="3266226"/>
          </a:xfrm>
          <a:prstGeom prst="rect">
            <a:avLst/>
          </a:prstGeom>
        </p:spPr>
      </p:pic>
    </p:spTree>
    <p:extLst>
      <p:ext uri="{BB962C8B-B14F-4D97-AF65-F5344CB8AC3E}">
        <p14:creationId xmlns:p14="http://schemas.microsoft.com/office/powerpoint/2010/main" val="922881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2312695" y="585897"/>
            <a:ext cx="7566610" cy="11824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kern="1200" dirty="0">
                <a:solidFill>
                  <a:schemeClr val="tx1"/>
                </a:solidFill>
                <a:latin typeface="Roboto Medium" panose="02000000000000000000" pitchFamily="2" charset="0"/>
                <a:ea typeface="Roboto Medium" panose="02000000000000000000" pitchFamily="2" charset="0"/>
                <a:cs typeface="+mj-cs"/>
              </a:rPr>
              <a:t>LDA</a:t>
            </a:r>
            <a:br>
              <a:rPr lang="en-US" sz="4000" kern="1200" dirty="0">
                <a:solidFill>
                  <a:schemeClr val="tx1"/>
                </a:solidFill>
                <a:latin typeface="Roboto Medium" panose="02000000000000000000" pitchFamily="2" charset="0"/>
                <a:ea typeface="Roboto Medium" panose="02000000000000000000" pitchFamily="2" charset="0"/>
                <a:cs typeface="+mj-cs"/>
              </a:rPr>
            </a:br>
            <a:r>
              <a:rPr lang="en-US" sz="2400" b="1" kern="1200" dirty="0">
                <a:solidFill>
                  <a:schemeClr val="accent1"/>
                </a:solidFill>
                <a:latin typeface="Roboto Medium" panose="02000000000000000000" pitchFamily="2" charset="0"/>
                <a:ea typeface="Roboto Medium" panose="02000000000000000000" pitchFamily="2" charset="0"/>
                <a:cs typeface="+mj-cs"/>
              </a:rPr>
              <a:t>L</a:t>
            </a:r>
            <a:r>
              <a:rPr lang="en-US" sz="2400" b="1" kern="1200" dirty="0">
                <a:solidFill>
                  <a:schemeClr val="tx1"/>
                </a:solidFill>
                <a:latin typeface="Roboto Medium" panose="02000000000000000000" pitchFamily="2" charset="0"/>
                <a:ea typeface="Roboto Medium" panose="02000000000000000000" pitchFamily="2" charset="0"/>
                <a:cs typeface="+mj-cs"/>
              </a:rPr>
              <a:t>atent </a:t>
            </a:r>
            <a:r>
              <a:rPr lang="en-US" sz="2400" b="1" kern="1200" dirty="0">
                <a:solidFill>
                  <a:schemeClr val="accent1"/>
                </a:solidFill>
                <a:latin typeface="Roboto Medium" panose="02000000000000000000" pitchFamily="2" charset="0"/>
                <a:ea typeface="Roboto Medium" panose="02000000000000000000" pitchFamily="2" charset="0"/>
                <a:cs typeface="+mj-cs"/>
              </a:rPr>
              <a:t>D</a:t>
            </a:r>
            <a:r>
              <a:rPr lang="en-US" sz="2400" b="1" kern="1200" dirty="0">
                <a:solidFill>
                  <a:schemeClr val="tx1"/>
                </a:solidFill>
                <a:latin typeface="Roboto Medium" panose="02000000000000000000" pitchFamily="2" charset="0"/>
                <a:ea typeface="Roboto Medium" panose="02000000000000000000" pitchFamily="2" charset="0"/>
                <a:cs typeface="+mj-cs"/>
              </a:rPr>
              <a:t>irichlet </a:t>
            </a:r>
            <a:r>
              <a:rPr lang="en-US" sz="2400" b="1" kern="1200" dirty="0">
                <a:solidFill>
                  <a:schemeClr val="accent1"/>
                </a:solidFill>
                <a:latin typeface="Roboto Medium" panose="02000000000000000000" pitchFamily="2" charset="0"/>
                <a:ea typeface="Roboto Medium" panose="02000000000000000000" pitchFamily="2" charset="0"/>
                <a:cs typeface="+mj-cs"/>
              </a:rPr>
              <a:t>A</a:t>
            </a:r>
            <a:r>
              <a:rPr lang="en-US" sz="2400" b="1" kern="1200" dirty="0">
                <a:solidFill>
                  <a:schemeClr val="tx1"/>
                </a:solidFill>
                <a:latin typeface="Roboto Medium" panose="02000000000000000000" pitchFamily="2" charset="0"/>
                <a:ea typeface="Roboto Medium" panose="02000000000000000000" pitchFamily="2" charset="0"/>
                <a:cs typeface="+mj-cs"/>
              </a:rPr>
              <a:t>llocation </a:t>
            </a:r>
          </a:p>
          <a:p>
            <a:pPr algn="ctr">
              <a:lnSpc>
                <a:spcPct val="90000"/>
              </a:lnSpc>
              <a:spcBef>
                <a:spcPct val="0"/>
              </a:spcBef>
              <a:spcAft>
                <a:spcPts val="600"/>
              </a:spcAft>
            </a:pPr>
            <a:endParaRPr lang="en-US" sz="4000" kern="1200" dirty="0">
              <a:solidFill>
                <a:schemeClr val="tx1"/>
              </a:solidFill>
              <a:latin typeface="Roboto Medium" panose="02000000000000000000" pitchFamily="2" charset="0"/>
              <a:ea typeface="Roboto Medium" panose="02000000000000000000" pitchFamily="2" charset="0"/>
              <a:cs typeface="+mj-cs"/>
            </a:endParaRP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B59A72B-ADA4-074A-3004-CBD9F45EFE22}"/>
                  </a:ext>
                </a:extLst>
              </p14:cNvPr>
              <p14:cNvContentPartPr/>
              <p14:nvPr/>
            </p14:nvContentPartPr>
            <p14:xfrm>
              <a:off x="7562310" y="4579560"/>
              <a:ext cx="360" cy="360"/>
            </p14:xfrm>
          </p:contentPart>
        </mc:Choice>
        <mc:Fallback>
          <p:pic>
            <p:nvPicPr>
              <p:cNvPr id="11" name="Ink 10">
                <a:extLst>
                  <a:ext uri="{FF2B5EF4-FFF2-40B4-BE49-F238E27FC236}">
                    <a16:creationId xmlns:a16="http://schemas.microsoft.com/office/drawing/2014/main" id="{1B59A72B-ADA4-074A-3004-CBD9F45EFE22}"/>
                  </a:ext>
                </a:extLst>
              </p:cNvPr>
              <p:cNvPicPr/>
              <p:nvPr/>
            </p:nvPicPr>
            <p:blipFill>
              <a:blip r:embed="rId3"/>
              <a:stretch>
                <a:fillRect/>
              </a:stretch>
            </p:blipFill>
            <p:spPr>
              <a:xfrm>
                <a:off x="7526310" y="45435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AA1DD657-3488-F848-ACC2-31A0063A7145}"/>
                  </a:ext>
                </a:extLst>
              </p14:cNvPr>
              <p14:cNvContentPartPr/>
              <p14:nvPr/>
            </p14:nvContentPartPr>
            <p14:xfrm>
              <a:off x="11715652" y="6314820"/>
              <a:ext cx="360" cy="360"/>
            </p14:xfrm>
          </p:contentPart>
        </mc:Choice>
        <mc:Fallback>
          <p:pic>
            <p:nvPicPr>
              <p:cNvPr id="15" name="Ink 14">
                <a:extLst>
                  <a:ext uri="{FF2B5EF4-FFF2-40B4-BE49-F238E27FC236}">
                    <a16:creationId xmlns:a16="http://schemas.microsoft.com/office/drawing/2014/main" id="{AA1DD657-3488-F848-ACC2-31A0063A7145}"/>
                  </a:ext>
                </a:extLst>
              </p:cNvPr>
              <p:cNvPicPr/>
              <p:nvPr/>
            </p:nvPicPr>
            <p:blipFill>
              <a:blip r:embed="rId3"/>
              <a:stretch>
                <a:fillRect/>
              </a:stretch>
            </p:blipFill>
            <p:spPr>
              <a:xfrm>
                <a:off x="11679652" y="62788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5" name="Ink 24">
                <a:extLst>
                  <a:ext uri="{FF2B5EF4-FFF2-40B4-BE49-F238E27FC236}">
                    <a16:creationId xmlns:a16="http://schemas.microsoft.com/office/drawing/2014/main" id="{76F7C995-41A0-6AE1-D3C3-06DDD0190C03}"/>
                  </a:ext>
                </a:extLst>
              </p14:cNvPr>
              <p14:cNvContentPartPr/>
              <p14:nvPr/>
            </p14:nvContentPartPr>
            <p14:xfrm>
              <a:off x="7693280" y="3860580"/>
              <a:ext cx="1960560" cy="887400"/>
            </p14:xfrm>
          </p:contentPart>
        </mc:Choice>
        <mc:Fallback>
          <p:pic>
            <p:nvPicPr>
              <p:cNvPr id="25" name="Ink 24">
                <a:extLst>
                  <a:ext uri="{FF2B5EF4-FFF2-40B4-BE49-F238E27FC236}">
                    <a16:creationId xmlns:a16="http://schemas.microsoft.com/office/drawing/2014/main" id="{76F7C995-41A0-6AE1-D3C3-06DDD0190C03}"/>
                  </a:ext>
                </a:extLst>
              </p:cNvPr>
              <p:cNvPicPr/>
              <p:nvPr/>
            </p:nvPicPr>
            <p:blipFill>
              <a:blip r:embed="rId6"/>
              <a:stretch>
                <a:fillRect/>
              </a:stretch>
            </p:blipFill>
            <p:spPr>
              <a:xfrm>
                <a:off x="7657273" y="3824580"/>
                <a:ext cx="2032213" cy="959040"/>
              </a:xfrm>
              <a:prstGeom prst="rect">
                <a:avLst/>
              </a:prstGeom>
            </p:spPr>
          </p:pic>
        </mc:Fallback>
      </mc:AlternateContent>
      <p:grpSp>
        <p:nvGrpSpPr>
          <p:cNvPr id="30" name="Group 29">
            <a:extLst>
              <a:ext uri="{FF2B5EF4-FFF2-40B4-BE49-F238E27FC236}">
                <a16:creationId xmlns:a16="http://schemas.microsoft.com/office/drawing/2014/main" id="{5C8E9179-F17B-1DC1-2E7C-4965A721A25F}"/>
              </a:ext>
            </a:extLst>
          </p:cNvPr>
          <p:cNvGrpSpPr/>
          <p:nvPr/>
        </p:nvGrpSpPr>
        <p:grpSpPr>
          <a:xfrm>
            <a:off x="7581200" y="2513460"/>
            <a:ext cx="295200" cy="232200"/>
            <a:chOff x="7596440" y="2513460"/>
            <a:chExt cx="295200" cy="232200"/>
          </a:xfrm>
        </p:grpSpPr>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BC6CD438-FAAD-4508-D9FE-78DDD9EC3639}"/>
                    </a:ext>
                  </a:extLst>
                </p14:cNvPr>
                <p14:cNvContentPartPr/>
                <p14:nvPr/>
              </p14:nvContentPartPr>
              <p14:xfrm>
                <a:off x="7596440" y="2513460"/>
                <a:ext cx="278280" cy="232200"/>
              </p14:xfrm>
            </p:contentPart>
          </mc:Choice>
          <mc:Fallback>
            <p:pic>
              <p:nvPicPr>
                <p:cNvPr id="28" name="Ink 27">
                  <a:extLst>
                    <a:ext uri="{FF2B5EF4-FFF2-40B4-BE49-F238E27FC236}">
                      <a16:creationId xmlns:a16="http://schemas.microsoft.com/office/drawing/2014/main" id="{BC6CD438-FAAD-4508-D9FE-78DDD9EC3639}"/>
                    </a:ext>
                  </a:extLst>
                </p:cNvPr>
                <p:cNvPicPr/>
                <p:nvPr/>
              </p:nvPicPr>
              <p:blipFill>
                <a:blip r:embed="rId8"/>
                <a:stretch>
                  <a:fillRect/>
                </a:stretch>
              </p:blipFill>
              <p:spPr>
                <a:xfrm>
                  <a:off x="7560440" y="2477460"/>
                  <a:ext cx="349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8B017402-8259-909C-D8A4-B68340E47826}"/>
                    </a:ext>
                  </a:extLst>
                </p14:cNvPr>
                <p14:cNvContentPartPr/>
                <p14:nvPr/>
              </p14:nvContentPartPr>
              <p14:xfrm>
                <a:off x="7891280" y="2517060"/>
                <a:ext cx="360" cy="360"/>
              </p14:xfrm>
            </p:contentPart>
          </mc:Choice>
          <mc:Fallback>
            <p:pic>
              <p:nvPicPr>
                <p:cNvPr id="29" name="Ink 28">
                  <a:extLst>
                    <a:ext uri="{FF2B5EF4-FFF2-40B4-BE49-F238E27FC236}">
                      <a16:creationId xmlns:a16="http://schemas.microsoft.com/office/drawing/2014/main" id="{8B017402-8259-909C-D8A4-B68340E47826}"/>
                    </a:ext>
                  </a:extLst>
                </p:cNvPr>
                <p:cNvPicPr/>
                <p:nvPr/>
              </p:nvPicPr>
              <p:blipFill>
                <a:blip r:embed="rId3"/>
                <a:stretch>
                  <a:fillRect/>
                </a:stretch>
              </p:blipFill>
              <p:spPr>
                <a:xfrm>
                  <a:off x="7855280" y="2481060"/>
                  <a:ext cx="72000" cy="72000"/>
                </a:xfrm>
                <a:prstGeom prst="rect">
                  <a:avLst/>
                </a:prstGeom>
              </p:spPr>
            </p:pic>
          </mc:Fallback>
        </mc:AlternateContent>
      </p:grpSp>
      <p:pic>
        <p:nvPicPr>
          <p:cNvPr id="3" name="Picture 2" descr="Diagram&#10;&#10;Description automatically generated">
            <a:extLst>
              <a:ext uri="{FF2B5EF4-FFF2-40B4-BE49-F238E27FC236}">
                <a16:creationId xmlns:a16="http://schemas.microsoft.com/office/drawing/2014/main" id="{4244C8F5-D2CA-5BD4-E3D0-7FB1B4F328B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42681" y="1820190"/>
            <a:ext cx="5282000" cy="2757385"/>
          </a:xfrm>
          <a:prstGeom prst="rect">
            <a:avLst/>
          </a:prstGeom>
        </p:spPr>
      </p:pic>
      <p:pic>
        <p:nvPicPr>
          <p:cNvPr id="12" name="Picture 11">
            <a:extLst>
              <a:ext uri="{FF2B5EF4-FFF2-40B4-BE49-F238E27FC236}">
                <a16:creationId xmlns:a16="http://schemas.microsoft.com/office/drawing/2014/main" id="{15BB3F40-5424-EBFF-97B7-2F95F35280DA}"/>
              </a:ext>
            </a:extLst>
          </p:cNvPr>
          <p:cNvPicPr>
            <a:picLocks noChangeAspect="1"/>
          </p:cNvPicPr>
          <p:nvPr/>
        </p:nvPicPr>
        <p:blipFill>
          <a:blip r:embed="rId11"/>
          <a:stretch>
            <a:fillRect/>
          </a:stretch>
        </p:blipFill>
        <p:spPr>
          <a:xfrm>
            <a:off x="1330958" y="5089661"/>
            <a:ext cx="10078722" cy="718715"/>
          </a:xfrm>
          <a:prstGeom prst="rect">
            <a:avLst/>
          </a:prstGeom>
        </p:spPr>
      </p:pic>
    </p:spTree>
    <p:extLst>
      <p:ext uri="{BB962C8B-B14F-4D97-AF65-F5344CB8AC3E}">
        <p14:creationId xmlns:p14="http://schemas.microsoft.com/office/powerpoint/2010/main" val="1683480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hart, bubble chart&#10;&#10;Description automatically generated">
            <a:extLst>
              <a:ext uri="{FF2B5EF4-FFF2-40B4-BE49-F238E27FC236}">
                <a16:creationId xmlns:a16="http://schemas.microsoft.com/office/drawing/2014/main" id="{ECF8FA20-25C7-6AAC-BAF4-38C1A6AE3C6F}"/>
              </a:ext>
            </a:extLst>
          </p:cNvPr>
          <p:cNvPicPr>
            <a:picLocks noChangeAspect="1"/>
          </p:cNvPicPr>
          <p:nvPr/>
        </p:nvPicPr>
        <p:blipFill>
          <a:blip r:embed="rId2"/>
          <a:stretch>
            <a:fillRect/>
          </a:stretch>
        </p:blipFill>
        <p:spPr>
          <a:xfrm>
            <a:off x="583554" y="0"/>
            <a:ext cx="11187897" cy="6852587"/>
          </a:xfrm>
          <a:prstGeom prst="rect">
            <a:avLst/>
          </a:prstGeom>
        </p:spPr>
      </p:pic>
    </p:spTree>
    <p:extLst>
      <p:ext uri="{BB962C8B-B14F-4D97-AF65-F5344CB8AC3E}">
        <p14:creationId xmlns:p14="http://schemas.microsoft.com/office/powerpoint/2010/main" val="2806032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1650855" y="689869"/>
            <a:ext cx="8890290" cy="11824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500" kern="1200" dirty="0">
                <a:solidFill>
                  <a:schemeClr val="tx1"/>
                </a:solidFill>
                <a:latin typeface="Roboto Medium" panose="02000000000000000000" pitchFamily="2" charset="0"/>
                <a:ea typeface="Roboto Medium" panose="02000000000000000000" pitchFamily="2" charset="0"/>
                <a:cs typeface="+mj-cs"/>
              </a:rPr>
              <a:t>GSDMM</a:t>
            </a:r>
            <a:br>
              <a:rPr lang="en-US" sz="4000" kern="1200" dirty="0">
                <a:solidFill>
                  <a:schemeClr val="tx1"/>
                </a:solidFill>
                <a:latin typeface="Roboto Medium" panose="02000000000000000000" pitchFamily="2" charset="0"/>
                <a:ea typeface="Roboto Medium" panose="02000000000000000000" pitchFamily="2" charset="0"/>
                <a:cs typeface="+mj-cs"/>
              </a:rPr>
            </a:br>
            <a:r>
              <a:rPr lang="en-US" sz="2400" b="1" kern="1200" dirty="0">
                <a:solidFill>
                  <a:schemeClr val="accent1"/>
                </a:solidFill>
                <a:latin typeface="Roboto Medium" panose="02000000000000000000" pitchFamily="2" charset="0"/>
                <a:ea typeface="Roboto Medium" panose="02000000000000000000" pitchFamily="2" charset="0"/>
                <a:cs typeface="+mj-cs"/>
              </a:rPr>
              <a:t>G</a:t>
            </a:r>
            <a:r>
              <a:rPr lang="en-US" sz="2400" kern="1200" dirty="0">
                <a:solidFill>
                  <a:schemeClr val="tx1"/>
                </a:solidFill>
                <a:latin typeface="Roboto Medium" panose="02000000000000000000" pitchFamily="2" charset="0"/>
                <a:ea typeface="Roboto Medium" panose="02000000000000000000" pitchFamily="2" charset="0"/>
                <a:cs typeface="+mj-cs"/>
              </a:rPr>
              <a:t>ibbs </a:t>
            </a:r>
            <a:r>
              <a:rPr lang="en-US" sz="2400" b="1" kern="1200" dirty="0">
                <a:solidFill>
                  <a:schemeClr val="accent1"/>
                </a:solidFill>
                <a:latin typeface="Roboto Medium" panose="02000000000000000000" pitchFamily="2" charset="0"/>
                <a:ea typeface="Roboto Medium" panose="02000000000000000000" pitchFamily="2" charset="0"/>
                <a:cs typeface="+mj-cs"/>
              </a:rPr>
              <a:t>S</a:t>
            </a:r>
            <a:r>
              <a:rPr lang="en-US" sz="2400" kern="1200" dirty="0">
                <a:solidFill>
                  <a:schemeClr val="tx1"/>
                </a:solidFill>
                <a:latin typeface="Roboto Medium" panose="02000000000000000000" pitchFamily="2" charset="0"/>
                <a:ea typeface="Roboto Medium" panose="02000000000000000000" pitchFamily="2" charset="0"/>
                <a:cs typeface="+mj-cs"/>
              </a:rPr>
              <a:t>ampling </a:t>
            </a:r>
            <a:r>
              <a:rPr lang="en-US" sz="2400" b="1" kern="1200" dirty="0">
                <a:solidFill>
                  <a:schemeClr val="accent1"/>
                </a:solidFill>
                <a:latin typeface="Roboto Medium" panose="02000000000000000000" pitchFamily="2" charset="0"/>
                <a:ea typeface="Roboto Medium" panose="02000000000000000000" pitchFamily="2" charset="0"/>
                <a:cs typeface="+mj-cs"/>
              </a:rPr>
              <a:t>D</a:t>
            </a:r>
            <a:r>
              <a:rPr lang="en-US" sz="2400" kern="1200" dirty="0">
                <a:solidFill>
                  <a:schemeClr val="tx1"/>
                </a:solidFill>
                <a:latin typeface="Roboto Medium" panose="02000000000000000000" pitchFamily="2" charset="0"/>
                <a:ea typeface="Roboto Medium" panose="02000000000000000000" pitchFamily="2" charset="0"/>
                <a:cs typeface="+mj-cs"/>
              </a:rPr>
              <a:t>irichlet </a:t>
            </a:r>
            <a:r>
              <a:rPr lang="en-US" sz="2400" b="1" kern="1200" dirty="0">
                <a:solidFill>
                  <a:schemeClr val="accent1"/>
                </a:solidFill>
                <a:latin typeface="Roboto Medium" panose="02000000000000000000" pitchFamily="2" charset="0"/>
                <a:ea typeface="Roboto Medium" panose="02000000000000000000" pitchFamily="2" charset="0"/>
                <a:cs typeface="+mj-cs"/>
              </a:rPr>
              <a:t>M</a:t>
            </a:r>
            <a:r>
              <a:rPr lang="en-US" sz="2400" kern="1200" dirty="0">
                <a:solidFill>
                  <a:schemeClr val="tx1"/>
                </a:solidFill>
                <a:latin typeface="Roboto Medium" panose="02000000000000000000" pitchFamily="2" charset="0"/>
                <a:ea typeface="Roboto Medium" panose="02000000000000000000" pitchFamily="2" charset="0"/>
                <a:cs typeface="+mj-cs"/>
              </a:rPr>
              <a:t>ultinomial </a:t>
            </a:r>
            <a:r>
              <a:rPr lang="en-US" sz="2400" b="1" kern="1200" dirty="0">
                <a:solidFill>
                  <a:schemeClr val="accent1"/>
                </a:solidFill>
                <a:latin typeface="Roboto Medium" panose="02000000000000000000" pitchFamily="2" charset="0"/>
                <a:ea typeface="Roboto Medium" panose="02000000000000000000" pitchFamily="2" charset="0"/>
                <a:cs typeface="+mj-cs"/>
              </a:rPr>
              <a:t>M</a:t>
            </a:r>
            <a:r>
              <a:rPr lang="en-US" sz="2400" kern="1200" dirty="0">
                <a:solidFill>
                  <a:schemeClr val="tx1"/>
                </a:solidFill>
                <a:latin typeface="Roboto Medium" panose="02000000000000000000" pitchFamily="2" charset="0"/>
                <a:ea typeface="Roboto Medium" panose="02000000000000000000" pitchFamily="2" charset="0"/>
                <a:cs typeface="+mj-cs"/>
              </a:rPr>
              <a:t>ixture </a:t>
            </a:r>
            <a:r>
              <a:rPr lang="en-US" sz="2400" b="1" kern="1200" dirty="0">
                <a:solidFill>
                  <a:schemeClr val="tx1"/>
                </a:solidFill>
                <a:latin typeface="Roboto Medium" panose="02000000000000000000" pitchFamily="2" charset="0"/>
                <a:ea typeface="Roboto Medium" panose="02000000000000000000" pitchFamily="2" charset="0"/>
                <a:cs typeface="+mj-cs"/>
              </a:rPr>
              <a:t> </a:t>
            </a:r>
          </a:p>
          <a:p>
            <a:pPr algn="ctr">
              <a:lnSpc>
                <a:spcPct val="90000"/>
              </a:lnSpc>
              <a:spcBef>
                <a:spcPct val="0"/>
              </a:spcBef>
              <a:spcAft>
                <a:spcPts val="600"/>
              </a:spcAft>
            </a:pPr>
            <a:endParaRPr lang="en-US" sz="4000" kern="1200" dirty="0">
              <a:solidFill>
                <a:schemeClr val="tx1"/>
              </a:solidFill>
              <a:latin typeface="Roboto Medium" panose="02000000000000000000" pitchFamily="2" charset="0"/>
              <a:ea typeface="Roboto Medium" panose="02000000000000000000" pitchFamily="2" charset="0"/>
              <a:cs typeface="+mj-cs"/>
            </a:endParaRP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B59A72B-ADA4-074A-3004-CBD9F45EFE22}"/>
                  </a:ext>
                </a:extLst>
              </p14:cNvPr>
              <p14:cNvContentPartPr/>
              <p14:nvPr/>
            </p14:nvContentPartPr>
            <p14:xfrm>
              <a:off x="7562310" y="4579560"/>
              <a:ext cx="360" cy="360"/>
            </p14:xfrm>
          </p:contentPart>
        </mc:Choice>
        <mc:Fallback>
          <p:pic>
            <p:nvPicPr>
              <p:cNvPr id="11" name="Ink 10">
                <a:extLst>
                  <a:ext uri="{FF2B5EF4-FFF2-40B4-BE49-F238E27FC236}">
                    <a16:creationId xmlns:a16="http://schemas.microsoft.com/office/drawing/2014/main" id="{1B59A72B-ADA4-074A-3004-CBD9F45EFE22}"/>
                  </a:ext>
                </a:extLst>
              </p:cNvPr>
              <p:cNvPicPr/>
              <p:nvPr/>
            </p:nvPicPr>
            <p:blipFill>
              <a:blip r:embed="rId3"/>
              <a:stretch>
                <a:fillRect/>
              </a:stretch>
            </p:blipFill>
            <p:spPr>
              <a:xfrm>
                <a:off x="7526310" y="45435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AA1DD657-3488-F848-ACC2-31A0063A7145}"/>
                  </a:ext>
                </a:extLst>
              </p14:cNvPr>
              <p14:cNvContentPartPr/>
              <p14:nvPr/>
            </p14:nvContentPartPr>
            <p14:xfrm>
              <a:off x="11715652" y="6314820"/>
              <a:ext cx="360" cy="360"/>
            </p14:xfrm>
          </p:contentPart>
        </mc:Choice>
        <mc:Fallback>
          <p:pic>
            <p:nvPicPr>
              <p:cNvPr id="15" name="Ink 14">
                <a:extLst>
                  <a:ext uri="{FF2B5EF4-FFF2-40B4-BE49-F238E27FC236}">
                    <a16:creationId xmlns:a16="http://schemas.microsoft.com/office/drawing/2014/main" id="{AA1DD657-3488-F848-ACC2-31A0063A7145}"/>
                  </a:ext>
                </a:extLst>
              </p:cNvPr>
              <p:cNvPicPr/>
              <p:nvPr/>
            </p:nvPicPr>
            <p:blipFill>
              <a:blip r:embed="rId3"/>
              <a:stretch>
                <a:fillRect/>
              </a:stretch>
            </p:blipFill>
            <p:spPr>
              <a:xfrm>
                <a:off x="11679652" y="62788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5" name="Ink 24">
                <a:extLst>
                  <a:ext uri="{FF2B5EF4-FFF2-40B4-BE49-F238E27FC236}">
                    <a16:creationId xmlns:a16="http://schemas.microsoft.com/office/drawing/2014/main" id="{76F7C995-41A0-6AE1-D3C3-06DDD0190C03}"/>
                  </a:ext>
                </a:extLst>
              </p14:cNvPr>
              <p14:cNvContentPartPr/>
              <p14:nvPr/>
            </p14:nvContentPartPr>
            <p14:xfrm>
              <a:off x="7693280" y="3860580"/>
              <a:ext cx="1960560" cy="887400"/>
            </p14:xfrm>
          </p:contentPart>
        </mc:Choice>
        <mc:Fallback>
          <p:pic>
            <p:nvPicPr>
              <p:cNvPr id="25" name="Ink 24">
                <a:extLst>
                  <a:ext uri="{FF2B5EF4-FFF2-40B4-BE49-F238E27FC236}">
                    <a16:creationId xmlns:a16="http://schemas.microsoft.com/office/drawing/2014/main" id="{76F7C995-41A0-6AE1-D3C3-06DDD0190C03}"/>
                  </a:ext>
                </a:extLst>
              </p:cNvPr>
              <p:cNvPicPr/>
              <p:nvPr/>
            </p:nvPicPr>
            <p:blipFill>
              <a:blip r:embed="rId6"/>
              <a:stretch>
                <a:fillRect/>
              </a:stretch>
            </p:blipFill>
            <p:spPr>
              <a:xfrm>
                <a:off x="7657273" y="3824580"/>
                <a:ext cx="2032213" cy="959040"/>
              </a:xfrm>
              <a:prstGeom prst="rect">
                <a:avLst/>
              </a:prstGeom>
            </p:spPr>
          </p:pic>
        </mc:Fallback>
      </mc:AlternateContent>
      <p:grpSp>
        <p:nvGrpSpPr>
          <p:cNvPr id="30" name="Group 29">
            <a:extLst>
              <a:ext uri="{FF2B5EF4-FFF2-40B4-BE49-F238E27FC236}">
                <a16:creationId xmlns:a16="http://schemas.microsoft.com/office/drawing/2014/main" id="{5C8E9179-F17B-1DC1-2E7C-4965A721A25F}"/>
              </a:ext>
            </a:extLst>
          </p:cNvPr>
          <p:cNvGrpSpPr/>
          <p:nvPr/>
        </p:nvGrpSpPr>
        <p:grpSpPr>
          <a:xfrm>
            <a:off x="7581200" y="2513460"/>
            <a:ext cx="295200" cy="232200"/>
            <a:chOff x="7596440" y="2513460"/>
            <a:chExt cx="295200" cy="232200"/>
          </a:xfrm>
        </p:grpSpPr>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BC6CD438-FAAD-4508-D9FE-78DDD9EC3639}"/>
                    </a:ext>
                  </a:extLst>
                </p14:cNvPr>
                <p14:cNvContentPartPr/>
                <p14:nvPr/>
              </p14:nvContentPartPr>
              <p14:xfrm>
                <a:off x="7596440" y="2513460"/>
                <a:ext cx="278280" cy="232200"/>
              </p14:xfrm>
            </p:contentPart>
          </mc:Choice>
          <mc:Fallback>
            <p:pic>
              <p:nvPicPr>
                <p:cNvPr id="28" name="Ink 27">
                  <a:extLst>
                    <a:ext uri="{FF2B5EF4-FFF2-40B4-BE49-F238E27FC236}">
                      <a16:creationId xmlns:a16="http://schemas.microsoft.com/office/drawing/2014/main" id="{BC6CD438-FAAD-4508-D9FE-78DDD9EC3639}"/>
                    </a:ext>
                  </a:extLst>
                </p:cNvPr>
                <p:cNvPicPr/>
                <p:nvPr/>
              </p:nvPicPr>
              <p:blipFill>
                <a:blip r:embed="rId8"/>
                <a:stretch>
                  <a:fillRect/>
                </a:stretch>
              </p:blipFill>
              <p:spPr>
                <a:xfrm>
                  <a:off x="7560440" y="2477460"/>
                  <a:ext cx="349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8B017402-8259-909C-D8A4-B68340E47826}"/>
                    </a:ext>
                  </a:extLst>
                </p14:cNvPr>
                <p14:cNvContentPartPr/>
                <p14:nvPr/>
              </p14:nvContentPartPr>
              <p14:xfrm>
                <a:off x="7891280" y="2517060"/>
                <a:ext cx="360" cy="360"/>
              </p14:xfrm>
            </p:contentPart>
          </mc:Choice>
          <mc:Fallback>
            <p:pic>
              <p:nvPicPr>
                <p:cNvPr id="29" name="Ink 28">
                  <a:extLst>
                    <a:ext uri="{FF2B5EF4-FFF2-40B4-BE49-F238E27FC236}">
                      <a16:creationId xmlns:a16="http://schemas.microsoft.com/office/drawing/2014/main" id="{8B017402-8259-909C-D8A4-B68340E47826}"/>
                    </a:ext>
                  </a:extLst>
                </p:cNvPr>
                <p:cNvPicPr/>
                <p:nvPr/>
              </p:nvPicPr>
              <p:blipFill>
                <a:blip r:embed="rId3"/>
                <a:stretch>
                  <a:fillRect/>
                </a:stretch>
              </p:blipFill>
              <p:spPr>
                <a:xfrm>
                  <a:off x="7855280" y="2481060"/>
                  <a:ext cx="72000" cy="72000"/>
                </a:xfrm>
                <a:prstGeom prst="rect">
                  <a:avLst/>
                </a:prstGeom>
              </p:spPr>
            </p:pic>
          </mc:Fallback>
        </mc:AlternateContent>
      </p:grpSp>
      <p:sp>
        <p:nvSpPr>
          <p:cNvPr id="13" name="TextBox 12">
            <a:extLst>
              <a:ext uri="{FF2B5EF4-FFF2-40B4-BE49-F238E27FC236}">
                <a16:creationId xmlns:a16="http://schemas.microsoft.com/office/drawing/2014/main" id="{00B3AE0A-7C26-766B-1E7C-7800130985F0}"/>
              </a:ext>
            </a:extLst>
          </p:cNvPr>
          <p:cNvSpPr txBox="1"/>
          <p:nvPr/>
        </p:nvSpPr>
        <p:spPr>
          <a:xfrm>
            <a:off x="433082" y="2513460"/>
            <a:ext cx="5607112" cy="3967480"/>
          </a:xfrm>
          <a:prstGeom prst="rect">
            <a:avLst/>
          </a:prstGeom>
        </p:spPr>
        <p:txBody>
          <a:bodyPr vert="horz" lIns="91440" tIns="45720" rIns="91440" bIns="45720" rtlCol="0" anchor="t">
            <a:noAutofit/>
          </a:bodyPr>
          <a:lstStyle/>
          <a:p>
            <a:pPr marL="457200" indent="-342900">
              <a:spcAft>
                <a:spcPts val="1200"/>
              </a:spcAft>
              <a:buFont typeface="Wingdings" panose="05000000000000000000" pitchFamily="2" charset="2"/>
              <a:buChar char="§"/>
            </a:pPr>
            <a:r>
              <a:rPr lang="mk-MK" sz="1400" dirty="0">
                <a:latin typeface="Open Sans" panose="020B0606030504020204" pitchFamily="34" charset="0"/>
                <a:ea typeface="Open Sans" panose="020B0606030504020204" pitchFamily="34" charset="0"/>
                <a:cs typeface="Open Sans" panose="020B0606030504020204" pitchFamily="34" charset="0"/>
              </a:rPr>
              <a:t>Микро-блоговите најчесто се однесуваат на 1 тема </a:t>
            </a:r>
            <a:br>
              <a:rPr lang="en-US" sz="1400" dirty="0">
                <a:latin typeface="Open Sans" panose="020B0606030504020204" pitchFamily="34" charset="0"/>
                <a:ea typeface="Open Sans" panose="020B0606030504020204" pitchFamily="34" charset="0"/>
                <a:cs typeface="Open Sans" panose="020B0606030504020204" pitchFamily="34" charset="0"/>
              </a:rPr>
            </a:br>
            <a:r>
              <a:rPr lang="en-US" sz="1400" b="1" i="0" dirty="0">
                <a:solidFill>
                  <a:srgbClr val="202124"/>
                </a:solidFill>
                <a:effectLst/>
                <a:latin typeface="arial" panose="020B0604020202020204" pitchFamily="34" charset="0"/>
              </a:rPr>
              <a:t>→</a:t>
            </a:r>
            <a:r>
              <a:rPr lang="mk-MK" sz="1400" b="1" i="0" dirty="0">
                <a:solidFill>
                  <a:srgbClr val="202124"/>
                </a:solidFill>
                <a:effectLst/>
                <a:latin typeface="arial" panose="020B0604020202020204" pitchFamily="34" charset="0"/>
              </a:rPr>
              <a:t> </a:t>
            </a:r>
            <a:r>
              <a:rPr lang="mk-MK" sz="14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спротивно на претпоставката на </a:t>
            </a:r>
            <a:r>
              <a:rPr lang="en-US" sz="14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LDA</a:t>
            </a:r>
            <a:r>
              <a:rPr lang="en-US" sz="1400" b="1" i="0" dirty="0">
                <a:solidFill>
                  <a:schemeClr val="accent1"/>
                </a:solidFill>
                <a:effectLst/>
                <a:latin typeface="arial" panose="020B0604020202020204" pitchFamily="34" charset="0"/>
              </a:rPr>
              <a:t> </a:t>
            </a:r>
            <a:r>
              <a:rPr lang="en-US" sz="14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mk-MK" sz="14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endParaRPr lang="en-US" sz="14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457200" indent="-342900">
              <a:spcAft>
                <a:spcPts val="1200"/>
              </a:spcAft>
              <a:buFont typeface="Wingdings" panose="05000000000000000000" pitchFamily="2" charset="2"/>
              <a:buChar char="§"/>
            </a:pPr>
            <a:r>
              <a:rPr lang="mk-MK" sz="14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Претпоставка</a:t>
            </a:r>
            <a:r>
              <a:rPr lang="mk-MK" sz="1400" dirty="0">
                <a:latin typeface="Open Sans" panose="020B0606030504020204" pitchFamily="34" charset="0"/>
                <a:ea typeface="Open Sans" panose="020B0606030504020204" pitchFamily="34" charset="0"/>
                <a:cs typeface="Open Sans" panose="020B0606030504020204" pitchFamily="34" charset="0"/>
              </a:rPr>
              <a:t> на </a:t>
            </a:r>
            <a:r>
              <a:rPr lang="en-US" sz="1400" dirty="0">
                <a:latin typeface="Open Sans" panose="020B0606030504020204" pitchFamily="34" charset="0"/>
                <a:ea typeface="Open Sans" panose="020B0606030504020204" pitchFamily="34" charset="0"/>
                <a:cs typeface="Open Sans" panose="020B0606030504020204" pitchFamily="34" charset="0"/>
              </a:rPr>
              <a:t>GSDMM:</a:t>
            </a:r>
            <a:r>
              <a:rPr lang="mk-MK" sz="1400" dirty="0">
                <a:latin typeface="Open Sans" panose="020B0606030504020204" pitchFamily="34" charset="0"/>
                <a:ea typeface="Open Sans" panose="020B0606030504020204" pitchFamily="34" charset="0"/>
                <a:cs typeface="Open Sans" panose="020B0606030504020204" pitchFamily="34" charset="0"/>
              </a:rPr>
              <a:t> </a:t>
            </a:r>
            <a:br>
              <a:rPr lang="mk-MK" sz="1400" dirty="0">
                <a:latin typeface="Open Sans" panose="020B0606030504020204" pitchFamily="34" charset="0"/>
                <a:ea typeface="Open Sans" panose="020B0606030504020204" pitchFamily="34" charset="0"/>
                <a:cs typeface="Open Sans" panose="020B0606030504020204" pitchFamily="34" charset="0"/>
              </a:rPr>
            </a:br>
            <a:r>
              <a:rPr lang="mk-MK" sz="1400" dirty="0">
                <a:latin typeface="Open Sans" panose="020B0606030504020204" pitchFamily="34" charset="0"/>
                <a:ea typeface="Open Sans" panose="020B0606030504020204" pitchFamily="34" charset="0"/>
                <a:cs typeface="Open Sans" panose="020B0606030504020204" pitchFamily="34" charset="0"/>
              </a:rPr>
              <a:t>во секој документ преовладува една тема</a:t>
            </a:r>
          </a:p>
          <a:p>
            <a:pPr marL="457200" indent="-342900">
              <a:spcAft>
                <a:spcPts val="1200"/>
              </a:spcAft>
              <a:buFont typeface="Wingdings" panose="05000000000000000000" pitchFamily="2" charset="2"/>
              <a:buChar char="§"/>
            </a:pPr>
            <a:r>
              <a:rPr lang="en-US" sz="1400" dirty="0">
                <a:latin typeface="Open Sans" panose="020B0606030504020204" pitchFamily="34" charset="0"/>
                <a:ea typeface="Open Sans" panose="020B0606030504020204" pitchFamily="34" charset="0"/>
                <a:cs typeface="Open Sans" panose="020B0606030504020204" pitchFamily="34" charset="0"/>
              </a:rPr>
              <a:t>Movie Group Process</a:t>
            </a:r>
          </a:p>
          <a:p>
            <a:pPr marL="914400" lvl="1" indent="-342900">
              <a:spcAft>
                <a:spcPts val="1200"/>
              </a:spcAft>
              <a:buFont typeface="Wingdings" panose="05000000000000000000" pitchFamily="2" charset="2"/>
              <a:buChar char="§"/>
            </a:pPr>
            <a:r>
              <a:rPr lang="mk-MK" sz="1400" dirty="0">
                <a:latin typeface="Open Sans" panose="020B0606030504020204" pitchFamily="34" charset="0"/>
                <a:ea typeface="Open Sans" panose="020B0606030504020204" pitchFamily="34" charset="0"/>
                <a:cs typeface="Open Sans" panose="020B0606030504020204" pitchFamily="34" charset="0"/>
              </a:rPr>
              <a:t>Комплетност</a:t>
            </a:r>
          </a:p>
          <a:p>
            <a:pPr marL="914400" lvl="1" indent="-342900">
              <a:spcAft>
                <a:spcPts val="1200"/>
              </a:spcAft>
              <a:buFont typeface="Wingdings" panose="05000000000000000000" pitchFamily="2" charset="2"/>
              <a:buChar char="§"/>
            </a:pPr>
            <a:r>
              <a:rPr lang="mk-MK" sz="1400" dirty="0">
                <a:latin typeface="Open Sans" panose="020B0606030504020204" pitchFamily="34" charset="0"/>
                <a:ea typeface="Open Sans" panose="020B0606030504020204" pitchFamily="34" charset="0"/>
                <a:cs typeface="Open Sans" panose="020B0606030504020204" pitchFamily="34" charset="0"/>
              </a:rPr>
              <a:t>Хомогеност</a:t>
            </a:r>
          </a:p>
          <a:p>
            <a:pPr marL="457200" indent="-342900">
              <a:spcAft>
                <a:spcPts val="1200"/>
              </a:spcAft>
              <a:buFont typeface="Wingdings" panose="05000000000000000000" pitchFamily="2" charset="2"/>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descr="Diagram&#10;&#10;Description automatically generated">
            <a:extLst>
              <a:ext uri="{FF2B5EF4-FFF2-40B4-BE49-F238E27FC236}">
                <a16:creationId xmlns:a16="http://schemas.microsoft.com/office/drawing/2014/main" id="{97F3F0FD-DF56-F79A-ABE0-28128971C1D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547566" y="2101480"/>
            <a:ext cx="4881245" cy="3183421"/>
          </a:xfrm>
          <a:prstGeom prst="rect">
            <a:avLst/>
          </a:prstGeom>
          <a:noFill/>
          <a:ln>
            <a:noFill/>
          </a:ln>
        </p:spPr>
      </p:pic>
    </p:spTree>
    <p:extLst>
      <p:ext uri="{BB962C8B-B14F-4D97-AF65-F5344CB8AC3E}">
        <p14:creationId xmlns:p14="http://schemas.microsoft.com/office/powerpoint/2010/main" val="4060824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40" name="Picture 8">
            <a:extLst>
              <a:ext uri="{FF2B5EF4-FFF2-40B4-BE49-F238E27FC236}">
                <a16:creationId xmlns:a16="http://schemas.microsoft.com/office/drawing/2014/main" id="{AD795D38-CD6B-1876-BFCA-B2A5DE76E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2711" y="821802"/>
            <a:ext cx="5319532" cy="5319532"/>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extLst>
              <a:ext uri="{FF2B5EF4-FFF2-40B4-BE49-F238E27FC236}">
                <a16:creationId xmlns:a16="http://schemas.microsoft.com/office/drawing/2014/main" id="{04FF135C-F955-7176-0AC0-6967FF064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57" y="874371"/>
            <a:ext cx="5214395" cy="5214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127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8" name="Rectangle 2097">
            <a:extLst>
              <a:ext uri="{FF2B5EF4-FFF2-40B4-BE49-F238E27FC236}">
                <a16:creationId xmlns:a16="http://schemas.microsoft.com/office/drawing/2014/main" id="{40A3E301-C7A5-EEF9-9499-308B0954C239}"/>
              </a:ext>
            </a:extLst>
          </p:cNvPr>
          <p:cNvSpPr/>
          <p:nvPr/>
        </p:nvSpPr>
        <p:spPr>
          <a:xfrm>
            <a:off x="1839698" y="702514"/>
            <a:ext cx="2971348" cy="243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6" name="Rectangle 2095">
            <a:extLst>
              <a:ext uri="{FF2B5EF4-FFF2-40B4-BE49-F238E27FC236}">
                <a16:creationId xmlns:a16="http://schemas.microsoft.com/office/drawing/2014/main" id="{8B2C5153-47DC-15F8-A334-849681A22984}"/>
              </a:ext>
            </a:extLst>
          </p:cNvPr>
          <p:cNvSpPr/>
          <p:nvPr/>
        </p:nvSpPr>
        <p:spPr>
          <a:xfrm>
            <a:off x="7388918" y="702514"/>
            <a:ext cx="2971348" cy="243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4" name="TextBox 2093">
            <a:extLst>
              <a:ext uri="{FF2B5EF4-FFF2-40B4-BE49-F238E27FC236}">
                <a16:creationId xmlns:a16="http://schemas.microsoft.com/office/drawing/2014/main" id="{D57DE1E8-B166-AFB8-EFD6-F9A950C4F596}"/>
              </a:ext>
            </a:extLst>
          </p:cNvPr>
          <p:cNvSpPr txBox="1"/>
          <p:nvPr/>
        </p:nvSpPr>
        <p:spPr>
          <a:xfrm>
            <a:off x="1750728" y="3550040"/>
            <a:ext cx="3933287" cy="2800767"/>
          </a:xfrm>
          <a:prstGeom prst="rect">
            <a:avLst/>
          </a:prstGeom>
          <a:noFill/>
        </p:spPr>
        <p:txBody>
          <a:bodyPr wrap="square" rtlCol="0">
            <a:spAutoFit/>
          </a:bodyPr>
          <a:lstStyle/>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Претпоставка: </a:t>
            </a:r>
            <a:br>
              <a:rPr lang="mk-MK" sz="1600" dirty="0">
                <a:latin typeface="Open Sans" panose="020B0606030504020204" pitchFamily="34" charset="0"/>
                <a:ea typeface="Open Sans" panose="020B0606030504020204" pitchFamily="34" charset="0"/>
                <a:cs typeface="Open Sans" panose="020B0606030504020204" pitchFamily="34" charset="0"/>
              </a:rPr>
            </a:br>
            <a:r>
              <a:rPr lang="mk-MK" sz="1600" dirty="0">
                <a:latin typeface="Open Sans" panose="020B0606030504020204" pitchFamily="34" charset="0"/>
                <a:ea typeface="Open Sans" panose="020B0606030504020204" pitchFamily="34" charset="0"/>
                <a:cs typeface="Open Sans" panose="020B0606030504020204" pitchFamily="34" charset="0"/>
              </a:rPr>
              <a:t>Секој документ е составен од </a:t>
            </a:r>
            <a:r>
              <a:rPr lang="mk-MK" sz="16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повеќе теми</a:t>
            </a:r>
            <a:br>
              <a:rPr lang="mk-MK" sz="1600" dirty="0">
                <a:latin typeface="Open Sans" panose="020B0606030504020204" pitchFamily="34" charset="0"/>
                <a:ea typeface="Open Sans" panose="020B0606030504020204" pitchFamily="34" charset="0"/>
                <a:cs typeface="Open Sans" panose="020B0606030504020204" pitchFamily="34" charset="0"/>
              </a:rPr>
            </a:b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Погоден за текстови </a:t>
            </a:r>
            <a:r>
              <a:rPr lang="en-US" sz="1600" dirty="0">
                <a:latin typeface="Open Sans" panose="020B0606030504020204" pitchFamily="34" charset="0"/>
                <a:ea typeface="Open Sans" panose="020B0606030504020204" pitchFamily="34" charset="0"/>
                <a:cs typeface="Open Sans" panose="020B0606030504020204" pitchFamily="34" charset="0"/>
              </a:rPr>
              <a:t>&gt; 50 </a:t>
            </a:r>
            <a:r>
              <a:rPr lang="mk-MK" sz="1600" dirty="0">
                <a:latin typeface="Open Sans" panose="020B0606030504020204" pitchFamily="34" charset="0"/>
                <a:ea typeface="Open Sans" panose="020B0606030504020204" pitchFamily="34" charset="0"/>
                <a:cs typeface="Open Sans" panose="020B0606030504020204" pitchFamily="34" charset="0"/>
              </a:rPr>
              <a:t>збора</a:t>
            </a:r>
          </a:p>
          <a:p>
            <a:pPr marL="285750" indent="-285750">
              <a:buFont typeface="Wingdings" panose="05000000000000000000" pitchFamily="2" charset="2"/>
              <a:buChar char="§"/>
            </a:pP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Бројот на теми е однапред дефиниран</a:t>
            </a:r>
            <a:br>
              <a:rPr lang="mk-MK" sz="1600" dirty="0">
                <a:latin typeface="Open Sans" panose="020B0606030504020204" pitchFamily="34" charset="0"/>
                <a:ea typeface="Open Sans" panose="020B0606030504020204" pitchFamily="34" charset="0"/>
                <a:cs typeface="Open Sans" panose="020B0606030504020204" pitchFamily="34" charset="0"/>
              </a:rPr>
            </a:br>
            <a:endParaRPr lang="mk-MK" sz="1600" dirty="0">
              <a:latin typeface="Open Sans" panose="020B0606030504020204" pitchFamily="34" charset="0"/>
              <a:ea typeface="Open Sans" panose="020B0606030504020204" pitchFamily="34" charset="0"/>
              <a:cs typeface="Open Sans" panose="020B0606030504020204" pitchFamily="34" charset="0"/>
            </a:endParaRPr>
          </a:p>
          <a:p>
            <a:br>
              <a:rPr lang="mk-MK" sz="1600" dirty="0">
                <a:latin typeface="Open Sans" panose="020B0606030504020204" pitchFamily="34" charset="0"/>
                <a:ea typeface="Open Sans" panose="020B0606030504020204" pitchFamily="34" charset="0"/>
                <a:cs typeface="Open Sans" panose="020B0606030504020204" pitchFamily="34" charset="0"/>
              </a:rPr>
            </a:b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9476CF21-397E-9660-46C5-FD2EB415FB02}"/>
              </a:ext>
            </a:extLst>
          </p:cNvPr>
          <p:cNvSpPr txBox="1"/>
          <p:nvPr/>
        </p:nvSpPr>
        <p:spPr>
          <a:xfrm>
            <a:off x="2756947" y="1625770"/>
            <a:ext cx="1136850" cy="707886"/>
          </a:xfrm>
          <a:prstGeom prst="rect">
            <a:avLst/>
          </a:prstGeom>
          <a:noFill/>
        </p:spPr>
        <p:txBody>
          <a:bodyPr wrap="none" rtlCol="0">
            <a:spAutoFit/>
          </a:bodyPr>
          <a:lstStyle/>
          <a:p>
            <a:pPr algn="ctr"/>
            <a:r>
              <a:rPr lang="en-IN" sz="4000" dirty="0">
                <a:solidFill>
                  <a:schemeClr val="bg1"/>
                </a:solidFill>
                <a:latin typeface="Roboto Medium" panose="02000000000000000000" pitchFamily="2" charset="0"/>
                <a:ea typeface="Roboto Medium" panose="02000000000000000000" pitchFamily="2" charset="0"/>
              </a:rPr>
              <a:t>LDA</a:t>
            </a:r>
            <a:endParaRPr lang="en-IN" sz="4000" dirty="0">
              <a:solidFill>
                <a:schemeClr val="bg1"/>
              </a:solidFill>
            </a:endParaRPr>
          </a:p>
        </p:txBody>
      </p:sp>
      <p:sp>
        <p:nvSpPr>
          <p:cNvPr id="2093" name="TextBox 2092">
            <a:extLst>
              <a:ext uri="{FF2B5EF4-FFF2-40B4-BE49-F238E27FC236}">
                <a16:creationId xmlns:a16="http://schemas.microsoft.com/office/drawing/2014/main" id="{1186474A-3D17-A8DF-4C45-81AAD163C81A}"/>
              </a:ext>
            </a:extLst>
          </p:cNvPr>
          <p:cNvSpPr txBox="1"/>
          <p:nvPr/>
        </p:nvSpPr>
        <p:spPr>
          <a:xfrm>
            <a:off x="7883025" y="1578953"/>
            <a:ext cx="2077813" cy="707886"/>
          </a:xfrm>
          <a:prstGeom prst="rect">
            <a:avLst/>
          </a:prstGeom>
          <a:noFill/>
        </p:spPr>
        <p:txBody>
          <a:bodyPr wrap="none" rtlCol="0">
            <a:spAutoFit/>
          </a:bodyPr>
          <a:lstStyle/>
          <a:p>
            <a:pPr algn="ctr"/>
            <a:r>
              <a:rPr lang="en-IN" sz="4000" dirty="0">
                <a:solidFill>
                  <a:schemeClr val="bg1"/>
                </a:solidFill>
                <a:latin typeface="Roboto Medium" panose="02000000000000000000" pitchFamily="2" charset="0"/>
                <a:ea typeface="Roboto Medium" panose="02000000000000000000" pitchFamily="2" charset="0"/>
              </a:rPr>
              <a:t>GSDMM</a:t>
            </a:r>
            <a:endParaRPr lang="en-IN" sz="3200" dirty="0">
              <a:solidFill>
                <a:schemeClr val="bg1"/>
              </a:solidFill>
            </a:endParaRPr>
          </a:p>
        </p:txBody>
      </p:sp>
      <p:sp>
        <p:nvSpPr>
          <p:cNvPr id="2095" name="TextBox 2094">
            <a:extLst>
              <a:ext uri="{FF2B5EF4-FFF2-40B4-BE49-F238E27FC236}">
                <a16:creationId xmlns:a16="http://schemas.microsoft.com/office/drawing/2014/main" id="{2C736DAB-840F-3A18-8839-4EB7B88B6657}"/>
              </a:ext>
            </a:extLst>
          </p:cNvPr>
          <p:cNvSpPr txBox="1"/>
          <p:nvPr/>
        </p:nvSpPr>
        <p:spPr>
          <a:xfrm>
            <a:off x="5602916" y="1625770"/>
            <a:ext cx="986168" cy="861774"/>
          </a:xfrm>
          <a:prstGeom prst="rect">
            <a:avLst/>
          </a:prstGeom>
          <a:noFill/>
        </p:spPr>
        <p:txBody>
          <a:bodyPr wrap="none" rtlCol="0">
            <a:spAutoFit/>
          </a:bodyPr>
          <a:lstStyle/>
          <a:p>
            <a:pPr algn="ctr"/>
            <a:r>
              <a:rPr lang="en-IN" sz="5000">
                <a:solidFill>
                  <a:srgbClr val="FF0000"/>
                </a:solidFill>
                <a:latin typeface="Roboto Medium" panose="02000000000000000000" pitchFamily="2" charset="0"/>
                <a:ea typeface="Roboto Medium" panose="02000000000000000000" pitchFamily="2" charset="0"/>
              </a:rPr>
              <a:t>VS</a:t>
            </a:r>
            <a:endParaRPr lang="en-IN" sz="5000" dirty="0">
              <a:solidFill>
                <a:srgbClr val="FF0000"/>
              </a:solidFill>
            </a:endParaRPr>
          </a:p>
        </p:txBody>
      </p:sp>
      <p:sp>
        <p:nvSpPr>
          <p:cNvPr id="2" name="TextBox 1">
            <a:extLst>
              <a:ext uri="{FF2B5EF4-FFF2-40B4-BE49-F238E27FC236}">
                <a16:creationId xmlns:a16="http://schemas.microsoft.com/office/drawing/2014/main" id="{DAE4228E-3AA6-9247-B4D8-0819049C5D9D}"/>
              </a:ext>
            </a:extLst>
          </p:cNvPr>
          <p:cNvSpPr txBox="1"/>
          <p:nvPr/>
        </p:nvSpPr>
        <p:spPr>
          <a:xfrm>
            <a:off x="7288791" y="3550039"/>
            <a:ext cx="4602456" cy="2308324"/>
          </a:xfrm>
          <a:prstGeom prst="rect">
            <a:avLst/>
          </a:prstGeom>
          <a:noFill/>
        </p:spPr>
        <p:txBody>
          <a:bodyPr wrap="square" rtlCol="0">
            <a:spAutoFit/>
          </a:bodyPr>
          <a:lstStyle/>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Претпоставка:</a:t>
            </a:r>
            <a:br>
              <a:rPr lang="mk-MK" sz="1600" dirty="0">
                <a:latin typeface="Open Sans" panose="020B0606030504020204" pitchFamily="34" charset="0"/>
                <a:ea typeface="Open Sans" panose="020B0606030504020204" pitchFamily="34" charset="0"/>
                <a:cs typeface="Open Sans" panose="020B0606030504020204" pitchFamily="34" charset="0"/>
              </a:rPr>
            </a:br>
            <a:r>
              <a:rPr lang="mk-MK" sz="1600" dirty="0">
                <a:latin typeface="Open Sans" panose="020B0606030504020204" pitchFamily="34" charset="0"/>
                <a:ea typeface="Open Sans" panose="020B0606030504020204" pitchFamily="34" charset="0"/>
                <a:cs typeface="Open Sans" panose="020B0606030504020204" pitchFamily="34" charset="0"/>
              </a:rPr>
              <a:t>Секој документ е составен од </a:t>
            </a:r>
            <a:br>
              <a:rPr lang="en-US" sz="1600" dirty="0">
                <a:latin typeface="Open Sans" panose="020B0606030504020204" pitchFamily="34" charset="0"/>
                <a:ea typeface="Open Sans" panose="020B0606030504020204" pitchFamily="34" charset="0"/>
                <a:cs typeface="Open Sans" panose="020B0606030504020204" pitchFamily="34" charset="0"/>
              </a:rPr>
            </a:br>
            <a:r>
              <a:rPr lang="mk-MK" sz="16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една тема</a:t>
            </a:r>
            <a:br>
              <a:rPr lang="mk-MK" sz="1600" dirty="0">
                <a:latin typeface="Open Sans" panose="020B0606030504020204" pitchFamily="34" charset="0"/>
                <a:ea typeface="Open Sans" panose="020B0606030504020204" pitchFamily="34" charset="0"/>
                <a:cs typeface="Open Sans" panose="020B0606030504020204" pitchFamily="34" charset="0"/>
              </a:rPr>
            </a:b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Погоден за куси текстови</a:t>
            </a:r>
            <a:br>
              <a:rPr lang="mk-MK" sz="1600" dirty="0">
                <a:latin typeface="Open Sans" panose="020B0606030504020204" pitchFamily="34" charset="0"/>
                <a:ea typeface="Open Sans" panose="020B0606030504020204" pitchFamily="34" charset="0"/>
                <a:cs typeface="Open Sans" panose="020B0606030504020204" pitchFamily="34" charset="0"/>
              </a:rPr>
            </a:b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Доволно е да се внесе </a:t>
            </a:r>
            <a:br>
              <a:rPr lang="en-US" sz="1600" dirty="0">
                <a:latin typeface="Open Sans" panose="020B0606030504020204" pitchFamily="34" charset="0"/>
                <a:ea typeface="Open Sans" panose="020B0606030504020204" pitchFamily="34" charset="0"/>
                <a:cs typeface="Open Sans" panose="020B0606030504020204" pitchFamily="34" charset="0"/>
              </a:rPr>
            </a:br>
            <a:r>
              <a:rPr lang="mk-MK" sz="1600" dirty="0">
                <a:latin typeface="Open Sans" panose="020B0606030504020204" pitchFamily="34" charset="0"/>
                <a:ea typeface="Open Sans" panose="020B0606030504020204" pitchFamily="34" charset="0"/>
                <a:cs typeface="Open Sans" panose="020B0606030504020204" pitchFamily="34" charset="0"/>
              </a:rPr>
              <a:t>максимален број на теми</a:t>
            </a:r>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7410" name="Picture 2" descr="repository-images.githubusercontent.com/1349775...">
            <a:extLst>
              <a:ext uri="{FF2B5EF4-FFF2-40B4-BE49-F238E27FC236}">
                <a16:creationId xmlns:a16="http://schemas.microsoft.com/office/drawing/2014/main" id="{E771B284-5B7B-3EEB-25B6-B4024D40F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311" y="5691425"/>
            <a:ext cx="1664121" cy="8320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43EA8D-0E03-A11B-9EEF-67C4591FBBAF}"/>
              </a:ext>
            </a:extLst>
          </p:cNvPr>
          <p:cNvSpPr txBox="1"/>
          <p:nvPr/>
        </p:nvSpPr>
        <p:spPr>
          <a:xfrm>
            <a:off x="6620703" y="5911375"/>
            <a:ext cx="4602456" cy="392159"/>
          </a:xfrm>
          <a:prstGeom prst="rect">
            <a:avLst/>
          </a:prstGeom>
          <a:noFill/>
        </p:spPr>
        <p:txBody>
          <a:bodyPr wrap="square" rtlCol="0">
            <a:spAutoFit/>
          </a:bodyPr>
          <a:lstStyle/>
          <a:p>
            <a:pPr marL="0" marR="0" indent="457200">
              <a:lnSpc>
                <a:spcPct val="115000"/>
              </a:lnSpc>
              <a:spcBef>
                <a:spcPts val="0"/>
              </a:spcBef>
              <a:spcAft>
                <a:spcPts val="0"/>
              </a:spcAft>
            </a:pPr>
            <a:r>
              <a:rPr lang="mk-MK"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https://github.com/rwalk/gsdmm.git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7971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689AA6-4138-8482-3E21-52CC64192CBD}"/>
              </a:ext>
            </a:extLst>
          </p:cNvPr>
          <p:cNvSpPr txBox="1"/>
          <p:nvPr/>
        </p:nvSpPr>
        <p:spPr>
          <a:xfrm>
            <a:off x="1595049" y="-38546"/>
            <a:ext cx="8890290" cy="11824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kern="1200" dirty="0">
                <a:solidFill>
                  <a:schemeClr val="tx1"/>
                </a:solidFill>
                <a:latin typeface="Roboto Medium" panose="02000000000000000000" pitchFamily="2" charset="0"/>
                <a:ea typeface="Roboto Medium" panose="02000000000000000000" pitchFamily="2" charset="0"/>
                <a:cs typeface="+mj-cs"/>
              </a:rPr>
              <a:t>TOPIC COHERENCE</a:t>
            </a: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B59A72B-ADA4-074A-3004-CBD9F45EFE22}"/>
                  </a:ext>
                </a:extLst>
              </p14:cNvPr>
              <p14:cNvContentPartPr/>
              <p14:nvPr/>
            </p14:nvContentPartPr>
            <p14:xfrm>
              <a:off x="7562310" y="4579560"/>
              <a:ext cx="360" cy="360"/>
            </p14:xfrm>
          </p:contentPart>
        </mc:Choice>
        <mc:Fallback>
          <p:pic>
            <p:nvPicPr>
              <p:cNvPr id="11" name="Ink 10">
                <a:extLst>
                  <a:ext uri="{FF2B5EF4-FFF2-40B4-BE49-F238E27FC236}">
                    <a16:creationId xmlns:a16="http://schemas.microsoft.com/office/drawing/2014/main" id="{1B59A72B-ADA4-074A-3004-CBD9F45EFE22}"/>
                  </a:ext>
                </a:extLst>
              </p:cNvPr>
              <p:cNvPicPr/>
              <p:nvPr/>
            </p:nvPicPr>
            <p:blipFill>
              <a:blip r:embed="rId3"/>
              <a:stretch>
                <a:fillRect/>
              </a:stretch>
            </p:blipFill>
            <p:spPr>
              <a:xfrm>
                <a:off x="7526310" y="45435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AA1DD657-3488-F848-ACC2-31A0063A7145}"/>
                  </a:ext>
                </a:extLst>
              </p14:cNvPr>
              <p14:cNvContentPartPr/>
              <p14:nvPr/>
            </p14:nvContentPartPr>
            <p14:xfrm>
              <a:off x="11715652" y="6314820"/>
              <a:ext cx="360" cy="360"/>
            </p14:xfrm>
          </p:contentPart>
        </mc:Choice>
        <mc:Fallback>
          <p:pic>
            <p:nvPicPr>
              <p:cNvPr id="15" name="Ink 14">
                <a:extLst>
                  <a:ext uri="{FF2B5EF4-FFF2-40B4-BE49-F238E27FC236}">
                    <a16:creationId xmlns:a16="http://schemas.microsoft.com/office/drawing/2014/main" id="{AA1DD657-3488-F848-ACC2-31A0063A7145}"/>
                  </a:ext>
                </a:extLst>
              </p:cNvPr>
              <p:cNvPicPr/>
              <p:nvPr/>
            </p:nvPicPr>
            <p:blipFill>
              <a:blip r:embed="rId3"/>
              <a:stretch>
                <a:fillRect/>
              </a:stretch>
            </p:blipFill>
            <p:spPr>
              <a:xfrm>
                <a:off x="11679652" y="62788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5" name="Ink 24">
                <a:extLst>
                  <a:ext uri="{FF2B5EF4-FFF2-40B4-BE49-F238E27FC236}">
                    <a16:creationId xmlns:a16="http://schemas.microsoft.com/office/drawing/2014/main" id="{76F7C995-41A0-6AE1-D3C3-06DDD0190C03}"/>
                  </a:ext>
                </a:extLst>
              </p14:cNvPr>
              <p14:cNvContentPartPr/>
              <p14:nvPr/>
            </p14:nvContentPartPr>
            <p14:xfrm>
              <a:off x="7693280" y="3860580"/>
              <a:ext cx="1960560" cy="887400"/>
            </p14:xfrm>
          </p:contentPart>
        </mc:Choice>
        <mc:Fallback>
          <p:pic>
            <p:nvPicPr>
              <p:cNvPr id="25" name="Ink 24">
                <a:extLst>
                  <a:ext uri="{FF2B5EF4-FFF2-40B4-BE49-F238E27FC236}">
                    <a16:creationId xmlns:a16="http://schemas.microsoft.com/office/drawing/2014/main" id="{76F7C995-41A0-6AE1-D3C3-06DDD0190C03}"/>
                  </a:ext>
                </a:extLst>
              </p:cNvPr>
              <p:cNvPicPr/>
              <p:nvPr/>
            </p:nvPicPr>
            <p:blipFill>
              <a:blip r:embed="rId6"/>
              <a:stretch>
                <a:fillRect/>
              </a:stretch>
            </p:blipFill>
            <p:spPr>
              <a:xfrm>
                <a:off x="7657273" y="3824580"/>
                <a:ext cx="2032213" cy="959040"/>
              </a:xfrm>
              <a:prstGeom prst="rect">
                <a:avLst/>
              </a:prstGeom>
            </p:spPr>
          </p:pic>
        </mc:Fallback>
      </mc:AlternateContent>
      <p:grpSp>
        <p:nvGrpSpPr>
          <p:cNvPr id="30" name="Group 29">
            <a:extLst>
              <a:ext uri="{FF2B5EF4-FFF2-40B4-BE49-F238E27FC236}">
                <a16:creationId xmlns:a16="http://schemas.microsoft.com/office/drawing/2014/main" id="{5C8E9179-F17B-1DC1-2E7C-4965A721A25F}"/>
              </a:ext>
            </a:extLst>
          </p:cNvPr>
          <p:cNvGrpSpPr/>
          <p:nvPr/>
        </p:nvGrpSpPr>
        <p:grpSpPr>
          <a:xfrm>
            <a:off x="7581200" y="2513460"/>
            <a:ext cx="295200" cy="232200"/>
            <a:chOff x="7596440" y="2513460"/>
            <a:chExt cx="295200" cy="232200"/>
          </a:xfrm>
        </p:grpSpPr>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BC6CD438-FAAD-4508-D9FE-78DDD9EC3639}"/>
                    </a:ext>
                  </a:extLst>
                </p14:cNvPr>
                <p14:cNvContentPartPr/>
                <p14:nvPr/>
              </p14:nvContentPartPr>
              <p14:xfrm>
                <a:off x="7596440" y="2513460"/>
                <a:ext cx="278280" cy="232200"/>
              </p14:xfrm>
            </p:contentPart>
          </mc:Choice>
          <mc:Fallback>
            <p:pic>
              <p:nvPicPr>
                <p:cNvPr id="28" name="Ink 27">
                  <a:extLst>
                    <a:ext uri="{FF2B5EF4-FFF2-40B4-BE49-F238E27FC236}">
                      <a16:creationId xmlns:a16="http://schemas.microsoft.com/office/drawing/2014/main" id="{BC6CD438-FAAD-4508-D9FE-78DDD9EC3639}"/>
                    </a:ext>
                  </a:extLst>
                </p:cNvPr>
                <p:cNvPicPr/>
                <p:nvPr/>
              </p:nvPicPr>
              <p:blipFill>
                <a:blip r:embed="rId8"/>
                <a:stretch>
                  <a:fillRect/>
                </a:stretch>
              </p:blipFill>
              <p:spPr>
                <a:xfrm>
                  <a:off x="7560440" y="2477460"/>
                  <a:ext cx="349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8B017402-8259-909C-D8A4-B68340E47826}"/>
                    </a:ext>
                  </a:extLst>
                </p14:cNvPr>
                <p14:cNvContentPartPr/>
                <p14:nvPr/>
              </p14:nvContentPartPr>
              <p14:xfrm>
                <a:off x="7891280" y="2517060"/>
                <a:ext cx="360" cy="360"/>
              </p14:xfrm>
            </p:contentPart>
          </mc:Choice>
          <mc:Fallback>
            <p:pic>
              <p:nvPicPr>
                <p:cNvPr id="29" name="Ink 28">
                  <a:extLst>
                    <a:ext uri="{FF2B5EF4-FFF2-40B4-BE49-F238E27FC236}">
                      <a16:creationId xmlns:a16="http://schemas.microsoft.com/office/drawing/2014/main" id="{8B017402-8259-909C-D8A4-B68340E47826}"/>
                    </a:ext>
                  </a:extLst>
                </p:cNvPr>
                <p:cNvPicPr/>
                <p:nvPr/>
              </p:nvPicPr>
              <p:blipFill>
                <a:blip r:embed="rId3"/>
                <a:stretch>
                  <a:fillRect/>
                </a:stretch>
              </p:blipFill>
              <p:spPr>
                <a:xfrm>
                  <a:off x="7855280" y="2481060"/>
                  <a:ext cx="72000" cy="72000"/>
                </a:xfrm>
                <a:prstGeom prst="rect">
                  <a:avLst/>
                </a:prstGeom>
              </p:spPr>
            </p:pic>
          </mc:Fallback>
        </mc:AlternateContent>
      </p:grpSp>
      <p:sp>
        <p:nvSpPr>
          <p:cNvPr id="13" name="TextBox 12">
            <a:extLst>
              <a:ext uri="{FF2B5EF4-FFF2-40B4-BE49-F238E27FC236}">
                <a16:creationId xmlns:a16="http://schemas.microsoft.com/office/drawing/2014/main" id="{00B3AE0A-7C26-766B-1E7C-7800130985F0}"/>
              </a:ext>
            </a:extLst>
          </p:cNvPr>
          <p:cNvSpPr txBox="1"/>
          <p:nvPr/>
        </p:nvSpPr>
        <p:spPr>
          <a:xfrm>
            <a:off x="433082" y="2258817"/>
            <a:ext cx="5607112" cy="3967480"/>
          </a:xfrm>
          <a:prstGeom prst="rect">
            <a:avLst/>
          </a:prstGeom>
        </p:spPr>
        <p:txBody>
          <a:bodyPr vert="horz" lIns="91440" tIns="45720" rIns="91440" bIns="45720" rtlCol="0" anchor="t">
            <a:noAutofit/>
          </a:bodyPr>
          <a:lstStyle/>
          <a:p>
            <a:pPr marL="457200" indent="-342900">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Мерка за семантичка </a:t>
            </a:r>
            <a:r>
              <a:rPr lang="mk-MK" sz="1600" dirty="0" err="1">
                <a:latin typeface="Open Sans" panose="020B0606030504020204" pitchFamily="34" charset="0"/>
                <a:ea typeface="Open Sans" panose="020B0606030504020204" pitchFamily="34" charset="0"/>
                <a:cs typeface="Open Sans" panose="020B0606030504020204" pitchFamily="34" charset="0"/>
              </a:rPr>
              <a:t>интерпретабилност</a:t>
            </a:r>
            <a:r>
              <a:rPr lang="mk-MK" sz="1600" dirty="0">
                <a:latin typeface="Open Sans" panose="020B0606030504020204" pitchFamily="34" charset="0"/>
                <a:ea typeface="Open Sans" panose="020B0606030504020204" pitchFamily="34" charset="0"/>
                <a:cs typeface="Open Sans" panose="020B0606030504020204" pitchFamily="34" charset="0"/>
              </a:rPr>
              <a:t> на темите</a:t>
            </a:r>
          </a:p>
          <a:p>
            <a:pPr marL="457200" indent="-342900">
              <a:spcAft>
                <a:spcPts val="1200"/>
              </a:spcAft>
              <a:buFont typeface="Wingdings" panose="05000000000000000000" pitchFamily="2" charset="2"/>
              <a:buChar char="§"/>
            </a:pPr>
            <a:r>
              <a:rPr lang="mk-MK"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Претпоставка:</a:t>
            </a:r>
            <a:r>
              <a:rPr lang="mk-MK" sz="1600" dirty="0">
                <a:latin typeface="Open Sans" panose="020B0606030504020204" pitchFamily="34" charset="0"/>
                <a:ea typeface="Open Sans" panose="020B0606030504020204" pitchFamily="34" charset="0"/>
                <a:cs typeface="Open Sans" panose="020B0606030504020204" pitchFamily="34" charset="0"/>
              </a:rPr>
              <a:t> </a:t>
            </a:r>
            <a:br>
              <a:rPr lang="en-US" sz="1600" dirty="0">
                <a:latin typeface="Open Sans" panose="020B0606030504020204" pitchFamily="34" charset="0"/>
                <a:ea typeface="Open Sans" panose="020B0606030504020204" pitchFamily="34" charset="0"/>
                <a:cs typeface="Open Sans" panose="020B0606030504020204" pitchFamily="34" charset="0"/>
              </a:rPr>
            </a:br>
            <a:r>
              <a:rPr lang="mk-MK" sz="1600" dirty="0">
                <a:latin typeface="Open Sans" panose="020B0606030504020204" pitchFamily="34" charset="0"/>
                <a:ea typeface="Open Sans" panose="020B0606030504020204" pitchFamily="34" charset="0"/>
                <a:cs typeface="Open Sans" panose="020B0606030504020204" pitchFamily="34" charset="0"/>
              </a:rPr>
              <a:t>зборови со слично значење се појавуваат во слични контексти</a:t>
            </a:r>
          </a:p>
          <a:p>
            <a:pPr marL="457200" indent="-342900">
              <a:spcAft>
                <a:spcPts val="1200"/>
              </a:spcAft>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Кохерентни теми: теми во коишто зборовите се тесно поврзани</a:t>
            </a:r>
          </a:p>
          <a:p>
            <a:pPr marL="457200" indent="-342900">
              <a:spcAft>
                <a:spcPts val="1200"/>
              </a:spcAft>
              <a:buFont typeface="Wingdings" panose="05000000000000000000" pitchFamily="2" charset="2"/>
              <a:buChar char="§"/>
            </a:pPr>
            <a:r>
              <a:rPr lang="en-US" sz="1600" dirty="0" err="1">
                <a:latin typeface="Open Sans" panose="020B0606030504020204" pitchFamily="34" charset="0"/>
                <a:ea typeface="Open Sans" panose="020B0606030504020204" pitchFamily="34" charset="0"/>
                <a:cs typeface="Open Sans" panose="020B0606030504020204" pitchFamily="34" charset="0"/>
              </a:rPr>
              <a:t>C_v</a:t>
            </a:r>
            <a:r>
              <a:rPr lang="en-US" sz="1600" dirty="0">
                <a:latin typeface="Open Sans" panose="020B0606030504020204" pitchFamily="34" charset="0"/>
                <a:ea typeface="Open Sans" panose="020B0606030504020204" pitchFamily="34" charset="0"/>
                <a:cs typeface="Open Sans" panose="020B0606030504020204" pitchFamily="34" charset="0"/>
              </a:rPr>
              <a:t> Coherence Score</a:t>
            </a:r>
            <a:endParaRPr lang="mk-MK" sz="1600" dirty="0">
              <a:latin typeface="Open Sans" panose="020B0606030504020204" pitchFamily="34" charset="0"/>
              <a:ea typeface="Open Sans" panose="020B0606030504020204" pitchFamily="34" charset="0"/>
              <a:cs typeface="Open Sans" panose="020B0606030504020204" pitchFamily="34" charset="0"/>
            </a:endParaRPr>
          </a:p>
          <a:p>
            <a:pPr marL="457200" indent="-342900">
              <a:spcAft>
                <a:spcPts val="1200"/>
              </a:spcAft>
              <a:buFont typeface="Wingdings" panose="05000000000000000000" pitchFamily="2" charset="2"/>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descr="Diagram&#10;&#10;Description automatically generated">
            <a:extLst>
              <a:ext uri="{FF2B5EF4-FFF2-40B4-BE49-F238E27FC236}">
                <a16:creationId xmlns:a16="http://schemas.microsoft.com/office/drawing/2014/main" id="{0E6120C1-356D-DED2-0F22-E26759231BA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35675" y="1677562"/>
            <a:ext cx="5423243" cy="3793794"/>
          </a:xfrm>
          <a:prstGeom prst="rect">
            <a:avLst/>
          </a:prstGeom>
        </p:spPr>
      </p:pic>
    </p:spTree>
    <p:extLst>
      <p:ext uri="{BB962C8B-B14F-4D97-AF65-F5344CB8AC3E}">
        <p14:creationId xmlns:p14="http://schemas.microsoft.com/office/powerpoint/2010/main" val="4178341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1C71C64A-B213-AE0E-5C60-40BC4BC3B451}"/>
              </a:ext>
            </a:extLst>
          </p:cNvPr>
          <p:cNvSpPr txBox="1"/>
          <p:nvPr/>
        </p:nvSpPr>
        <p:spPr>
          <a:xfrm>
            <a:off x="4827063" y="3136612"/>
            <a:ext cx="2537874" cy="584775"/>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РЕЗУЛТАТИ</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grpSp>
        <p:nvGrpSpPr>
          <p:cNvPr id="126" name="Group 125">
            <a:extLst>
              <a:ext uri="{FF2B5EF4-FFF2-40B4-BE49-F238E27FC236}">
                <a16:creationId xmlns:a16="http://schemas.microsoft.com/office/drawing/2014/main" id="{6146245D-B0BB-590B-4582-9B7AFEB9ABFB}"/>
              </a:ext>
            </a:extLst>
          </p:cNvPr>
          <p:cNvGrpSpPr/>
          <p:nvPr/>
        </p:nvGrpSpPr>
        <p:grpSpPr>
          <a:xfrm>
            <a:off x="0" y="3083079"/>
            <a:ext cx="1941482" cy="3829000"/>
            <a:chOff x="267002" y="3083079"/>
            <a:chExt cx="1941482" cy="3829000"/>
          </a:xfrm>
        </p:grpSpPr>
        <p:grpSp>
          <p:nvGrpSpPr>
            <p:cNvPr id="57" name="Group 56">
              <a:extLst>
                <a:ext uri="{FF2B5EF4-FFF2-40B4-BE49-F238E27FC236}">
                  <a16:creationId xmlns:a16="http://schemas.microsoft.com/office/drawing/2014/main" id="{3933EB90-0608-D50C-E115-B732914C219F}"/>
                </a:ext>
              </a:extLst>
            </p:cNvPr>
            <p:cNvGrpSpPr/>
            <p:nvPr/>
          </p:nvGrpSpPr>
          <p:grpSpPr>
            <a:xfrm>
              <a:off x="267002" y="3083079"/>
              <a:ext cx="1018998" cy="3814726"/>
              <a:chOff x="0" y="1633959"/>
              <a:chExt cx="1196456" cy="4479059"/>
            </a:xfrm>
          </p:grpSpPr>
          <p:sp>
            <p:nvSpPr>
              <p:cNvPr id="58" name="Freeform: Shape 57">
                <a:extLst>
                  <a:ext uri="{FF2B5EF4-FFF2-40B4-BE49-F238E27FC236}">
                    <a16:creationId xmlns:a16="http://schemas.microsoft.com/office/drawing/2014/main" id="{0ED28B1B-0026-20FE-91A2-5B0EDCB75FFA}"/>
                  </a:ext>
                </a:extLst>
              </p:cNvPr>
              <p:cNvSpPr/>
              <p:nvPr/>
            </p:nvSpPr>
            <p:spPr>
              <a:xfrm>
                <a:off x="50764" y="1633959"/>
                <a:ext cx="1145692" cy="2078821"/>
              </a:xfrm>
              <a:custGeom>
                <a:avLst/>
                <a:gdLst>
                  <a:gd name="connsiteX0" fmla="*/ 279181 w 1145692"/>
                  <a:gd name="connsiteY0" fmla="*/ 2040976 h 2078821"/>
                  <a:gd name="connsiteX1" fmla="*/ 175994 w 1145692"/>
                  <a:gd name="connsiteY1" fmla="*/ 1298915 h 2078821"/>
                  <a:gd name="connsiteX2" fmla="*/ 76426 w 1145692"/>
                  <a:gd name="connsiteY2" fmla="*/ 236750 h 2078821"/>
                  <a:gd name="connsiteX3" fmla="*/ 577060 w 1145692"/>
                  <a:gd name="connsiteY3" fmla="*/ 8087 h 2078821"/>
                  <a:gd name="connsiteX4" fmla="*/ 1138908 w 1145692"/>
                  <a:gd name="connsiteY4" fmla="*/ 724494 h 2078821"/>
                  <a:gd name="connsiteX5" fmla="*/ 360334 w 1145692"/>
                  <a:gd name="connsiteY5" fmla="*/ 2078822 h 2078821"/>
                  <a:gd name="connsiteX6" fmla="*/ 279118 w 1145692"/>
                  <a:gd name="connsiteY6" fmla="*/ 2040976 h 207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692" h="2078821">
                    <a:moveTo>
                      <a:pt x="279181" y="2040976"/>
                    </a:moveTo>
                    <a:cubicBezTo>
                      <a:pt x="279181" y="2040976"/>
                      <a:pt x="326743" y="1736049"/>
                      <a:pt x="175994" y="1298915"/>
                    </a:cubicBezTo>
                    <a:cubicBezTo>
                      <a:pt x="25181" y="861717"/>
                      <a:pt x="-77879" y="412963"/>
                      <a:pt x="76426" y="236750"/>
                    </a:cubicBezTo>
                    <a:cubicBezTo>
                      <a:pt x="230731" y="60601"/>
                      <a:pt x="271307" y="-28426"/>
                      <a:pt x="577060" y="8087"/>
                    </a:cubicBezTo>
                    <a:cubicBezTo>
                      <a:pt x="882812" y="44599"/>
                      <a:pt x="1195994" y="170456"/>
                      <a:pt x="1138908" y="724494"/>
                    </a:cubicBezTo>
                    <a:cubicBezTo>
                      <a:pt x="1081821" y="1278531"/>
                      <a:pt x="773211" y="1510624"/>
                      <a:pt x="360334" y="2078822"/>
                    </a:cubicBezTo>
                    <a:lnTo>
                      <a:pt x="279118" y="2040976"/>
                    </a:lnTo>
                    <a:close/>
                  </a:path>
                </a:pathLst>
              </a:custGeom>
              <a:solidFill>
                <a:srgbClr val="595959"/>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ED26BE3-A6CE-16BE-E6AD-98091BF5A866}"/>
                  </a:ext>
                </a:extLst>
              </p:cNvPr>
              <p:cNvSpPr/>
              <p:nvPr/>
            </p:nvSpPr>
            <p:spPr>
              <a:xfrm>
                <a:off x="200559" y="1927187"/>
                <a:ext cx="832510" cy="1722284"/>
              </a:xfrm>
              <a:custGeom>
                <a:avLst/>
                <a:gdLst>
                  <a:gd name="connsiteX0" fmla="*/ 179234 w 832510"/>
                  <a:gd name="connsiteY0" fmla="*/ 1722285 h 1722284"/>
                  <a:gd name="connsiteX1" fmla="*/ 127863 w 832510"/>
                  <a:gd name="connsiteY1" fmla="*/ 943838 h 1722284"/>
                  <a:gd name="connsiteX2" fmla="*/ 55536 w 832510"/>
                  <a:gd name="connsiteY2" fmla="*/ 172059 h 1722284"/>
                  <a:gd name="connsiteX3" fmla="*/ 419328 w 832510"/>
                  <a:gd name="connsiteY3" fmla="*/ 5880 h 1722284"/>
                  <a:gd name="connsiteX4" fmla="*/ 827569 w 832510"/>
                  <a:gd name="connsiteY4" fmla="*/ 526453 h 1722284"/>
                  <a:gd name="connsiteX5" fmla="*/ 283120 w 832510"/>
                  <a:gd name="connsiteY5" fmla="*/ 1525054 h 1722284"/>
                  <a:gd name="connsiteX6" fmla="*/ 179234 w 832510"/>
                  <a:gd name="connsiteY6" fmla="*/ 1722285 h 172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510" h="1722284">
                    <a:moveTo>
                      <a:pt x="179234" y="1722285"/>
                    </a:moveTo>
                    <a:cubicBezTo>
                      <a:pt x="179234" y="1722285"/>
                      <a:pt x="237400" y="1261529"/>
                      <a:pt x="127863" y="943838"/>
                    </a:cubicBezTo>
                    <a:cubicBezTo>
                      <a:pt x="18325" y="626211"/>
                      <a:pt x="-56605" y="300075"/>
                      <a:pt x="55536" y="172059"/>
                    </a:cubicBezTo>
                    <a:cubicBezTo>
                      <a:pt x="167677" y="44043"/>
                      <a:pt x="197141" y="-20663"/>
                      <a:pt x="419328" y="5880"/>
                    </a:cubicBezTo>
                    <a:cubicBezTo>
                      <a:pt x="641514" y="32423"/>
                      <a:pt x="869098" y="123863"/>
                      <a:pt x="827569" y="526453"/>
                    </a:cubicBezTo>
                    <a:cubicBezTo>
                      <a:pt x="786104" y="929043"/>
                      <a:pt x="583094" y="1112177"/>
                      <a:pt x="283120" y="1525054"/>
                    </a:cubicBezTo>
                    <a:lnTo>
                      <a:pt x="179234" y="1722285"/>
                    </a:lnTo>
                    <a:close/>
                  </a:path>
                </a:pathLst>
              </a:custGeom>
              <a:solidFill>
                <a:srgbClr val="8C8C8C"/>
              </a:solidFill>
              <a:ln w="635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7582F03-7B1C-D443-BD6E-1BE675468177}"/>
                  </a:ext>
                </a:extLst>
              </p:cNvPr>
              <p:cNvSpPr/>
              <p:nvPr/>
            </p:nvSpPr>
            <p:spPr>
              <a:xfrm>
                <a:off x="369697" y="2191288"/>
                <a:ext cx="528179" cy="1500855"/>
              </a:xfrm>
              <a:custGeom>
                <a:avLst/>
                <a:gdLst>
                  <a:gd name="connsiteX0" fmla="*/ 0 w 528179"/>
                  <a:gd name="connsiteY0" fmla="*/ 1500792 h 1500855"/>
                  <a:gd name="connsiteX1" fmla="*/ 84138 w 528179"/>
                  <a:gd name="connsiteY1" fmla="*/ 594774 h 1500855"/>
                  <a:gd name="connsiteX2" fmla="*/ 38545 w 528179"/>
                  <a:gd name="connsiteY2" fmla="*/ 108428 h 1500855"/>
                  <a:gd name="connsiteX3" fmla="*/ 267780 w 528179"/>
                  <a:gd name="connsiteY3" fmla="*/ 3716 h 1500855"/>
                  <a:gd name="connsiteX4" fmla="*/ 525082 w 528179"/>
                  <a:gd name="connsiteY4" fmla="*/ 331757 h 1500855"/>
                  <a:gd name="connsiteX5" fmla="*/ 359855 w 528179"/>
                  <a:gd name="connsiteY5" fmla="*/ 724060 h 1500855"/>
                  <a:gd name="connsiteX6" fmla="*/ 75882 w 528179"/>
                  <a:gd name="connsiteY6" fmla="*/ 1267938 h 1500855"/>
                  <a:gd name="connsiteX7" fmla="*/ 0 w 528179"/>
                  <a:gd name="connsiteY7" fmla="*/ 1500856 h 15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179" h="1500855">
                    <a:moveTo>
                      <a:pt x="0" y="1500792"/>
                    </a:moveTo>
                    <a:cubicBezTo>
                      <a:pt x="0" y="1500792"/>
                      <a:pt x="153162" y="794990"/>
                      <a:pt x="84138" y="594774"/>
                    </a:cubicBezTo>
                    <a:cubicBezTo>
                      <a:pt x="15113" y="394559"/>
                      <a:pt x="-32131" y="189073"/>
                      <a:pt x="38545" y="108428"/>
                    </a:cubicBezTo>
                    <a:cubicBezTo>
                      <a:pt x="109220" y="27783"/>
                      <a:pt x="127762" y="-13048"/>
                      <a:pt x="267780" y="3716"/>
                    </a:cubicBezTo>
                    <a:cubicBezTo>
                      <a:pt x="407797" y="20417"/>
                      <a:pt x="551180" y="78075"/>
                      <a:pt x="525082" y="331757"/>
                    </a:cubicBezTo>
                    <a:cubicBezTo>
                      <a:pt x="508318" y="494508"/>
                      <a:pt x="449644" y="600362"/>
                      <a:pt x="359855" y="724060"/>
                    </a:cubicBezTo>
                    <a:cubicBezTo>
                      <a:pt x="239014" y="890430"/>
                      <a:pt x="143066" y="1073628"/>
                      <a:pt x="75882" y="1267938"/>
                    </a:cubicBezTo>
                    <a:lnTo>
                      <a:pt x="0" y="1500856"/>
                    </a:lnTo>
                    <a:close/>
                  </a:path>
                </a:pathLst>
              </a:custGeom>
              <a:solidFill>
                <a:srgbClr val="BFBFBF"/>
              </a:solidFill>
              <a:ln w="635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2244A54-BDF1-4090-563F-1C23E3FCAFF4}"/>
                  </a:ext>
                </a:extLst>
              </p:cNvPr>
              <p:cNvSpPr/>
              <p:nvPr/>
            </p:nvSpPr>
            <p:spPr>
              <a:xfrm rot="10800000">
                <a:off x="0" y="4299077"/>
                <a:ext cx="1182497" cy="1813941"/>
              </a:xfrm>
              <a:custGeom>
                <a:avLst/>
                <a:gdLst>
                  <a:gd name="connsiteX0" fmla="*/ 0 w 1182497"/>
                  <a:gd name="connsiteY0" fmla="*/ 0 h 1813941"/>
                  <a:gd name="connsiteX1" fmla="*/ 1182497 w 1182497"/>
                  <a:gd name="connsiteY1" fmla="*/ 0 h 1813941"/>
                  <a:gd name="connsiteX2" fmla="*/ 1182497 w 1182497"/>
                  <a:gd name="connsiteY2" fmla="*/ 1813941 h 1813941"/>
                  <a:gd name="connsiteX3" fmla="*/ 0 w 1182497"/>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1182497" h="1813941">
                    <a:moveTo>
                      <a:pt x="0" y="0"/>
                    </a:moveTo>
                    <a:lnTo>
                      <a:pt x="1182497" y="0"/>
                    </a:lnTo>
                    <a:lnTo>
                      <a:pt x="1182497" y="1813941"/>
                    </a:lnTo>
                    <a:lnTo>
                      <a:pt x="0" y="1813941"/>
                    </a:lnTo>
                    <a:close/>
                  </a:path>
                </a:pathLst>
              </a:custGeom>
              <a:solidFill>
                <a:srgbClr val="FE504F"/>
              </a:solidFill>
              <a:ln w="635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0FC6D5E3-5426-250D-E0A9-21DA3AF41B5B}"/>
                  </a:ext>
                </a:extLst>
              </p:cNvPr>
              <p:cNvSpPr/>
              <p:nvPr/>
            </p:nvSpPr>
            <p:spPr>
              <a:xfrm rot="10800000">
                <a:off x="909701"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F470DE07-952C-4C31-4127-C81E665FEB07}"/>
                  </a:ext>
                </a:extLst>
              </p:cNvPr>
              <p:cNvSpPr/>
              <p:nvPr/>
            </p:nvSpPr>
            <p:spPr>
              <a:xfrm rot="10800000">
                <a:off x="658114"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A8F6AC83-3972-01E2-5F0A-C2478C2A0E85}"/>
                  </a:ext>
                </a:extLst>
              </p:cNvPr>
              <p:cNvSpPr/>
              <p:nvPr/>
            </p:nvSpPr>
            <p:spPr>
              <a:xfrm rot="10800000">
                <a:off x="406527"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5BDC7B6-35AA-1812-5CD7-D2C13B154F98}"/>
                  </a:ext>
                </a:extLst>
              </p:cNvPr>
              <p:cNvSpPr/>
              <p:nvPr/>
            </p:nvSpPr>
            <p:spPr>
              <a:xfrm rot="10800000">
                <a:off x="909701"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67865CA-05DF-E216-A095-F0FDCA079372}"/>
                  </a:ext>
                </a:extLst>
              </p:cNvPr>
              <p:cNvSpPr/>
              <p:nvPr/>
            </p:nvSpPr>
            <p:spPr>
              <a:xfrm rot="10800000">
                <a:off x="658114"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BF13FAE6-2C85-6A5C-6904-9667D29A6B1A}"/>
                  </a:ext>
                </a:extLst>
              </p:cNvPr>
              <p:cNvSpPr/>
              <p:nvPr/>
            </p:nvSpPr>
            <p:spPr>
              <a:xfrm rot="10800000">
                <a:off x="406527"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5D1D795-CC0E-31C9-FCC1-20F7A35C0B8D}"/>
                  </a:ext>
                </a:extLst>
              </p:cNvPr>
              <p:cNvSpPr/>
              <p:nvPr/>
            </p:nvSpPr>
            <p:spPr>
              <a:xfrm>
                <a:off x="0" y="3857942"/>
                <a:ext cx="1182497" cy="441134"/>
              </a:xfrm>
              <a:custGeom>
                <a:avLst/>
                <a:gdLst>
                  <a:gd name="connsiteX0" fmla="*/ 1182497 w 1182497"/>
                  <a:gd name="connsiteY0" fmla="*/ 0 h 441134"/>
                  <a:gd name="connsiteX1" fmla="*/ 1182053 w 1182497"/>
                  <a:gd name="connsiteY1" fmla="*/ 441135 h 441134"/>
                  <a:gd name="connsiteX2" fmla="*/ 0 w 1182497"/>
                  <a:gd name="connsiteY2" fmla="*/ 441135 h 441134"/>
                  <a:gd name="connsiteX3" fmla="*/ 1182497 w 1182497"/>
                  <a:gd name="connsiteY3" fmla="*/ 0 h 441134"/>
                </a:gdLst>
                <a:ahLst/>
                <a:cxnLst>
                  <a:cxn ang="0">
                    <a:pos x="connsiteX0" y="connsiteY0"/>
                  </a:cxn>
                  <a:cxn ang="0">
                    <a:pos x="connsiteX1" y="connsiteY1"/>
                  </a:cxn>
                  <a:cxn ang="0">
                    <a:pos x="connsiteX2" y="connsiteY2"/>
                  </a:cxn>
                  <a:cxn ang="0">
                    <a:pos x="connsiteX3" y="connsiteY3"/>
                  </a:cxn>
                </a:cxnLst>
                <a:rect l="l" t="t" r="r" b="b"/>
                <a:pathLst>
                  <a:path w="1182497" h="441134">
                    <a:moveTo>
                      <a:pt x="1182497" y="0"/>
                    </a:moveTo>
                    <a:lnTo>
                      <a:pt x="1182053" y="441135"/>
                    </a:lnTo>
                    <a:lnTo>
                      <a:pt x="0" y="441135"/>
                    </a:lnTo>
                    <a:lnTo>
                      <a:pt x="1182497" y="0"/>
                    </a:lnTo>
                    <a:close/>
                  </a:path>
                </a:pathLst>
              </a:custGeom>
              <a:solidFill>
                <a:srgbClr val="4D4450"/>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F4B83E8-E763-DFF3-1256-CC20A766A416}"/>
                  </a:ext>
                </a:extLst>
              </p:cNvPr>
              <p:cNvSpPr/>
              <p:nvPr/>
            </p:nvSpPr>
            <p:spPr>
              <a:xfrm>
                <a:off x="405765" y="4002785"/>
                <a:ext cx="687070" cy="223837"/>
              </a:xfrm>
              <a:custGeom>
                <a:avLst/>
                <a:gdLst>
                  <a:gd name="connsiteX0" fmla="*/ 687070 w 687070"/>
                  <a:gd name="connsiteY0" fmla="*/ 0 h 223837"/>
                  <a:gd name="connsiteX1" fmla="*/ 681673 w 687070"/>
                  <a:gd name="connsiteY1" fmla="*/ 223838 h 223837"/>
                  <a:gd name="connsiteX2" fmla="*/ 0 w 687070"/>
                  <a:gd name="connsiteY2" fmla="*/ 223838 h 223837"/>
                  <a:gd name="connsiteX3" fmla="*/ 687070 w 687070"/>
                  <a:gd name="connsiteY3" fmla="*/ 0 h 223837"/>
                </a:gdLst>
                <a:ahLst/>
                <a:cxnLst>
                  <a:cxn ang="0">
                    <a:pos x="connsiteX0" y="connsiteY0"/>
                  </a:cxn>
                  <a:cxn ang="0">
                    <a:pos x="connsiteX1" y="connsiteY1"/>
                  </a:cxn>
                  <a:cxn ang="0">
                    <a:pos x="connsiteX2" y="connsiteY2"/>
                  </a:cxn>
                  <a:cxn ang="0">
                    <a:pos x="connsiteX3" y="connsiteY3"/>
                  </a:cxn>
                </a:cxnLst>
                <a:rect l="l" t="t" r="r" b="b"/>
                <a:pathLst>
                  <a:path w="687070" h="223837">
                    <a:moveTo>
                      <a:pt x="687070" y="0"/>
                    </a:moveTo>
                    <a:lnTo>
                      <a:pt x="681673" y="223838"/>
                    </a:lnTo>
                    <a:lnTo>
                      <a:pt x="0" y="223838"/>
                    </a:lnTo>
                    <a:lnTo>
                      <a:pt x="687070" y="0"/>
                    </a:lnTo>
                    <a:close/>
                  </a:path>
                </a:pathLst>
              </a:custGeom>
              <a:solidFill>
                <a:srgbClr val="FCE9A7"/>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36BCF63-228E-D675-B108-0A66A8B324CB}"/>
                  </a:ext>
                </a:extLst>
              </p:cNvPr>
              <p:cNvSpPr/>
              <p:nvPr/>
            </p:nvSpPr>
            <p:spPr>
              <a:xfrm>
                <a:off x="271018" y="3590289"/>
                <a:ext cx="276415" cy="607695"/>
              </a:xfrm>
              <a:custGeom>
                <a:avLst/>
                <a:gdLst>
                  <a:gd name="connsiteX0" fmla="*/ 0 w 276415"/>
                  <a:gd name="connsiteY0" fmla="*/ 607695 h 607695"/>
                  <a:gd name="connsiteX1" fmla="*/ 276416 w 276415"/>
                  <a:gd name="connsiteY1" fmla="*/ 504571 h 607695"/>
                  <a:gd name="connsiteX2" fmla="*/ 276416 w 276415"/>
                  <a:gd name="connsiteY2" fmla="*/ 0 h 607695"/>
                  <a:gd name="connsiteX3" fmla="*/ 0 w 276415"/>
                  <a:gd name="connsiteY3" fmla="*/ 0 h 607695"/>
                  <a:gd name="connsiteX4" fmla="*/ 0 w 276415"/>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15" h="607695">
                    <a:moveTo>
                      <a:pt x="0" y="607695"/>
                    </a:moveTo>
                    <a:lnTo>
                      <a:pt x="276416" y="504571"/>
                    </a:lnTo>
                    <a:lnTo>
                      <a:pt x="276416" y="0"/>
                    </a:lnTo>
                    <a:lnTo>
                      <a:pt x="0" y="0"/>
                    </a:lnTo>
                    <a:lnTo>
                      <a:pt x="0" y="607695"/>
                    </a:lnTo>
                    <a:close/>
                  </a:path>
                </a:pathLst>
              </a:custGeom>
              <a:solidFill>
                <a:srgbClr val="FE504F"/>
              </a:solidFill>
              <a:ln w="635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117D8E7D-7E35-C7A5-A4A7-E278477F6F79}"/>
                  </a:ext>
                </a:extLst>
              </p:cNvPr>
              <p:cNvSpPr/>
              <p:nvPr/>
            </p:nvSpPr>
            <p:spPr>
              <a:xfrm rot="10800000">
                <a:off x="93186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16E5BBF-1852-6050-6C3E-F014710B8E87}"/>
                  </a:ext>
                </a:extLst>
              </p:cNvPr>
              <p:cNvSpPr/>
              <p:nvPr/>
            </p:nvSpPr>
            <p:spPr>
              <a:xfrm rot="10800000">
                <a:off x="680275"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A38D2D6-0111-48B4-66B6-3C2B9981EF81}"/>
                  </a:ext>
                </a:extLst>
              </p:cNvPr>
              <p:cNvSpPr/>
              <p:nvPr/>
            </p:nvSpPr>
            <p:spPr>
              <a:xfrm rot="10800000">
                <a:off x="42875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429A6D5-AEC7-D5DE-F67D-F0C62F29FC1F}"/>
                  </a:ext>
                </a:extLst>
              </p:cNvPr>
              <p:cNvSpPr/>
              <p:nvPr/>
            </p:nvSpPr>
            <p:spPr>
              <a:xfrm rot="10800000">
                <a:off x="93186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F1C068C9-EE74-22D0-4471-03886FBEA3A7}"/>
                  </a:ext>
                </a:extLst>
              </p:cNvPr>
              <p:cNvSpPr/>
              <p:nvPr/>
            </p:nvSpPr>
            <p:spPr>
              <a:xfrm rot="10800000">
                <a:off x="680275"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36033DC-24AC-B19A-1C1E-E74447A5F331}"/>
                  </a:ext>
                </a:extLst>
              </p:cNvPr>
              <p:cNvSpPr/>
              <p:nvPr/>
            </p:nvSpPr>
            <p:spPr>
              <a:xfrm rot="10800000">
                <a:off x="42875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382CF83D-41DC-14FA-1D4E-E0645E24F9EE}"/>
                  </a:ext>
                </a:extLst>
              </p:cNvPr>
              <p:cNvSpPr/>
              <p:nvPr/>
            </p:nvSpPr>
            <p:spPr>
              <a:xfrm rot="10800000">
                <a:off x="271081" y="3688207"/>
                <a:ext cx="276352" cy="81470"/>
              </a:xfrm>
              <a:custGeom>
                <a:avLst/>
                <a:gdLst>
                  <a:gd name="connsiteX0" fmla="*/ 0 w 276352"/>
                  <a:gd name="connsiteY0" fmla="*/ 0 h 81470"/>
                  <a:gd name="connsiteX1" fmla="*/ 276352 w 276352"/>
                  <a:gd name="connsiteY1" fmla="*/ 0 h 81470"/>
                  <a:gd name="connsiteX2" fmla="*/ 276352 w 276352"/>
                  <a:gd name="connsiteY2" fmla="*/ 81470 h 81470"/>
                  <a:gd name="connsiteX3" fmla="*/ 0 w 276352"/>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76352" h="81470">
                    <a:moveTo>
                      <a:pt x="0" y="0"/>
                    </a:moveTo>
                    <a:lnTo>
                      <a:pt x="276352" y="0"/>
                    </a:lnTo>
                    <a:lnTo>
                      <a:pt x="276352" y="81470"/>
                    </a:lnTo>
                    <a:lnTo>
                      <a:pt x="0" y="81470"/>
                    </a:lnTo>
                    <a:close/>
                  </a:path>
                </a:pathLst>
              </a:custGeom>
              <a:solidFill>
                <a:srgbClr val="FCE9A7"/>
              </a:solidFill>
              <a:ln w="63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00B21A4-686F-B011-5F6D-744139AFB20C}"/>
                  </a:ext>
                </a:extLst>
              </p:cNvPr>
              <p:cNvSpPr/>
              <p:nvPr/>
            </p:nvSpPr>
            <p:spPr>
              <a:xfrm>
                <a:off x="0" y="4299077"/>
                <a:ext cx="29591" cy="1813941"/>
              </a:xfrm>
              <a:custGeom>
                <a:avLst/>
                <a:gdLst>
                  <a:gd name="connsiteX0" fmla="*/ 0 w 29591"/>
                  <a:gd name="connsiteY0" fmla="*/ 0 h 1813941"/>
                  <a:gd name="connsiteX1" fmla="*/ 29591 w 29591"/>
                  <a:gd name="connsiteY1" fmla="*/ 0 h 1813941"/>
                  <a:gd name="connsiteX2" fmla="*/ 29591 w 29591"/>
                  <a:gd name="connsiteY2" fmla="*/ 1813941 h 1813941"/>
                  <a:gd name="connsiteX3" fmla="*/ 0 w 29591"/>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29591" h="1813941">
                    <a:moveTo>
                      <a:pt x="0" y="0"/>
                    </a:moveTo>
                    <a:lnTo>
                      <a:pt x="29591" y="0"/>
                    </a:lnTo>
                    <a:lnTo>
                      <a:pt x="29591" y="1813941"/>
                    </a:lnTo>
                    <a:lnTo>
                      <a:pt x="0" y="1813941"/>
                    </a:lnTo>
                    <a:close/>
                  </a:path>
                </a:pathLst>
              </a:custGeom>
              <a:solidFill>
                <a:srgbClr val="4D4450"/>
              </a:solidFill>
              <a:ln w="6350" cap="flat">
                <a:noFill/>
                <a:prstDash val="solid"/>
                <a:miter/>
              </a:ln>
            </p:spPr>
            <p:txBody>
              <a:bodyPr rtlCol="0" anchor="ctr"/>
              <a:lstStyle/>
              <a:p>
                <a:endParaRPr lang="en-IN"/>
              </a:p>
            </p:txBody>
          </p:sp>
        </p:grpSp>
        <p:grpSp>
          <p:nvGrpSpPr>
            <p:cNvPr id="80" name="Group 79">
              <a:extLst>
                <a:ext uri="{FF2B5EF4-FFF2-40B4-BE49-F238E27FC236}">
                  <a16:creationId xmlns:a16="http://schemas.microsoft.com/office/drawing/2014/main" id="{0463569B-59DD-A04B-E6C6-B7FF7880104B}"/>
                </a:ext>
              </a:extLst>
            </p:cNvPr>
            <p:cNvGrpSpPr/>
            <p:nvPr/>
          </p:nvGrpSpPr>
          <p:grpSpPr>
            <a:xfrm>
              <a:off x="1256048" y="5936719"/>
              <a:ext cx="952436" cy="975360"/>
              <a:chOff x="2812224" y="5137658"/>
              <a:chExt cx="952436" cy="975360"/>
            </a:xfrm>
          </p:grpSpPr>
          <p:sp>
            <p:nvSpPr>
              <p:cNvPr id="81" name="Freeform: Shape 80">
                <a:extLst>
                  <a:ext uri="{FF2B5EF4-FFF2-40B4-BE49-F238E27FC236}">
                    <a16:creationId xmlns:a16="http://schemas.microsoft.com/office/drawing/2014/main" id="{AF6D769E-A491-DECB-52C8-98B8ADDC6345}"/>
                  </a:ext>
                </a:extLst>
              </p:cNvPr>
              <p:cNvSpPr/>
              <p:nvPr/>
            </p:nvSpPr>
            <p:spPr>
              <a:xfrm>
                <a:off x="3519360" y="5252212"/>
                <a:ext cx="140588" cy="273812"/>
              </a:xfrm>
              <a:custGeom>
                <a:avLst/>
                <a:gdLst>
                  <a:gd name="connsiteX0" fmla="*/ 0 w 140588"/>
                  <a:gd name="connsiteY0" fmla="*/ 0 h 273812"/>
                  <a:gd name="connsiteX1" fmla="*/ 140589 w 140588"/>
                  <a:gd name="connsiteY1" fmla="*/ 0 h 273812"/>
                  <a:gd name="connsiteX2" fmla="*/ 140589 w 140588"/>
                  <a:gd name="connsiteY2" fmla="*/ 273812 h 273812"/>
                  <a:gd name="connsiteX3" fmla="*/ 0 w 140588"/>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8"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0523881-688B-61BC-EE1E-A1311EE310AD}"/>
                  </a:ext>
                </a:extLst>
              </p:cNvPr>
              <p:cNvSpPr/>
              <p:nvPr/>
            </p:nvSpPr>
            <p:spPr>
              <a:xfrm>
                <a:off x="3523488" y="5137658"/>
                <a:ext cx="132270" cy="114553"/>
              </a:xfrm>
              <a:custGeom>
                <a:avLst/>
                <a:gdLst>
                  <a:gd name="connsiteX0" fmla="*/ 66167 w 132270"/>
                  <a:gd name="connsiteY0" fmla="*/ 0 h 114553"/>
                  <a:gd name="connsiteX1" fmla="*/ 0 w 132270"/>
                  <a:gd name="connsiteY1" fmla="*/ 114554 h 114553"/>
                  <a:gd name="connsiteX2" fmla="*/ 132271 w 132270"/>
                  <a:gd name="connsiteY2" fmla="*/ 114554 h 114553"/>
                  <a:gd name="connsiteX3" fmla="*/ 66167 w 132270"/>
                  <a:gd name="connsiteY3" fmla="*/ 0 h 114553"/>
                </a:gdLst>
                <a:ahLst/>
                <a:cxnLst>
                  <a:cxn ang="0">
                    <a:pos x="connsiteX0" y="connsiteY0"/>
                  </a:cxn>
                  <a:cxn ang="0">
                    <a:pos x="connsiteX1" y="connsiteY1"/>
                  </a:cxn>
                  <a:cxn ang="0">
                    <a:pos x="connsiteX2" y="connsiteY2"/>
                  </a:cxn>
                  <a:cxn ang="0">
                    <a:pos x="connsiteX3" y="connsiteY3"/>
                  </a:cxn>
                </a:cxnLst>
                <a:rect l="l" t="t" r="r" b="b"/>
                <a:pathLst>
                  <a:path w="132270" h="114553">
                    <a:moveTo>
                      <a:pt x="66167" y="0"/>
                    </a:moveTo>
                    <a:lnTo>
                      <a:pt x="0" y="114554"/>
                    </a:lnTo>
                    <a:lnTo>
                      <a:pt x="132271" y="114554"/>
                    </a:lnTo>
                    <a:lnTo>
                      <a:pt x="66167" y="0"/>
                    </a:lnTo>
                    <a:close/>
                  </a:path>
                </a:pathLst>
              </a:custGeom>
              <a:solidFill>
                <a:srgbClr val="4D4450"/>
              </a:solidFill>
              <a:ln w="6350" cap="flat">
                <a:noFill/>
                <a:prstDash val="solid"/>
                <a:miter/>
              </a:ln>
            </p:spPr>
            <p:txBody>
              <a:bodyPr rtlCol="0" anchor="ctr"/>
              <a:lstStyle/>
              <a:p>
                <a:endParaRPr lang="en-IN"/>
              </a:p>
            </p:txBody>
          </p:sp>
          <p:grpSp>
            <p:nvGrpSpPr>
              <p:cNvPr id="83" name="Graphic 2">
                <a:extLst>
                  <a:ext uri="{FF2B5EF4-FFF2-40B4-BE49-F238E27FC236}">
                    <a16:creationId xmlns:a16="http://schemas.microsoft.com/office/drawing/2014/main" id="{02A10772-F887-4394-C513-93A1C0FB666E}"/>
                  </a:ext>
                </a:extLst>
              </p:cNvPr>
              <p:cNvGrpSpPr/>
              <p:nvPr/>
            </p:nvGrpSpPr>
            <p:grpSpPr>
              <a:xfrm>
                <a:off x="2812224" y="5176964"/>
                <a:ext cx="952436" cy="936053"/>
                <a:chOff x="2812224" y="5176964"/>
                <a:chExt cx="952436" cy="936053"/>
              </a:xfrm>
            </p:grpSpPr>
            <p:grpSp>
              <p:nvGrpSpPr>
                <p:cNvPr id="85" name="Graphic 2">
                  <a:extLst>
                    <a:ext uri="{FF2B5EF4-FFF2-40B4-BE49-F238E27FC236}">
                      <a16:creationId xmlns:a16="http://schemas.microsoft.com/office/drawing/2014/main" id="{D7C945EE-A7D8-2D4B-9056-20F45D169714}"/>
                    </a:ext>
                  </a:extLst>
                </p:cNvPr>
                <p:cNvGrpSpPr/>
                <p:nvPr/>
              </p:nvGrpSpPr>
              <p:grpSpPr>
                <a:xfrm>
                  <a:off x="2812224" y="5176964"/>
                  <a:ext cx="952436" cy="354520"/>
                  <a:chOff x="2812224" y="5176964"/>
                  <a:chExt cx="952436" cy="354520"/>
                </a:xfrm>
              </p:grpSpPr>
              <p:sp>
                <p:nvSpPr>
                  <p:cNvPr id="89" name="Freeform: Shape 88">
                    <a:extLst>
                      <a:ext uri="{FF2B5EF4-FFF2-40B4-BE49-F238E27FC236}">
                        <a16:creationId xmlns:a16="http://schemas.microsoft.com/office/drawing/2014/main" id="{CD8A005A-0382-ECCF-22CB-4613590C5E79}"/>
                      </a:ext>
                    </a:extLst>
                  </p:cNvPr>
                  <p:cNvSpPr/>
                  <p:nvPr/>
                </p:nvSpPr>
                <p:spPr>
                  <a:xfrm>
                    <a:off x="2812224" y="5176964"/>
                    <a:ext cx="952436" cy="354520"/>
                  </a:xfrm>
                  <a:custGeom>
                    <a:avLst/>
                    <a:gdLst>
                      <a:gd name="connsiteX0" fmla="*/ 0 w 952436"/>
                      <a:gd name="connsiteY0" fmla="*/ 0 h 354520"/>
                      <a:gd name="connsiteX1" fmla="*/ 1080 w 952436"/>
                      <a:gd name="connsiteY1" fmla="*/ 354520 h 354520"/>
                      <a:gd name="connsiteX2" fmla="*/ 952436 w 952436"/>
                      <a:gd name="connsiteY2" fmla="*/ 354520 h 354520"/>
                      <a:gd name="connsiteX3" fmla="*/ 0 w 952436"/>
                      <a:gd name="connsiteY3" fmla="*/ 0 h 354520"/>
                    </a:gdLst>
                    <a:ahLst/>
                    <a:cxnLst>
                      <a:cxn ang="0">
                        <a:pos x="connsiteX0" y="connsiteY0"/>
                      </a:cxn>
                      <a:cxn ang="0">
                        <a:pos x="connsiteX1" y="connsiteY1"/>
                      </a:cxn>
                      <a:cxn ang="0">
                        <a:pos x="connsiteX2" y="connsiteY2"/>
                      </a:cxn>
                      <a:cxn ang="0">
                        <a:pos x="connsiteX3" y="connsiteY3"/>
                      </a:cxn>
                    </a:cxnLst>
                    <a:rect l="l" t="t" r="r" b="b"/>
                    <a:pathLst>
                      <a:path w="952436" h="354520">
                        <a:moveTo>
                          <a:pt x="0" y="0"/>
                        </a:moveTo>
                        <a:lnTo>
                          <a:pt x="1080" y="354520"/>
                        </a:lnTo>
                        <a:lnTo>
                          <a:pt x="952436" y="354520"/>
                        </a:lnTo>
                        <a:lnTo>
                          <a:pt x="0" y="0"/>
                        </a:lnTo>
                        <a:close/>
                      </a:path>
                    </a:pathLst>
                  </a:custGeom>
                  <a:solidFill>
                    <a:srgbClr val="4D4450"/>
                  </a:solidFill>
                  <a:ln w="635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C654CFAE-7F19-637F-1D58-3CD13B82D85F}"/>
                      </a:ext>
                    </a:extLst>
                  </p:cNvPr>
                  <p:cNvSpPr/>
                  <p:nvPr/>
                </p:nvSpPr>
                <p:spPr>
                  <a:xfrm>
                    <a:off x="2888932" y="5288279"/>
                    <a:ext cx="569404" cy="183769"/>
                  </a:xfrm>
                  <a:custGeom>
                    <a:avLst/>
                    <a:gdLst>
                      <a:gd name="connsiteX0" fmla="*/ 0 w 569404"/>
                      <a:gd name="connsiteY0" fmla="*/ 0 h 183769"/>
                      <a:gd name="connsiteX1" fmla="*/ 4445 w 569404"/>
                      <a:gd name="connsiteY1" fmla="*/ 183769 h 183769"/>
                      <a:gd name="connsiteX2" fmla="*/ 569404 w 569404"/>
                      <a:gd name="connsiteY2" fmla="*/ 183769 h 183769"/>
                      <a:gd name="connsiteX3" fmla="*/ 0 w 569404"/>
                      <a:gd name="connsiteY3" fmla="*/ 0 h 183769"/>
                    </a:gdLst>
                    <a:ahLst/>
                    <a:cxnLst>
                      <a:cxn ang="0">
                        <a:pos x="connsiteX0" y="connsiteY0"/>
                      </a:cxn>
                      <a:cxn ang="0">
                        <a:pos x="connsiteX1" y="connsiteY1"/>
                      </a:cxn>
                      <a:cxn ang="0">
                        <a:pos x="connsiteX2" y="connsiteY2"/>
                      </a:cxn>
                      <a:cxn ang="0">
                        <a:pos x="connsiteX3" y="connsiteY3"/>
                      </a:cxn>
                    </a:cxnLst>
                    <a:rect l="l" t="t" r="r" b="b"/>
                    <a:pathLst>
                      <a:path w="569404" h="183769">
                        <a:moveTo>
                          <a:pt x="0" y="0"/>
                        </a:moveTo>
                        <a:lnTo>
                          <a:pt x="4445" y="183769"/>
                        </a:lnTo>
                        <a:lnTo>
                          <a:pt x="569404" y="183769"/>
                        </a:lnTo>
                        <a:lnTo>
                          <a:pt x="0" y="0"/>
                        </a:lnTo>
                        <a:close/>
                      </a:path>
                    </a:pathLst>
                  </a:custGeom>
                  <a:solidFill>
                    <a:srgbClr val="FCE9A7"/>
                  </a:solidFill>
                  <a:ln w="6350" cap="flat">
                    <a:noFill/>
                    <a:prstDash val="solid"/>
                    <a:miter/>
                  </a:ln>
                </p:spPr>
                <p:txBody>
                  <a:bodyPr rtlCol="0" anchor="ctr"/>
                  <a:lstStyle/>
                  <a:p>
                    <a:endParaRPr lang="en-IN"/>
                  </a:p>
                </p:txBody>
              </p:sp>
            </p:grpSp>
            <p:sp>
              <p:nvSpPr>
                <p:cNvPr id="86" name="Freeform: Shape 85">
                  <a:extLst>
                    <a:ext uri="{FF2B5EF4-FFF2-40B4-BE49-F238E27FC236}">
                      <a16:creationId xmlns:a16="http://schemas.microsoft.com/office/drawing/2014/main" id="{F16F65DF-7B00-79FF-7237-312C552BE86C}"/>
                    </a:ext>
                  </a:extLst>
                </p:cNvPr>
                <p:cNvSpPr/>
                <p:nvPr/>
              </p:nvSpPr>
              <p:spPr>
                <a:xfrm rot="-10800000">
                  <a:off x="2813304" y="5531484"/>
                  <a:ext cx="951357" cy="581533"/>
                </a:xfrm>
                <a:custGeom>
                  <a:avLst/>
                  <a:gdLst>
                    <a:gd name="connsiteX0" fmla="*/ 0 w 951357"/>
                    <a:gd name="connsiteY0" fmla="*/ 0 h 581533"/>
                    <a:gd name="connsiteX1" fmla="*/ 951357 w 951357"/>
                    <a:gd name="connsiteY1" fmla="*/ 0 h 581533"/>
                    <a:gd name="connsiteX2" fmla="*/ 951357 w 951357"/>
                    <a:gd name="connsiteY2" fmla="*/ 581533 h 581533"/>
                    <a:gd name="connsiteX3" fmla="*/ 0 w 951357"/>
                    <a:gd name="connsiteY3" fmla="*/ 581533 h 581533"/>
                  </a:gdLst>
                  <a:ahLst/>
                  <a:cxnLst>
                    <a:cxn ang="0">
                      <a:pos x="connsiteX0" y="connsiteY0"/>
                    </a:cxn>
                    <a:cxn ang="0">
                      <a:pos x="connsiteX1" y="connsiteY1"/>
                    </a:cxn>
                    <a:cxn ang="0">
                      <a:pos x="connsiteX2" y="connsiteY2"/>
                    </a:cxn>
                    <a:cxn ang="0">
                      <a:pos x="connsiteX3" y="connsiteY3"/>
                    </a:cxn>
                  </a:cxnLst>
                  <a:rect l="l" t="t" r="r" b="b"/>
                  <a:pathLst>
                    <a:path w="951357" h="581533">
                      <a:moveTo>
                        <a:pt x="0" y="0"/>
                      </a:moveTo>
                      <a:lnTo>
                        <a:pt x="951357" y="0"/>
                      </a:lnTo>
                      <a:lnTo>
                        <a:pt x="951357" y="581533"/>
                      </a:lnTo>
                      <a:lnTo>
                        <a:pt x="0" y="581533"/>
                      </a:lnTo>
                      <a:close/>
                    </a:path>
                  </a:pathLst>
                </a:custGeom>
                <a:solidFill>
                  <a:srgbClr val="FE504F"/>
                </a:solidFill>
                <a:ln w="63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BF70AE1-E1AD-762D-0F55-C6DE90807E30}"/>
                    </a:ext>
                  </a:extLst>
                </p:cNvPr>
                <p:cNvSpPr/>
                <p:nvPr/>
              </p:nvSpPr>
              <p:spPr>
                <a:xfrm rot="-10800000">
                  <a:off x="3040062" y="5668137"/>
                  <a:ext cx="497839" cy="308228"/>
                </a:xfrm>
                <a:custGeom>
                  <a:avLst/>
                  <a:gdLst>
                    <a:gd name="connsiteX0" fmla="*/ 0 w 497839"/>
                    <a:gd name="connsiteY0" fmla="*/ 0 h 308228"/>
                    <a:gd name="connsiteX1" fmla="*/ 497840 w 497839"/>
                    <a:gd name="connsiteY1" fmla="*/ 0 h 308228"/>
                    <a:gd name="connsiteX2" fmla="*/ 497840 w 497839"/>
                    <a:gd name="connsiteY2" fmla="*/ 308229 h 308228"/>
                    <a:gd name="connsiteX3" fmla="*/ 0 w 497839"/>
                    <a:gd name="connsiteY3" fmla="*/ 308229 h 308228"/>
                  </a:gdLst>
                  <a:ahLst/>
                  <a:cxnLst>
                    <a:cxn ang="0">
                      <a:pos x="connsiteX0" y="connsiteY0"/>
                    </a:cxn>
                    <a:cxn ang="0">
                      <a:pos x="connsiteX1" y="connsiteY1"/>
                    </a:cxn>
                    <a:cxn ang="0">
                      <a:pos x="connsiteX2" y="connsiteY2"/>
                    </a:cxn>
                    <a:cxn ang="0">
                      <a:pos x="connsiteX3" y="connsiteY3"/>
                    </a:cxn>
                  </a:cxnLst>
                  <a:rect l="l" t="t" r="r" b="b"/>
                  <a:pathLst>
                    <a:path w="497839" h="308228">
                      <a:moveTo>
                        <a:pt x="0" y="0"/>
                      </a:moveTo>
                      <a:lnTo>
                        <a:pt x="497840" y="0"/>
                      </a:lnTo>
                      <a:lnTo>
                        <a:pt x="497840" y="308229"/>
                      </a:lnTo>
                      <a:lnTo>
                        <a:pt x="0" y="308229"/>
                      </a:lnTo>
                      <a:close/>
                    </a:path>
                  </a:pathLst>
                </a:custGeom>
                <a:solidFill>
                  <a:srgbClr val="4D4450"/>
                </a:solidFill>
                <a:ln w="635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B04D759-3224-AAC8-25E7-D7F339A2F299}"/>
                    </a:ext>
                  </a:extLst>
                </p:cNvPr>
                <p:cNvSpPr/>
                <p:nvPr/>
              </p:nvSpPr>
              <p:spPr>
                <a:xfrm rot="-10800000">
                  <a:off x="3086163" y="5710872"/>
                  <a:ext cx="405701" cy="222758"/>
                </a:xfrm>
                <a:custGeom>
                  <a:avLst/>
                  <a:gdLst>
                    <a:gd name="connsiteX0" fmla="*/ 0 w 405701"/>
                    <a:gd name="connsiteY0" fmla="*/ 0 h 222758"/>
                    <a:gd name="connsiteX1" fmla="*/ 405702 w 405701"/>
                    <a:gd name="connsiteY1" fmla="*/ 0 h 222758"/>
                    <a:gd name="connsiteX2" fmla="*/ 405702 w 405701"/>
                    <a:gd name="connsiteY2" fmla="*/ 222758 h 222758"/>
                    <a:gd name="connsiteX3" fmla="*/ 0 w 405701"/>
                    <a:gd name="connsiteY3" fmla="*/ 222758 h 222758"/>
                  </a:gdLst>
                  <a:ahLst/>
                  <a:cxnLst>
                    <a:cxn ang="0">
                      <a:pos x="connsiteX0" y="connsiteY0"/>
                    </a:cxn>
                    <a:cxn ang="0">
                      <a:pos x="connsiteX1" y="connsiteY1"/>
                    </a:cxn>
                    <a:cxn ang="0">
                      <a:pos x="connsiteX2" y="connsiteY2"/>
                    </a:cxn>
                    <a:cxn ang="0">
                      <a:pos x="connsiteX3" y="connsiteY3"/>
                    </a:cxn>
                  </a:cxnLst>
                  <a:rect l="l" t="t" r="r" b="b"/>
                  <a:pathLst>
                    <a:path w="405701" h="222758">
                      <a:moveTo>
                        <a:pt x="0" y="0"/>
                      </a:moveTo>
                      <a:lnTo>
                        <a:pt x="405702" y="0"/>
                      </a:lnTo>
                      <a:lnTo>
                        <a:pt x="405702" y="222758"/>
                      </a:lnTo>
                      <a:lnTo>
                        <a:pt x="0" y="222758"/>
                      </a:lnTo>
                      <a:close/>
                    </a:path>
                  </a:pathLst>
                </a:custGeom>
                <a:solidFill>
                  <a:srgbClr val="FCE9A7"/>
                </a:solidFill>
                <a:ln w="6350" cap="flat">
                  <a:noFill/>
                  <a:prstDash val="solid"/>
                  <a:miter/>
                </a:ln>
              </p:spPr>
              <p:txBody>
                <a:bodyPr rtlCol="0" anchor="ctr"/>
                <a:lstStyle/>
                <a:p>
                  <a:endParaRPr lang="en-IN"/>
                </a:p>
              </p:txBody>
            </p:sp>
          </p:grpSp>
          <p:sp>
            <p:nvSpPr>
              <p:cNvPr id="84" name="Freeform: Shape 83">
                <a:extLst>
                  <a:ext uri="{FF2B5EF4-FFF2-40B4-BE49-F238E27FC236}">
                    <a16:creationId xmlns:a16="http://schemas.microsoft.com/office/drawing/2014/main" id="{B97E6488-8D45-056E-EEE0-BB9242A637B2}"/>
                  </a:ext>
                </a:extLst>
              </p:cNvPr>
              <p:cNvSpPr/>
              <p:nvPr/>
            </p:nvSpPr>
            <p:spPr>
              <a:xfrm>
                <a:off x="2813367" y="5527548"/>
                <a:ext cx="34543" cy="585470"/>
              </a:xfrm>
              <a:custGeom>
                <a:avLst/>
                <a:gdLst>
                  <a:gd name="connsiteX0" fmla="*/ 0 w 34543"/>
                  <a:gd name="connsiteY0" fmla="*/ 0 h 585470"/>
                  <a:gd name="connsiteX1" fmla="*/ 34544 w 34543"/>
                  <a:gd name="connsiteY1" fmla="*/ 0 h 585470"/>
                  <a:gd name="connsiteX2" fmla="*/ 34544 w 34543"/>
                  <a:gd name="connsiteY2" fmla="*/ 585470 h 585470"/>
                  <a:gd name="connsiteX3" fmla="*/ 0 w 34543"/>
                  <a:gd name="connsiteY3" fmla="*/ 585470 h 585470"/>
                </a:gdLst>
                <a:ahLst/>
                <a:cxnLst>
                  <a:cxn ang="0">
                    <a:pos x="connsiteX0" y="connsiteY0"/>
                  </a:cxn>
                  <a:cxn ang="0">
                    <a:pos x="connsiteX1" y="connsiteY1"/>
                  </a:cxn>
                  <a:cxn ang="0">
                    <a:pos x="connsiteX2" y="connsiteY2"/>
                  </a:cxn>
                  <a:cxn ang="0">
                    <a:pos x="connsiteX3" y="connsiteY3"/>
                  </a:cxn>
                </a:cxnLst>
                <a:rect l="l" t="t" r="r" b="b"/>
                <a:pathLst>
                  <a:path w="34543" h="585470">
                    <a:moveTo>
                      <a:pt x="0" y="0"/>
                    </a:moveTo>
                    <a:lnTo>
                      <a:pt x="34544" y="0"/>
                    </a:lnTo>
                    <a:lnTo>
                      <a:pt x="34544" y="585470"/>
                    </a:lnTo>
                    <a:lnTo>
                      <a:pt x="0" y="585470"/>
                    </a:lnTo>
                    <a:close/>
                  </a:path>
                </a:pathLst>
              </a:custGeom>
              <a:solidFill>
                <a:srgbClr val="4D4450"/>
              </a:solidFill>
              <a:ln w="6350" cap="flat">
                <a:noFill/>
                <a:prstDash val="solid"/>
                <a:miter/>
              </a:ln>
            </p:spPr>
            <p:txBody>
              <a:bodyPr rtlCol="0" anchor="ctr"/>
              <a:lstStyle/>
              <a:p>
                <a:endParaRPr lang="en-IN"/>
              </a:p>
            </p:txBody>
          </p:sp>
        </p:grpSp>
      </p:grpSp>
      <p:grpSp>
        <p:nvGrpSpPr>
          <p:cNvPr id="3" name="Group 2">
            <a:extLst>
              <a:ext uri="{FF2B5EF4-FFF2-40B4-BE49-F238E27FC236}">
                <a16:creationId xmlns:a16="http://schemas.microsoft.com/office/drawing/2014/main" id="{E02E7CD0-0265-DFF9-E2A0-D66116E18465}"/>
              </a:ext>
            </a:extLst>
          </p:cNvPr>
          <p:cNvGrpSpPr/>
          <p:nvPr/>
        </p:nvGrpSpPr>
        <p:grpSpPr>
          <a:xfrm>
            <a:off x="1920052" y="4259421"/>
            <a:ext cx="1330647" cy="2652657"/>
            <a:chOff x="9284540" y="2246996"/>
            <a:chExt cx="1869425" cy="3866021"/>
          </a:xfrm>
        </p:grpSpPr>
        <p:grpSp>
          <p:nvGrpSpPr>
            <p:cNvPr id="4" name="Group 3">
              <a:extLst>
                <a:ext uri="{FF2B5EF4-FFF2-40B4-BE49-F238E27FC236}">
                  <a16:creationId xmlns:a16="http://schemas.microsoft.com/office/drawing/2014/main" id="{F2AEA332-E488-4315-D8FB-C6D94981D5F3}"/>
                </a:ext>
              </a:extLst>
            </p:cNvPr>
            <p:cNvGrpSpPr/>
            <p:nvPr/>
          </p:nvGrpSpPr>
          <p:grpSpPr>
            <a:xfrm rot="168201">
              <a:off x="10342166" y="2753599"/>
              <a:ext cx="770830" cy="1339478"/>
              <a:chOff x="10316683" y="2597838"/>
              <a:chExt cx="770830" cy="1339478"/>
            </a:xfrm>
          </p:grpSpPr>
          <p:sp>
            <p:nvSpPr>
              <p:cNvPr id="100" name="Freeform: Shape 99">
                <a:extLst>
                  <a:ext uri="{FF2B5EF4-FFF2-40B4-BE49-F238E27FC236}">
                    <a16:creationId xmlns:a16="http://schemas.microsoft.com/office/drawing/2014/main" id="{369BA3CB-C69F-EFC9-1C84-18785164DFFE}"/>
                  </a:ext>
                </a:extLst>
              </p:cNvPr>
              <p:cNvSpPr/>
              <p:nvPr/>
            </p:nvSpPr>
            <p:spPr>
              <a:xfrm>
                <a:off x="10316683" y="2597838"/>
                <a:ext cx="770830" cy="1339478"/>
              </a:xfrm>
              <a:custGeom>
                <a:avLst/>
                <a:gdLst>
                  <a:gd name="connsiteX0" fmla="*/ 396021 w 770830"/>
                  <a:gd name="connsiteY0" fmla="*/ 1339479 h 1339478"/>
                  <a:gd name="connsiteX1" fmla="*/ 229523 w 770830"/>
                  <a:gd name="connsiteY1" fmla="*/ 880628 h 1339478"/>
                  <a:gd name="connsiteX2" fmla="*/ 21879 w 770830"/>
                  <a:gd name="connsiteY2" fmla="*/ 217370 h 1339478"/>
                  <a:gd name="connsiteX3" fmla="*/ 309851 w 770830"/>
                  <a:gd name="connsiteY3" fmla="*/ 3693 h 1339478"/>
                  <a:gd name="connsiteX4" fmla="*/ 765147 w 770830"/>
                  <a:gd name="connsiteY4" fmla="*/ 383867 h 1339478"/>
                  <a:gd name="connsiteX5" fmla="*/ 451584 w 770830"/>
                  <a:gd name="connsiteY5" fmla="*/ 1339416 h 1339478"/>
                  <a:gd name="connsiteX6" fmla="*/ 396085 w 770830"/>
                  <a:gd name="connsiteY6" fmla="*/ 1339416 h 13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830" h="1339478">
                    <a:moveTo>
                      <a:pt x="396021" y="1339479"/>
                    </a:moveTo>
                    <a:cubicBezTo>
                      <a:pt x="396021" y="1339479"/>
                      <a:pt x="384909" y="1138756"/>
                      <a:pt x="229523" y="880628"/>
                    </a:cubicBezTo>
                    <a:cubicBezTo>
                      <a:pt x="74139" y="622564"/>
                      <a:pt x="-52480" y="350594"/>
                      <a:pt x="21879" y="217370"/>
                    </a:cubicBezTo>
                    <a:cubicBezTo>
                      <a:pt x="96301" y="84147"/>
                      <a:pt x="110017" y="21917"/>
                      <a:pt x="309851" y="3693"/>
                    </a:cubicBezTo>
                    <a:cubicBezTo>
                      <a:pt x="509623" y="-14532"/>
                      <a:pt x="726285" y="23124"/>
                      <a:pt x="765147" y="383867"/>
                    </a:cubicBezTo>
                    <a:cubicBezTo>
                      <a:pt x="804009" y="744611"/>
                      <a:pt x="637511" y="921332"/>
                      <a:pt x="451584" y="1339416"/>
                    </a:cubicBezTo>
                    <a:lnTo>
                      <a:pt x="396085" y="1339416"/>
                    </a:lnTo>
                    <a:close/>
                  </a:path>
                </a:pathLst>
              </a:custGeom>
              <a:solidFill>
                <a:srgbClr val="595959"/>
              </a:solidFill>
              <a:ln w="635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021B5E67-B46E-0BBC-21B7-A09A21F12D56}"/>
                  </a:ext>
                </a:extLst>
              </p:cNvPr>
              <p:cNvSpPr/>
              <p:nvPr/>
            </p:nvSpPr>
            <p:spPr>
              <a:xfrm>
                <a:off x="10435818" y="2785401"/>
                <a:ext cx="560609" cy="1128992"/>
              </a:xfrm>
              <a:custGeom>
                <a:avLst/>
                <a:gdLst>
                  <a:gd name="connsiteX0" fmla="*/ 305207 w 560609"/>
                  <a:gd name="connsiteY0" fmla="*/ 1128929 h 1128992"/>
                  <a:gd name="connsiteX1" fmla="*/ 166777 w 560609"/>
                  <a:gd name="connsiteY1" fmla="*/ 639915 h 1128992"/>
                  <a:gd name="connsiteX2" fmla="*/ 15900 w 560609"/>
                  <a:gd name="connsiteY2" fmla="*/ 157950 h 1128992"/>
                  <a:gd name="connsiteX3" fmla="*/ 225133 w 560609"/>
                  <a:gd name="connsiteY3" fmla="*/ 2693 h 1128992"/>
                  <a:gd name="connsiteX4" fmla="*/ 555968 w 560609"/>
                  <a:gd name="connsiteY4" fmla="*/ 278981 h 1128992"/>
                  <a:gd name="connsiteX5" fmla="*/ 344640 w 560609"/>
                  <a:gd name="connsiteY5" fmla="*/ 989229 h 1128992"/>
                  <a:gd name="connsiteX6" fmla="*/ 305207 w 560609"/>
                  <a:gd name="connsiteY6" fmla="*/ 1128992 h 11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609" h="1128992">
                    <a:moveTo>
                      <a:pt x="305207" y="1128929"/>
                    </a:moveTo>
                    <a:cubicBezTo>
                      <a:pt x="305207" y="1128929"/>
                      <a:pt x="279680" y="827431"/>
                      <a:pt x="166777" y="639915"/>
                    </a:cubicBezTo>
                    <a:cubicBezTo>
                      <a:pt x="53874" y="452400"/>
                      <a:pt x="-38137" y="254788"/>
                      <a:pt x="15900" y="157950"/>
                    </a:cubicBezTo>
                    <a:cubicBezTo>
                      <a:pt x="69939" y="61176"/>
                      <a:pt x="79973" y="15964"/>
                      <a:pt x="225133" y="2693"/>
                    </a:cubicBezTo>
                    <a:cubicBezTo>
                      <a:pt x="370294" y="-10579"/>
                      <a:pt x="527711" y="16790"/>
                      <a:pt x="555968" y="278981"/>
                    </a:cubicBezTo>
                    <a:cubicBezTo>
                      <a:pt x="584225" y="541109"/>
                      <a:pt x="479705" y="685381"/>
                      <a:pt x="344640" y="989229"/>
                    </a:cubicBezTo>
                    <a:lnTo>
                      <a:pt x="305207" y="1128992"/>
                    </a:lnTo>
                    <a:close/>
                  </a:path>
                </a:pathLst>
              </a:custGeom>
              <a:solidFill>
                <a:srgbClr val="8C8C8C"/>
              </a:solidFill>
              <a:ln w="6350"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5E43F3CC-DA8D-3919-E2DA-D13BD85C68E7}"/>
                  </a:ext>
                </a:extLst>
              </p:cNvPr>
              <p:cNvSpPr/>
              <p:nvPr/>
            </p:nvSpPr>
            <p:spPr>
              <a:xfrm>
                <a:off x="10565881" y="2950857"/>
                <a:ext cx="353264" cy="963472"/>
              </a:xfrm>
              <a:custGeom>
                <a:avLst/>
                <a:gdLst>
                  <a:gd name="connsiteX0" fmla="*/ 175143 w 353264"/>
                  <a:gd name="connsiteY0" fmla="*/ 963473 h 963472"/>
                  <a:gd name="connsiteX1" fmla="*/ 105103 w 353264"/>
                  <a:gd name="connsiteY1" fmla="*/ 403276 h 963472"/>
                  <a:gd name="connsiteX2" fmla="*/ 10043 w 353264"/>
                  <a:gd name="connsiteY2" fmla="*/ 99555 h 963472"/>
                  <a:gd name="connsiteX3" fmla="*/ 141869 w 353264"/>
                  <a:gd name="connsiteY3" fmla="*/ 1702 h 963472"/>
                  <a:gd name="connsiteX4" fmla="*/ 350340 w 353264"/>
                  <a:gd name="connsiteY4" fmla="*/ 175819 h 963472"/>
                  <a:gd name="connsiteX5" fmla="*/ 298334 w 353264"/>
                  <a:gd name="connsiteY5" fmla="*/ 448234 h 963472"/>
                  <a:gd name="connsiteX6" fmla="*/ 191209 w 353264"/>
                  <a:gd name="connsiteY6" fmla="*/ 833298 h 963472"/>
                  <a:gd name="connsiteX7" fmla="*/ 175143 w 353264"/>
                  <a:gd name="connsiteY7" fmla="*/ 963473 h 96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64" h="963472">
                    <a:moveTo>
                      <a:pt x="175143" y="963473"/>
                    </a:moveTo>
                    <a:cubicBezTo>
                      <a:pt x="175143" y="963473"/>
                      <a:pt x="176287" y="521449"/>
                      <a:pt x="105103" y="403276"/>
                    </a:cubicBezTo>
                    <a:cubicBezTo>
                      <a:pt x="33919" y="285102"/>
                      <a:pt x="-24056" y="160579"/>
                      <a:pt x="10043" y="99555"/>
                    </a:cubicBezTo>
                    <a:cubicBezTo>
                      <a:pt x="44143" y="38532"/>
                      <a:pt x="50429" y="10084"/>
                      <a:pt x="141869" y="1702"/>
                    </a:cubicBezTo>
                    <a:cubicBezTo>
                      <a:pt x="233373" y="-6680"/>
                      <a:pt x="332560" y="10592"/>
                      <a:pt x="350340" y="175819"/>
                    </a:cubicBezTo>
                    <a:cubicBezTo>
                      <a:pt x="361770" y="281800"/>
                      <a:pt x="338719" y="357238"/>
                      <a:pt x="298334" y="448234"/>
                    </a:cubicBezTo>
                    <a:cubicBezTo>
                      <a:pt x="243914" y="570662"/>
                      <a:pt x="207655" y="700392"/>
                      <a:pt x="191209" y="833298"/>
                    </a:cubicBezTo>
                    <a:lnTo>
                      <a:pt x="175143" y="963473"/>
                    </a:lnTo>
                    <a:close/>
                  </a:path>
                </a:pathLst>
              </a:custGeom>
              <a:solidFill>
                <a:srgbClr val="BFBFBF"/>
              </a:solidFill>
              <a:ln w="6350" cap="flat">
                <a:noFill/>
                <a:prstDash val="solid"/>
                <a:miter/>
              </a:ln>
            </p:spPr>
            <p:txBody>
              <a:bodyPr rtlCol="0" anchor="ctr"/>
              <a:lstStyle/>
              <a:p>
                <a:endParaRPr lang="en-IN"/>
              </a:p>
            </p:txBody>
          </p:sp>
        </p:grpSp>
        <p:sp>
          <p:nvSpPr>
            <p:cNvPr id="35" name="Freeform: Shape 34">
              <a:extLst>
                <a:ext uri="{FF2B5EF4-FFF2-40B4-BE49-F238E27FC236}">
                  <a16:creationId xmlns:a16="http://schemas.microsoft.com/office/drawing/2014/main" id="{E95A1B50-202C-41DF-0C22-ADCFA73E6029}"/>
                </a:ext>
              </a:extLst>
            </p:cNvPr>
            <p:cNvSpPr/>
            <p:nvPr/>
          </p:nvSpPr>
          <p:spPr>
            <a:xfrm>
              <a:off x="9297416" y="4607052"/>
              <a:ext cx="1856549" cy="181292"/>
            </a:xfrm>
            <a:custGeom>
              <a:avLst/>
              <a:gdLst>
                <a:gd name="connsiteX0" fmla="*/ 0 w 1856549"/>
                <a:gd name="connsiteY0" fmla="*/ 0 h 181292"/>
                <a:gd name="connsiteX1" fmla="*/ 1856550 w 1856549"/>
                <a:gd name="connsiteY1" fmla="*/ 0 h 181292"/>
                <a:gd name="connsiteX2" fmla="*/ 1856550 w 1856549"/>
                <a:gd name="connsiteY2" fmla="*/ 181292 h 181292"/>
                <a:gd name="connsiteX3" fmla="*/ 0 w 1856549"/>
                <a:gd name="connsiteY3" fmla="*/ 181292 h 181292"/>
              </a:gdLst>
              <a:ahLst/>
              <a:cxnLst>
                <a:cxn ang="0">
                  <a:pos x="connsiteX0" y="connsiteY0"/>
                </a:cxn>
                <a:cxn ang="0">
                  <a:pos x="connsiteX1" y="connsiteY1"/>
                </a:cxn>
                <a:cxn ang="0">
                  <a:pos x="connsiteX2" y="connsiteY2"/>
                </a:cxn>
                <a:cxn ang="0">
                  <a:pos x="connsiteX3" y="connsiteY3"/>
                </a:cxn>
              </a:cxnLst>
              <a:rect l="l" t="t" r="r" b="b"/>
              <a:pathLst>
                <a:path w="1856549" h="181292">
                  <a:moveTo>
                    <a:pt x="0" y="0"/>
                  </a:moveTo>
                  <a:lnTo>
                    <a:pt x="1856550" y="0"/>
                  </a:lnTo>
                  <a:lnTo>
                    <a:pt x="1856550" y="181292"/>
                  </a:lnTo>
                  <a:lnTo>
                    <a:pt x="0" y="181292"/>
                  </a:lnTo>
                  <a:close/>
                </a:path>
              </a:pathLst>
            </a:custGeom>
            <a:solidFill>
              <a:srgbClr val="4D4450"/>
            </a:solidFill>
            <a:ln w="63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364CD09-2675-4D7D-B888-AFC07BE2AB55}"/>
                </a:ext>
              </a:extLst>
            </p:cNvPr>
            <p:cNvSpPr/>
            <p:nvPr/>
          </p:nvSpPr>
          <p:spPr>
            <a:xfrm>
              <a:off x="9297416" y="4788344"/>
              <a:ext cx="1856549" cy="1324673"/>
            </a:xfrm>
            <a:custGeom>
              <a:avLst/>
              <a:gdLst>
                <a:gd name="connsiteX0" fmla="*/ 0 w 1856549"/>
                <a:gd name="connsiteY0" fmla="*/ 0 h 1324673"/>
                <a:gd name="connsiteX1" fmla="*/ 1856550 w 1856549"/>
                <a:gd name="connsiteY1" fmla="*/ 0 h 1324673"/>
                <a:gd name="connsiteX2" fmla="*/ 1856550 w 1856549"/>
                <a:gd name="connsiteY2" fmla="*/ 1324674 h 1324673"/>
                <a:gd name="connsiteX3" fmla="*/ 0 w 1856549"/>
                <a:gd name="connsiteY3" fmla="*/ 1324674 h 1324673"/>
              </a:gdLst>
              <a:ahLst/>
              <a:cxnLst>
                <a:cxn ang="0">
                  <a:pos x="connsiteX0" y="connsiteY0"/>
                </a:cxn>
                <a:cxn ang="0">
                  <a:pos x="connsiteX1" y="connsiteY1"/>
                </a:cxn>
                <a:cxn ang="0">
                  <a:pos x="connsiteX2" y="connsiteY2"/>
                </a:cxn>
                <a:cxn ang="0">
                  <a:pos x="connsiteX3" y="connsiteY3"/>
                </a:cxn>
              </a:cxnLst>
              <a:rect l="l" t="t" r="r" b="b"/>
              <a:pathLst>
                <a:path w="1856549" h="1324673">
                  <a:moveTo>
                    <a:pt x="0" y="0"/>
                  </a:moveTo>
                  <a:lnTo>
                    <a:pt x="1856550" y="0"/>
                  </a:lnTo>
                  <a:lnTo>
                    <a:pt x="1856550" y="1324674"/>
                  </a:lnTo>
                  <a:lnTo>
                    <a:pt x="0" y="1324674"/>
                  </a:lnTo>
                  <a:close/>
                </a:path>
              </a:pathLst>
            </a:custGeom>
            <a:solidFill>
              <a:srgbClr val="FE504F"/>
            </a:solidFill>
            <a:ln w="635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7B9ED72-CED0-1CFD-3C7D-1D8D32019C8A}"/>
                </a:ext>
              </a:extLst>
            </p:cNvPr>
            <p:cNvSpPr/>
            <p:nvPr/>
          </p:nvSpPr>
          <p:spPr>
            <a:xfrm>
              <a:off x="9297416" y="5109336"/>
              <a:ext cx="1856549" cy="1003680"/>
            </a:xfrm>
            <a:custGeom>
              <a:avLst/>
              <a:gdLst>
                <a:gd name="connsiteX0" fmla="*/ 0 w 1856549"/>
                <a:gd name="connsiteY0" fmla="*/ 359854 h 1003680"/>
                <a:gd name="connsiteX1" fmla="*/ 258064 w 1856549"/>
                <a:gd name="connsiteY1" fmla="*/ 76772 h 1003680"/>
                <a:gd name="connsiteX2" fmla="*/ 258064 w 1856549"/>
                <a:gd name="connsiteY2" fmla="*/ 433832 h 1003680"/>
                <a:gd name="connsiteX3" fmla="*/ 666940 w 1856549"/>
                <a:gd name="connsiteY3" fmla="*/ 24955 h 1003680"/>
                <a:gd name="connsiteX4" fmla="*/ 666940 w 1856549"/>
                <a:gd name="connsiteY4" fmla="*/ 433832 h 1003680"/>
                <a:gd name="connsiteX5" fmla="*/ 1100772 w 1856549"/>
                <a:gd name="connsiteY5" fmla="*/ 0 h 1003680"/>
                <a:gd name="connsiteX6" fmla="*/ 1100772 w 1856549"/>
                <a:gd name="connsiteY6" fmla="*/ 411671 h 1003680"/>
                <a:gd name="connsiteX7" fmla="*/ 1509649 w 1856549"/>
                <a:gd name="connsiteY7" fmla="*/ 2794 h 1003680"/>
                <a:gd name="connsiteX8" fmla="*/ 1509649 w 1856549"/>
                <a:gd name="connsiteY8" fmla="*/ 396367 h 1003680"/>
                <a:gd name="connsiteX9" fmla="*/ 1856550 w 1856549"/>
                <a:gd name="connsiteY9" fmla="*/ 396367 h 1003680"/>
                <a:gd name="connsiteX10" fmla="*/ 1856550 w 1856549"/>
                <a:gd name="connsiteY10" fmla="*/ 1003681 h 1003680"/>
                <a:gd name="connsiteX11" fmla="*/ 0 w 1856549"/>
                <a:gd name="connsiteY11" fmla="*/ 1003681 h 1003680"/>
                <a:gd name="connsiteX12" fmla="*/ 0 w 1856549"/>
                <a:gd name="connsiteY12" fmla="*/ 359854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6549" h="1003680">
                  <a:moveTo>
                    <a:pt x="0" y="359854"/>
                  </a:moveTo>
                  <a:lnTo>
                    <a:pt x="258064" y="76772"/>
                  </a:lnTo>
                  <a:lnTo>
                    <a:pt x="258064" y="433832"/>
                  </a:lnTo>
                  <a:lnTo>
                    <a:pt x="666940" y="24955"/>
                  </a:lnTo>
                  <a:lnTo>
                    <a:pt x="666940" y="433832"/>
                  </a:lnTo>
                  <a:lnTo>
                    <a:pt x="1100772" y="0"/>
                  </a:lnTo>
                  <a:lnTo>
                    <a:pt x="1100772" y="411671"/>
                  </a:lnTo>
                  <a:lnTo>
                    <a:pt x="1509649" y="2794"/>
                  </a:lnTo>
                  <a:lnTo>
                    <a:pt x="1509649" y="396367"/>
                  </a:lnTo>
                  <a:lnTo>
                    <a:pt x="1856550" y="396367"/>
                  </a:lnTo>
                  <a:lnTo>
                    <a:pt x="1856550" y="1003681"/>
                  </a:lnTo>
                  <a:lnTo>
                    <a:pt x="0" y="1003681"/>
                  </a:lnTo>
                  <a:lnTo>
                    <a:pt x="0" y="359854"/>
                  </a:lnTo>
                  <a:close/>
                </a:path>
              </a:pathLst>
            </a:custGeom>
            <a:solidFill>
              <a:srgbClr val="4D4450"/>
            </a:solidFill>
            <a:ln w="635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CE47BFC6-BF99-2969-5F51-5C52C91B67AD}"/>
                </a:ext>
              </a:extLst>
            </p:cNvPr>
            <p:cNvSpPr/>
            <p:nvPr/>
          </p:nvSpPr>
          <p:spPr>
            <a:xfrm>
              <a:off x="10611866" y="3937317"/>
              <a:ext cx="270128" cy="669734"/>
            </a:xfrm>
            <a:custGeom>
              <a:avLst/>
              <a:gdLst>
                <a:gd name="connsiteX0" fmla="*/ 0 w 270128"/>
                <a:gd name="connsiteY0" fmla="*/ 0 h 669734"/>
                <a:gd name="connsiteX1" fmla="*/ 270129 w 270128"/>
                <a:gd name="connsiteY1" fmla="*/ 0 h 669734"/>
                <a:gd name="connsiteX2" fmla="*/ 270129 w 270128"/>
                <a:gd name="connsiteY2" fmla="*/ 669734 h 669734"/>
                <a:gd name="connsiteX3" fmla="*/ 0 w 270128"/>
                <a:gd name="connsiteY3" fmla="*/ 669734 h 669734"/>
              </a:gdLst>
              <a:ahLst/>
              <a:cxnLst>
                <a:cxn ang="0">
                  <a:pos x="connsiteX0" y="connsiteY0"/>
                </a:cxn>
                <a:cxn ang="0">
                  <a:pos x="connsiteX1" y="connsiteY1"/>
                </a:cxn>
                <a:cxn ang="0">
                  <a:pos x="connsiteX2" y="connsiteY2"/>
                </a:cxn>
                <a:cxn ang="0">
                  <a:pos x="connsiteX3" y="connsiteY3"/>
                </a:cxn>
              </a:cxnLst>
              <a:rect l="l" t="t" r="r" b="b"/>
              <a:pathLst>
                <a:path w="270128" h="669734">
                  <a:moveTo>
                    <a:pt x="0" y="0"/>
                  </a:moveTo>
                  <a:lnTo>
                    <a:pt x="270129" y="0"/>
                  </a:lnTo>
                  <a:lnTo>
                    <a:pt x="270129" y="669734"/>
                  </a:lnTo>
                  <a:lnTo>
                    <a:pt x="0" y="669734"/>
                  </a:lnTo>
                  <a:close/>
                </a:path>
              </a:pathLst>
            </a:custGeom>
            <a:solidFill>
              <a:srgbClr val="FE504F"/>
            </a:solidFill>
            <a:ln w="635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5AE2137F-A6C9-935B-2FA2-25361DD3F08E}"/>
                </a:ext>
              </a:extLst>
            </p:cNvPr>
            <p:cNvSpPr/>
            <p:nvPr/>
          </p:nvSpPr>
          <p:spPr>
            <a:xfrm>
              <a:off x="9731883" y="4333240"/>
              <a:ext cx="140589" cy="273812"/>
            </a:xfrm>
            <a:custGeom>
              <a:avLst/>
              <a:gdLst>
                <a:gd name="connsiteX0" fmla="*/ 0 w 140589"/>
                <a:gd name="connsiteY0" fmla="*/ 0 h 273812"/>
                <a:gd name="connsiteX1" fmla="*/ 140589 w 140589"/>
                <a:gd name="connsiteY1" fmla="*/ 0 h 273812"/>
                <a:gd name="connsiteX2" fmla="*/ 140589 w 140589"/>
                <a:gd name="connsiteY2" fmla="*/ 273812 h 273812"/>
                <a:gd name="connsiteX3" fmla="*/ 0 w 140589"/>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9"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3B3267A-E10F-56BB-25BD-2439AAB60953}"/>
                </a:ext>
              </a:extLst>
            </p:cNvPr>
            <p:cNvSpPr/>
            <p:nvPr/>
          </p:nvSpPr>
          <p:spPr>
            <a:xfrm>
              <a:off x="9469183" y="4148201"/>
              <a:ext cx="159130" cy="458850"/>
            </a:xfrm>
            <a:custGeom>
              <a:avLst/>
              <a:gdLst>
                <a:gd name="connsiteX0" fmla="*/ 0 w 159130"/>
                <a:gd name="connsiteY0" fmla="*/ 0 h 458850"/>
                <a:gd name="connsiteX1" fmla="*/ 159131 w 159130"/>
                <a:gd name="connsiteY1" fmla="*/ 0 h 458850"/>
                <a:gd name="connsiteX2" fmla="*/ 159131 w 159130"/>
                <a:gd name="connsiteY2" fmla="*/ 458851 h 458850"/>
                <a:gd name="connsiteX3" fmla="*/ 0 w 159130"/>
                <a:gd name="connsiteY3" fmla="*/ 458851 h 458850"/>
              </a:gdLst>
              <a:ahLst/>
              <a:cxnLst>
                <a:cxn ang="0">
                  <a:pos x="connsiteX0" y="connsiteY0"/>
                </a:cxn>
                <a:cxn ang="0">
                  <a:pos x="connsiteX1" y="connsiteY1"/>
                </a:cxn>
                <a:cxn ang="0">
                  <a:pos x="connsiteX2" y="connsiteY2"/>
                </a:cxn>
                <a:cxn ang="0">
                  <a:pos x="connsiteX3" y="connsiteY3"/>
                </a:cxn>
              </a:cxnLst>
              <a:rect l="l" t="t" r="r" b="b"/>
              <a:pathLst>
                <a:path w="159130" h="458850">
                  <a:moveTo>
                    <a:pt x="0" y="0"/>
                  </a:moveTo>
                  <a:lnTo>
                    <a:pt x="159131" y="0"/>
                  </a:lnTo>
                  <a:lnTo>
                    <a:pt x="159131" y="458851"/>
                  </a:lnTo>
                  <a:lnTo>
                    <a:pt x="0" y="458851"/>
                  </a:lnTo>
                  <a:close/>
                </a:path>
              </a:pathLst>
            </a:custGeom>
            <a:solidFill>
              <a:srgbClr val="FE504F"/>
            </a:solidFill>
            <a:ln w="635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D239745D-31CF-72BD-6843-64F9C7A672D8}"/>
                </a:ext>
              </a:extLst>
            </p:cNvPr>
            <p:cNvSpPr/>
            <p:nvPr/>
          </p:nvSpPr>
          <p:spPr>
            <a:xfrm>
              <a:off x="9736073" y="4218685"/>
              <a:ext cx="132270" cy="114554"/>
            </a:xfrm>
            <a:custGeom>
              <a:avLst/>
              <a:gdLst>
                <a:gd name="connsiteX0" fmla="*/ 66104 w 132270"/>
                <a:gd name="connsiteY0" fmla="*/ 0 h 114554"/>
                <a:gd name="connsiteX1" fmla="*/ 0 w 132270"/>
                <a:gd name="connsiteY1" fmla="*/ 114554 h 114554"/>
                <a:gd name="connsiteX2" fmla="*/ 132270 w 132270"/>
                <a:gd name="connsiteY2" fmla="*/ 114554 h 114554"/>
                <a:gd name="connsiteX3" fmla="*/ 66104 w 132270"/>
                <a:gd name="connsiteY3" fmla="*/ 0 h 114554"/>
              </a:gdLst>
              <a:ahLst/>
              <a:cxnLst>
                <a:cxn ang="0">
                  <a:pos x="connsiteX0" y="connsiteY0"/>
                </a:cxn>
                <a:cxn ang="0">
                  <a:pos x="connsiteX1" y="connsiteY1"/>
                </a:cxn>
                <a:cxn ang="0">
                  <a:pos x="connsiteX2" y="connsiteY2"/>
                </a:cxn>
                <a:cxn ang="0">
                  <a:pos x="connsiteX3" y="connsiteY3"/>
                </a:cxn>
              </a:cxnLst>
              <a:rect l="l" t="t" r="r" b="b"/>
              <a:pathLst>
                <a:path w="132270" h="114554">
                  <a:moveTo>
                    <a:pt x="66104" y="0"/>
                  </a:moveTo>
                  <a:lnTo>
                    <a:pt x="0" y="114554"/>
                  </a:lnTo>
                  <a:lnTo>
                    <a:pt x="132270" y="114554"/>
                  </a:lnTo>
                  <a:lnTo>
                    <a:pt x="66104" y="0"/>
                  </a:lnTo>
                  <a:close/>
                </a:path>
              </a:pathLst>
            </a:custGeom>
            <a:solidFill>
              <a:srgbClr val="4D4450"/>
            </a:solidFill>
            <a:ln w="635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92EA9DA-32A6-93E0-B506-E05DEF00D286}"/>
                </a:ext>
              </a:extLst>
            </p:cNvPr>
            <p:cNvSpPr/>
            <p:nvPr/>
          </p:nvSpPr>
          <p:spPr>
            <a:xfrm>
              <a:off x="9473501" y="4015041"/>
              <a:ext cx="150431" cy="130238"/>
            </a:xfrm>
            <a:custGeom>
              <a:avLst/>
              <a:gdLst>
                <a:gd name="connsiteX0" fmla="*/ 75247 w 150431"/>
                <a:gd name="connsiteY0" fmla="*/ 0 h 130238"/>
                <a:gd name="connsiteX1" fmla="*/ 0 w 150431"/>
                <a:gd name="connsiteY1" fmla="*/ 130238 h 130238"/>
                <a:gd name="connsiteX2" fmla="*/ 150431 w 150431"/>
                <a:gd name="connsiteY2" fmla="*/ 130238 h 130238"/>
                <a:gd name="connsiteX3" fmla="*/ 75247 w 150431"/>
                <a:gd name="connsiteY3" fmla="*/ 0 h 130238"/>
              </a:gdLst>
              <a:ahLst/>
              <a:cxnLst>
                <a:cxn ang="0">
                  <a:pos x="connsiteX0" y="connsiteY0"/>
                </a:cxn>
                <a:cxn ang="0">
                  <a:pos x="connsiteX1" y="connsiteY1"/>
                </a:cxn>
                <a:cxn ang="0">
                  <a:pos x="connsiteX2" y="connsiteY2"/>
                </a:cxn>
                <a:cxn ang="0">
                  <a:pos x="connsiteX3" y="connsiteY3"/>
                </a:cxn>
              </a:cxnLst>
              <a:rect l="l" t="t" r="r" b="b"/>
              <a:pathLst>
                <a:path w="150431" h="130238">
                  <a:moveTo>
                    <a:pt x="75247" y="0"/>
                  </a:moveTo>
                  <a:lnTo>
                    <a:pt x="0" y="130238"/>
                  </a:lnTo>
                  <a:lnTo>
                    <a:pt x="150431" y="130238"/>
                  </a:lnTo>
                  <a:lnTo>
                    <a:pt x="75247" y="0"/>
                  </a:lnTo>
                  <a:close/>
                </a:path>
              </a:pathLst>
            </a:custGeom>
            <a:solidFill>
              <a:srgbClr val="4D4450"/>
            </a:solidFill>
            <a:ln w="6350" cap="flat">
              <a:noFill/>
              <a:prstDash val="solid"/>
              <a:miter/>
            </a:ln>
          </p:spPr>
          <p:txBody>
            <a:bodyPr rtlCol="0" anchor="ctr"/>
            <a:lstStyle/>
            <a:p>
              <a:endParaRPr lang="en-IN"/>
            </a:p>
          </p:txBody>
        </p:sp>
        <p:grpSp>
          <p:nvGrpSpPr>
            <p:cNvPr id="92" name="Group 91">
              <a:extLst>
                <a:ext uri="{FF2B5EF4-FFF2-40B4-BE49-F238E27FC236}">
                  <a16:creationId xmlns:a16="http://schemas.microsoft.com/office/drawing/2014/main" id="{BDDC8283-6953-CD42-BDA4-A5FDF5ABE501}"/>
                </a:ext>
              </a:extLst>
            </p:cNvPr>
            <p:cNvGrpSpPr/>
            <p:nvPr/>
          </p:nvGrpSpPr>
          <p:grpSpPr>
            <a:xfrm rot="434858">
              <a:off x="9284540" y="2246996"/>
              <a:ext cx="1072057" cy="1651201"/>
              <a:chOff x="9368207" y="2141844"/>
              <a:chExt cx="1072057" cy="1651201"/>
            </a:xfrm>
          </p:grpSpPr>
          <p:sp>
            <p:nvSpPr>
              <p:cNvPr id="97" name="Freeform: Shape 96">
                <a:extLst>
                  <a:ext uri="{FF2B5EF4-FFF2-40B4-BE49-F238E27FC236}">
                    <a16:creationId xmlns:a16="http://schemas.microsoft.com/office/drawing/2014/main" id="{D1F4ABB5-433E-0A28-F5B7-16C2EFC21121}"/>
                  </a:ext>
                </a:extLst>
              </p:cNvPr>
              <p:cNvSpPr/>
              <p:nvPr/>
            </p:nvSpPr>
            <p:spPr>
              <a:xfrm>
                <a:off x="9368207" y="2141844"/>
                <a:ext cx="1072057" cy="1651201"/>
              </a:xfrm>
              <a:custGeom>
                <a:avLst/>
                <a:gdLst>
                  <a:gd name="connsiteX0" fmla="*/ 1014297 w 1072057"/>
                  <a:gd name="connsiteY0" fmla="*/ 1651138 h 1651201"/>
                  <a:gd name="connsiteX1" fmla="*/ 1047571 w 1072057"/>
                  <a:gd name="connsiteY1" fmla="*/ 774203 h 1651201"/>
                  <a:gd name="connsiteX2" fmla="*/ 555890 w 1072057"/>
                  <a:gd name="connsiteY2" fmla="*/ 4583 h 1651201"/>
                  <a:gd name="connsiteX3" fmla="*/ 44778 w 1072057"/>
                  <a:gd name="connsiteY3" fmla="*/ 277569 h 1651201"/>
                  <a:gd name="connsiteX4" fmla="*/ 22553 w 1072057"/>
                  <a:gd name="connsiteY4" fmla="*/ 504137 h 1651201"/>
                  <a:gd name="connsiteX5" fmla="*/ 22553 w 1072057"/>
                  <a:gd name="connsiteY5" fmla="*/ 692859 h 1651201"/>
                  <a:gd name="connsiteX6" fmla="*/ 122439 w 1072057"/>
                  <a:gd name="connsiteY6" fmla="*/ 940763 h 1651201"/>
                  <a:gd name="connsiteX7" fmla="*/ 577543 w 1072057"/>
                  <a:gd name="connsiteY7" fmla="*/ 1247849 h 1651201"/>
                  <a:gd name="connsiteX8" fmla="*/ 944764 w 1072057"/>
                  <a:gd name="connsiteY8" fmla="*/ 1651201 h 1651201"/>
                  <a:gd name="connsiteX9" fmla="*/ 1014169 w 1072057"/>
                  <a:gd name="connsiteY9" fmla="*/ 1651201 h 165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057" h="1651201">
                    <a:moveTo>
                      <a:pt x="1014297" y="1651138"/>
                    </a:moveTo>
                    <a:cubicBezTo>
                      <a:pt x="1014297" y="1651138"/>
                      <a:pt x="1117928" y="1077606"/>
                      <a:pt x="1047571" y="774203"/>
                    </a:cubicBezTo>
                    <a:cubicBezTo>
                      <a:pt x="977276" y="470800"/>
                      <a:pt x="837576" y="37857"/>
                      <a:pt x="555890" y="4583"/>
                    </a:cubicBezTo>
                    <a:cubicBezTo>
                      <a:pt x="274204" y="-28691"/>
                      <a:pt x="44778" y="125042"/>
                      <a:pt x="44778" y="277569"/>
                    </a:cubicBezTo>
                    <a:cubicBezTo>
                      <a:pt x="44778" y="430096"/>
                      <a:pt x="44778" y="411618"/>
                      <a:pt x="22553" y="504137"/>
                    </a:cubicBezTo>
                    <a:cubicBezTo>
                      <a:pt x="328" y="596657"/>
                      <a:pt x="-14467" y="626248"/>
                      <a:pt x="22553" y="692859"/>
                    </a:cubicBezTo>
                    <a:cubicBezTo>
                      <a:pt x="59573" y="759471"/>
                      <a:pt x="41032" y="870469"/>
                      <a:pt x="122439" y="940763"/>
                    </a:cubicBezTo>
                    <a:cubicBezTo>
                      <a:pt x="203846" y="1011058"/>
                      <a:pt x="189050" y="1096148"/>
                      <a:pt x="577543" y="1247849"/>
                    </a:cubicBezTo>
                    <a:cubicBezTo>
                      <a:pt x="966036" y="1399551"/>
                      <a:pt x="944764" y="1651201"/>
                      <a:pt x="944764" y="1651201"/>
                    </a:cubicBezTo>
                    <a:lnTo>
                      <a:pt x="1014169" y="1651201"/>
                    </a:lnTo>
                    <a:close/>
                  </a:path>
                </a:pathLst>
              </a:custGeom>
              <a:solidFill>
                <a:srgbClr val="595959"/>
              </a:solidFill>
              <a:ln w="635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1C7D8C66-0AFB-D83C-428F-31310902E51A}"/>
                  </a:ext>
                </a:extLst>
              </p:cNvPr>
              <p:cNvSpPr/>
              <p:nvPr/>
            </p:nvSpPr>
            <p:spPr>
              <a:xfrm>
                <a:off x="9521456" y="2325639"/>
                <a:ext cx="837489" cy="1467342"/>
              </a:xfrm>
              <a:custGeom>
                <a:avLst/>
                <a:gdLst>
                  <a:gd name="connsiteX0" fmla="*/ 837425 w 837489"/>
                  <a:gd name="connsiteY0" fmla="*/ 1467343 h 1467342"/>
                  <a:gd name="connsiteX1" fmla="*/ 778752 w 837489"/>
                  <a:gd name="connsiteY1" fmla="*/ 575612 h 1467342"/>
                  <a:gd name="connsiteX2" fmla="*/ 413246 w 837489"/>
                  <a:gd name="connsiteY2" fmla="*/ 3414 h 1467342"/>
                  <a:gd name="connsiteX3" fmla="*/ 33262 w 837489"/>
                  <a:gd name="connsiteY3" fmla="*/ 206360 h 1467342"/>
                  <a:gd name="connsiteX4" fmla="*/ 16752 w 837489"/>
                  <a:gd name="connsiteY4" fmla="*/ 374762 h 1467342"/>
                  <a:gd name="connsiteX5" fmla="*/ 16752 w 837489"/>
                  <a:gd name="connsiteY5" fmla="*/ 515033 h 1467342"/>
                  <a:gd name="connsiteX6" fmla="*/ 91047 w 837489"/>
                  <a:gd name="connsiteY6" fmla="*/ 699374 h 1467342"/>
                  <a:gd name="connsiteX7" fmla="*/ 429438 w 837489"/>
                  <a:gd name="connsiteY7" fmla="*/ 927720 h 1467342"/>
                  <a:gd name="connsiteX8" fmla="*/ 817169 w 837489"/>
                  <a:gd name="connsiteY8" fmla="*/ 1467343 h 1467342"/>
                  <a:gd name="connsiteX9" fmla="*/ 837489 w 837489"/>
                  <a:gd name="connsiteY9" fmla="*/ 1467343 h 146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89" h="1467342">
                    <a:moveTo>
                      <a:pt x="837425" y="1467343"/>
                    </a:moveTo>
                    <a:cubicBezTo>
                      <a:pt x="837425" y="1467343"/>
                      <a:pt x="831075" y="801164"/>
                      <a:pt x="778752" y="575612"/>
                    </a:cubicBezTo>
                    <a:cubicBezTo>
                      <a:pt x="726428" y="350060"/>
                      <a:pt x="622605" y="28179"/>
                      <a:pt x="413246" y="3414"/>
                    </a:cubicBezTo>
                    <a:cubicBezTo>
                      <a:pt x="203823" y="-21351"/>
                      <a:pt x="33262" y="92949"/>
                      <a:pt x="33262" y="206360"/>
                    </a:cubicBezTo>
                    <a:cubicBezTo>
                      <a:pt x="33262" y="319771"/>
                      <a:pt x="33262" y="305991"/>
                      <a:pt x="16752" y="374762"/>
                    </a:cubicBezTo>
                    <a:cubicBezTo>
                      <a:pt x="242" y="443532"/>
                      <a:pt x="-10744" y="465567"/>
                      <a:pt x="16752" y="515033"/>
                    </a:cubicBezTo>
                    <a:cubicBezTo>
                      <a:pt x="44247" y="564563"/>
                      <a:pt x="30531" y="647050"/>
                      <a:pt x="91047" y="699374"/>
                    </a:cubicBezTo>
                    <a:cubicBezTo>
                      <a:pt x="151563" y="751634"/>
                      <a:pt x="124765" y="869871"/>
                      <a:pt x="429438" y="927720"/>
                    </a:cubicBezTo>
                    <a:cubicBezTo>
                      <a:pt x="825869" y="1002967"/>
                      <a:pt x="817169" y="1467343"/>
                      <a:pt x="817169" y="1467343"/>
                    </a:cubicBezTo>
                    <a:lnTo>
                      <a:pt x="837489" y="1467343"/>
                    </a:lnTo>
                    <a:close/>
                  </a:path>
                </a:pathLst>
              </a:custGeom>
              <a:solidFill>
                <a:srgbClr val="8C8C8C"/>
              </a:solidFill>
              <a:ln w="635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44108717-2895-D79B-D9FA-87B56E55C817}"/>
                  </a:ext>
                </a:extLst>
              </p:cNvPr>
              <p:cNvSpPr/>
              <p:nvPr/>
            </p:nvSpPr>
            <p:spPr>
              <a:xfrm>
                <a:off x="9691195" y="2518565"/>
                <a:ext cx="660701" cy="1269146"/>
              </a:xfrm>
              <a:custGeom>
                <a:avLst/>
                <a:gdLst>
                  <a:gd name="connsiteX0" fmla="*/ 660701 w 660701"/>
                  <a:gd name="connsiteY0" fmla="*/ 1269083 h 1269146"/>
                  <a:gd name="connsiteX1" fmla="*/ 515350 w 660701"/>
                  <a:gd name="connsiteY1" fmla="*/ 380908 h 1269146"/>
                  <a:gd name="connsiteX2" fmla="*/ 273478 w 660701"/>
                  <a:gd name="connsiteY2" fmla="*/ 2258 h 1269146"/>
                  <a:gd name="connsiteX3" fmla="*/ 22018 w 660701"/>
                  <a:gd name="connsiteY3" fmla="*/ 136561 h 1269146"/>
                  <a:gd name="connsiteX4" fmla="*/ 11097 w 660701"/>
                  <a:gd name="connsiteY4" fmla="*/ 248003 h 1269146"/>
                  <a:gd name="connsiteX5" fmla="*/ 11097 w 660701"/>
                  <a:gd name="connsiteY5" fmla="*/ 340840 h 1269146"/>
                  <a:gd name="connsiteX6" fmla="*/ 60246 w 660701"/>
                  <a:gd name="connsiteY6" fmla="*/ 462823 h 1269146"/>
                  <a:gd name="connsiteX7" fmla="*/ 284147 w 660701"/>
                  <a:gd name="connsiteY7" fmla="*/ 613953 h 1269146"/>
                  <a:gd name="connsiteX8" fmla="*/ 606663 w 660701"/>
                  <a:gd name="connsiteY8" fmla="*/ 976602 h 1269146"/>
                  <a:gd name="connsiteX9" fmla="*/ 660701 w 660701"/>
                  <a:gd name="connsiteY9" fmla="*/ 1269146 h 12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701" h="1269146">
                    <a:moveTo>
                      <a:pt x="660701" y="1269083"/>
                    </a:moveTo>
                    <a:cubicBezTo>
                      <a:pt x="660701" y="1269083"/>
                      <a:pt x="549958" y="530134"/>
                      <a:pt x="515350" y="380908"/>
                    </a:cubicBezTo>
                    <a:cubicBezTo>
                      <a:pt x="480742" y="231620"/>
                      <a:pt x="412036" y="18641"/>
                      <a:pt x="273478" y="2258"/>
                    </a:cubicBezTo>
                    <a:cubicBezTo>
                      <a:pt x="134922" y="-14125"/>
                      <a:pt x="22018" y="61503"/>
                      <a:pt x="22018" y="136561"/>
                    </a:cubicBezTo>
                    <a:cubicBezTo>
                      <a:pt x="22018" y="211617"/>
                      <a:pt x="22018" y="202473"/>
                      <a:pt x="11097" y="248003"/>
                    </a:cubicBezTo>
                    <a:cubicBezTo>
                      <a:pt x="174" y="293533"/>
                      <a:pt x="-7128" y="308074"/>
                      <a:pt x="11097" y="340840"/>
                    </a:cubicBezTo>
                    <a:cubicBezTo>
                      <a:pt x="29321" y="373606"/>
                      <a:pt x="20177" y="428216"/>
                      <a:pt x="60246" y="462823"/>
                    </a:cubicBezTo>
                    <a:cubicBezTo>
                      <a:pt x="100314" y="497431"/>
                      <a:pt x="82534" y="575663"/>
                      <a:pt x="284147" y="613953"/>
                    </a:cubicBezTo>
                    <a:cubicBezTo>
                      <a:pt x="546528" y="663737"/>
                      <a:pt x="606663" y="976602"/>
                      <a:pt x="606663" y="976602"/>
                    </a:cubicBezTo>
                    <a:lnTo>
                      <a:pt x="660701" y="1269146"/>
                    </a:lnTo>
                    <a:close/>
                  </a:path>
                </a:pathLst>
              </a:custGeom>
              <a:solidFill>
                <a:srgbClr val="BFBFBF"/>
              </a:solidFill>
              <a:ln w="6350" cap="flat">
                <a:noFill/>
                <a:prstDash val="solid"/>
                <a:miter/>
              </a:ln>
            </p:spPr>
            <p:txBody>
              <a:bodyPr rtlCol="0" anchor="ctr"/>
              <a:lstStyle/>
              <a:p>
                <a:endParaRPr lang="en-IN"/>
              </a:p>
            </p:txBody>
          </p:sp>
        </p:grpSp>
        <p:sp>
          <p:nvSpPr>
            <p:cNvPr id="93" name="Freeform: Shape 92">
              <a:extLst>
                <a:ext uri="{FF2B5EF4-FFF2-40B4-BE49-F238E27FC236}">
                  <a16:creationId xmlns:a16="http://schemas.microsoft.com/office/drawing/2014/main" id="{9A7E6FEB-7EF6-FF38-D53D-25ACE3F5A605}"/>
                </a:ext>
              </a:extLst>
            </p:cNvPr>
            <p:cNvSpPr/>
            <p:nvPr/>
          </p:nvSpPr>
          <p:spPr>
            <a:xfrm>
              <a:off x="10611866" y="4105656"/>
              <a:ext cx="270128" cy="85089"/>
            </a:xfrm>
            <a:custGeom>
              <a:avLst/>
              <a:gdLst>
                <a:gd name="connsiteX0" fmla="*/ 0 w 270128"/>
                <a:gd name="connsiteY0" fmla="*/ 0 h 85089"/>
                <a:gd name="connsiteX1" fmla="*/ 270129 w 270128"/>
                <a:gd name="connsiteY1" fmla="*/ 0 h 85089"/>
                <a:gd name="connsiteX2" fmla="*/ 270129 w 270128"/>
                <a:gd name="connsiteY2" fmla="*/ 85090 h 85089"/>
                <a:gd name="connsiteX3" fmla="*/ 0 w 270128"/>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0128" h="85089">
                  <a:moveTo>
                    <a:pt x="0" y="0"/>
                  </a:moveTo>
                  <a:lnTo>
                    <a:pt x="270129" y="0"/>
                  </a:lnTo>
                  <a:lnTo>
                    <a:pt x="270129" y="85090"/>
                  </a:lnTo>
                  <a:lnTo>
                    <a:pt x="0" y="85090"/>
                  </a:lnTo>
                  <a:close/>
                </a:path>
              </a:pathLst>
            </a:custGeom>
            <a:solidFill>
              <a:srgbClr val="FCE9A7"/>
            </a:solidFill>
            <a:ln w="6350" cap="flat">
              <a:noFill/>
              <a:prstDash val="solid"/>
              <a:miter/>
            </a:ln>
          </p:spPr>
          <p:txBody>
            <a:bodyPr rtlCol="0" anchor="ctr"/>
            <a:lstStyle/>
            <a:p>
              <a:endParaRPr lang="en-IN"/>
            </a:p>
          </p:txBody>
        </p:sp>
        <p:grpSp>
          <p:nvGrpSpPr>
            <p:cNvPr id="94" name="Group 93">
              <a:extLst>
                <a:ext uri="{FF2B5EF4-FFF2-40B4-BE49-F238E27FC236}">
                  <a16:creationId xmlns:a16="http://schemas.microsoft.com/office/drawing/2014/main" id="{47BAA8AA-C59F-DC93-0533-0C20B57CAC6F}"/>
                </a:ext>
              </a:extLst>
            </p:cNvPr>
            <p:cNvGrpSpPr/>
            <p:nvPr/>
          </p:nvGrpSpPr>
          <p:grpSpPr>
            <a:xfrm>
              <a:off x="10046864" y="3792982"/>
              <a:ext cx="277495" cy="814069"/>
              <a:chOff x="10208577" y="3792982"/>
              <a:chExt cx="277495" cy="814069"/>
            </a:xfrm>
          </p:grpSpPr>
          <p:sp>
            <p:nvSpPr>
              <p:cNvPr id="95" name="Freeform: Shape 94">
                <a:extLst>
                  <a:ext uri="{FF2B5EF4-FFF2-40B4-BE49-F238E27FC236}">
                    <a16:creationId xmlns:a16="http://schemas.microsoft.com/office/drawing/2014/main" id="{0D17404F-3FC5-7B27-CC36-ECC92A55AB55}"/>
                  </a:ext>
                </a:extLst>
              </p:cNvPr>
              <p:cNvSpPr/>
              <p:nvPr/>
            </p:nvSpPr>
            <p:spPr>
              <a:xfrm>
                <a:off x="10208577" y="3792982"/>
                <a:ext cx="277495" cy="814069"/>
              </a:xfrm>
              <a:custGeom>
                <a:avLst/>
                <a:gdLst>
                  <a:gd name="connsiteX0" fmla="*/ 0 w 277495"/>
                  <a:gd name="connsiteY0" fmla="*/ 0 h 814069"/>
                  <a:gd name="connsiteX1" fmla="*/ 277495 w 277495"/>
                  <a:gd name="connsiteY1" fmla="*/ 0 h 814069"/>
                  <a:gd name="connsiteX2" fmla="*/ 277495 w 277495"/>
                  <a:gd name="connsiteY2" fmla="*/ 814070 h 814069"/>
                  <a:gd name="connsiteX3" fmla="*/ 0 w 277495"/>
                  <a:gd name="connsiteY3" fmla="*/ 814070 h 814069"/>
                </a:gdLst>
                <a:ahLst/>
                <a:cxnLst>
                  <a:cxn ang="0">
                    <a:pos x="connsiteX0" y="connsiteY0"/>
                  </a:cxn>
                  <a:cxn ang="0">
                    <a:pos x="connsiteX1" y="connsiteY1"/>
                  </a:cxn>
                  <a:cxn ang="0">
                    <a:pos x="connsiteX2" y="connsiteY2"/>
                  </a:cxn>
                  <a:cxn ang="0">
                    <a:pos x="connsiteX3" y="connsiteY3"/>
                  </a:cxn>
                </a:cxnLst>
                <a:rect l="l" t="t" r="r" b="b"/>
                <a:pathLst>
                  <a:path w="277495" h="814069">
                    <a:moveTo>
                      <a:pt x="0" y="0"/>
                    </a:moveTo>
                    <a:lnTo>
                      <a:pt x="277495" y="0"/>
                    </a:lnTo>
                    <a:lnTo>
                      <a:pt x="277495" y="814070"/>
                    </a:lnTo>
                    <a:lnTo>
                      <a:pt x="0" y="814070"/>
                    </a:lnTo>
                    <a:close/>
                  </a:path>
                </a:pathLst>
              </a:custGeom>
              <a:solidFill>
                <a:srgbClr val="FE504F"/>
              </a:solidFill>
              <a:ln w="635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FB479287-9764-90BB-75DB-7CD6AD029C98}"/>
                  </a:ext>
                </a:extLst>
              </p:cNvPr>
              <p:cNvSpPr/>
              <p:nvPr/>
            </p:nvSpPr>
            <p:spPr>
              <a:xfrm>
                <a:off x="10208577" y="4005770"/>
                <a:ext cx="277495" cy="85089"/>
              </a:xfrm>
              <a:custGeom>
                <a:avLst/>
                <a:gdLst>
                  <a:gd name="connsiteX0" fmla="*/ 0 w 277495"/>
                  <a:gd name="connsiteY0" fmla="*/ 0 h 85089"/>
                  <a:gd name="connsiteX1" fmla="*/ 277495 w 277495"/>
                  <a:gd name="connsiteY1" fmla="*/ 0 h 85089"/>
                  <a:gd name="connsiteX2" fmla="*/ 277495 w 277495"/>
                  <a:gd name="connsiteY2" fmla="*/ 85090 h 85089"/>
                  <a:gd name="connsiteX3" fmla="*/ 0 w 277495"/>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7495" h="85089">
                    <a:moveTo>
                      <a:pt x="0" y="0"/>
                    </a:moveTo>
                    <a:lnTo>
                      <a:pt x="277495" y="0"/>
                    </a:lnTo>
                    <a:lnTo>
                      <a:pt x="277495" y="85090"/>
                    </a:lnTo>
                    <a:lnTo>
                      <a:pt x="0" y="85090"/>
                    </a:lnTo>
                    <a:close/>
                  </a:path>
                </a:pathLst>
              </a:custGeom>
              <a:solidFill>
                <a:srgbClr val="FCE9A7"/>
              </a:solidFill>
              <a:ln w="6350"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84541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41029A53-5BD2-C514-1BCA-C72842B84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9" y="974165"/>
            <a:ext cx="6825344" cy="4817890"/>
          </a:xfrm>
          <a:prstGeom prst="rect">
            <a:avLst/>
          </a:prstGeom>
        </p:spPr>
      </p:pic>
      <p:sp>
        <p:nvSpPr>
          <p:cNvPr id="9" name="Rectangle 8">
            <a:extLst>
              <a:ext uri="{FF2B5EF4-FFF2-40B4-BE49-F238E27FC236}">
                <a16:creationId xmlns:a16="http://schemas.microsoft.com/office/drawing/2014/main" id="{785523F9-DA4B-07A4-73A8-09F67200BC53}"/>
              </a:ext>
            </a:extLst>
          </p:cNvPr>
          <p:cNvSpPr/>
          <p:nvPr/>
        </p:nvSpPr>
        <p:spPr>
          <a:xfrm>
            <a:off x="4309872" y="3803905"/>
            <a:ext cx="505968" cy="481584"/>
          </a:xfrm>
          <a:prstGeom prst="rect">
            <a:avLst/>
          </a:prstGeom>
          <a:noFill/>
          <a:ln>
            <a:solidFill>
              <a:srgbClr val="FE504F"/>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DFF02274-1357-E7B5-BCA1-645047949A38}"/>
              </a:ext>
            </a:extLst>
          </p:cNvPr>
          <p:cNvPicPr>
            <a:picLocks noChangeAspect="1"/>
          </p:cNvPicPr>
          <p:nvPr/>
        </p:nvPicPr>
        <p:blipFill>
          <a:blip r:embed="rId3"/>
          <a:stretch>
            <a:fillRect/>
          </a:stretch>
        </p:blipFill>
        <p:spPr>
          <a:xfrm>
            <a:off x="8646928" y="4287394"/>
            <a:ext cx="1870324" cy="1888843"/>
          </a:xfrm>
          <a:prstGeom prst="rect">
            <a:avLst/>
          </a:prstGeom>
        </p:spPr>
      </p:pic>
      <p:cxnSp>
        <p:nvCxnSpPr>
          <p:cNvPr id="13" name="Straight Connector 12">
            <a:extLst>
              <a:ext uri="{FF2B5EF4-FFF2-40B4-BE49-F238E27FC236}">
                <a16:creationId xmlns:a16="http://schemas.microsoft.com/office/drawing/2014/main" id="{10BBB9D3-77C3-A63C-3A57-FCC0E2E93FFE}"/>
              </a:ext>
            </a:extLst>
          </p:cNvPr>
          <p:cNvCxnSpPr>
            <a:cxnSpLocks/>
            <a:stCxn id="11" idx="1"/>
            <a:endCxn id="9" idx="3"/>
          </p:cNvCxnSpPr>
          <p:nvPr/>
        </p:nvCxnSpPr>
        <p:spPr>
          <a:xfrm flipH="1" flipV="1">
            <a:off x="4815840" y="4044697"/>
            <a:ext cx="3831088" cy="1187119"/>
          </a:xfrm>
          <a:prstGeom prst="line">
            <a:avLst/>
          </a:prstGeom>
          <a:ln w="12700">
            <a:solidFill>
              <a:srgbClr val="FE504F"/>
            </a:solidFill>
            <a:prstDash val="sys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7E2702A-60AA-3D4E-B5E1-C51A01B2CF9B}"/>
              </a:ext>
            </a:extLst>
          </p:cNvPr>
          <p:cNvSpPr/>
          <p:nvPr/>
        </p:nvSpPr>
        <p:spPr>
          <a:xfrm>
            <a:off x="8645023" y="4277869"/>
            <a:ext cx="1870324" cy="1898368"/>
          </a:xfrm>
          <a:prstGeom prst="rect">
            <a:avLst/>
          </a:prstGeom>
          <a:noFill/>
          <a:ln>
            <a:solidFill>
              <a:srgbClr val="FE504F"/>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29" name="Chart 28">
            <a:extLst>
              <a:ext uri="{FF2B5EF4-FFF2-40B4-BE49-F238E27FC236}">
                <a16:creationId xmlns:a16="http://schemas.microsoft.com/office/drawing/2014/main" id="{03272808-0DF7-4267-918D-9FFBEADA95C1}"/>
              </a:ext>
            </a:extLst>
          </p:cNvPr>
          <p:cNvGraphicFramePr/>
          <p:nvPr>
            <p:extLst>
              <p:ext uri="{D42A27DB-BD31-4B8C-83A1-F6EECF244321}">
                <p14:modId xmlns:p14="http://schemas.microsoft.com/office/powerpoint/2010/main" val="4183325820"/>
              </p:ext>
            </p:extLst>
          </p:nvPr>
        </p:nvGraphicFramePr>
        <p:xfrm>
          <a:off x="6914770" y="431964"/>
          <a:ext cx="5103905" cy="34130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51633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9DCC796-94E6-3B7C-ABB6-09363624BF0E}"/>
              </a:ext>
            </a:extLst>
          </p:cNvPr>
          <p:cNvGraphicFramePr/>
          <p:nvPr>
            <p:extLst>
              <p:ext uri="{D42A27DB-BD31-4B8C-83A1-F6EECF244321}">
                <p14:modId xmlns:p14="http://schemas.microsoft.com/office/powerpoint/2010/main" val="1091321340"/>
              </p:ext>
            </p:extLst>
          </p:nvPr>
        </p:nvGraphicFramePr>
        <p:xfrm>
          <a:off x="945910" y="1760151"/>
          <a:ext cx="5150090" cy="39882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C76E9FEE-CBC3-DCA9-5B00-89CE87AEF3F4}"/>
              </a:ext>
            </a:extLst>
          </p:cNvPr>
          <p:cNvGraphicFramePr/>
          <p:nvPr>
            <p:extLst>
              <p:ext uri="{D42A27DB-BD31-4B8C-83A1-F6EECF244321}">
                <p14:modId xmlns:p14="http://schemas.microsoft.com/office/powerpoint/2010/main" val="1380360331"/>
              </p:ext>
            </p:extLst>
          </p:nvPr>
        </p:nvGraphicFramePr>
        <p:xfrm>
          <a:off x="5603110" y="1760152"/>
          <a:ext cx="6428774" cy="4127328"/>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D99C3C08-C314-2632-D57F-458B685F0A5F}"/>
              </a:ext>
            </a:extLst>
          </p:cNvPr>
          <p:cNvSpPr txBox="1"/>
          <p:nvPr/>
        </p:nvSpPr>
        <p:spPr>
          <a:xfrm>
            <a:off x="1636210" y="648861"/>
            <a:ext cx="8919580" cy="980440"/>
          </a:xfrm>
          <a:prstGeom prst="rect">
            <a:avLst/>
          </a:prstGeom>
        </p:spPr>
        <p:txBody>
          <a:bodyPr vert="horz" lIns="91440" tIns="45720" rIns="91440" bIns="45720" rtlCol="0" anchor="t">
            <a:normAutofit/>
          </a:bodyPr>
          <a:lstStyle/>
          <a:p>
            <a:pPr marL="114300" algn="ctr">
              <a:lnSpc>
                <a:spcPct val="90000"/>
              </a:lnSpc>
              <a:spcAft>
                <a:spcPts val="600"/>
              </a:spcAft>
            </a:pPr>
            <a:r>
              <a:rPr lang="mk-MK" sz="2000" dirty="0">
                <a:latin typeface="Open Sans" panose="020B0606030504020204" pitchFamily="34" charset="0"/>
                <a:ea typeface="Open Sans" panose="020B0606030504020204" pitchFamily="34" charset="0"/>
                <a:cs typeface="Open Sans" panose="020B0606030504020204" pitchFamily="34" charset="0"/>
              </a:rPr>
              <a:t>Процентуална застапеност на </a:t>
            </a:r>
            <a:r>
              <a:rPr lang="mk-MK" sz="2000" b="1" dirty="0">
                <a:solidFill>
                  <a:srgbClr val="FE504F"/>
                </a:solidFill>
                <a:latin typeface="Open Sans" panose="020B0606030504020204" pitchFamily="34" charset="0"/>
                <a:ea typeface="Open Sans" panose="020B0606030504020204" pitchFamily="34" charset="0"/>
                <a:cs typeface="Open Sans" panose="020B0606030504020204" pitchFamily="34" charset="0"/>
              </a:rPr>
              <a:t>негативни</a:t>
            </a:r>
            <a:r>
              <a:rPr lang="mk-MK" sz="2000" dirty="0">
                <a:latin typeface="Open Sans" panose="020B0606030504020204" pitchFamily="34" charset="0"/>
                <a:ea typeface="Open Sans" panose="020B0606030504020204" pitchFamily="34" charset="0"/>
                <a:cs typeface="Open Sans" panose="020B0606030504020204" pitchFamily="34" charset="0"/>
              </a:rPr>
              <a:t>,</a:t>
            </a:r>
            <a:r>
              <a:rPr lang="mk-MK" sz="2000" b="1" dirty="0">
                <a:solidFill>
                  <a:srgbClr val="FE504F"/>
                </a:solidFill>
                <a:latin typeface="Open Sans" panose="020B0606030504020204" pitchFamily="34" charset="0"/>
                <a:ea typeface="Open Sans" panose="020B0606030504020204" pitchFamily="34" charset="0"/>
                <a:cs typeface="Open Sans" panose="020B0606030504020204" pitchFamily="34" charset="0"/>
              </a:rPr>
              <a:t> </a:t>
            </a:r>
            <a:r>
              <a:rPr lang="mk-MK" sz="2000" b="1" dirty="0">
                <a:solidFill>
                  <a:srgbClr val="FD8F8E"/>
                </a:solidFill>
                <a:latin typeface="Open Sans" panose="020B0606030504020204" pitchFamily="34" charset="0"/>
                <a:ea typeface="Open Sans" panose="020B0606030504020204" pitchFamily="34" charset="0"/>
                <a:cs typeface="Open Sans" panose="020B0606030504020204" pitchFamily="34" charset="0"/>
              </a:rPr>
              <a:t>позитивни</a:t>
            </a:r>
            <a:r>
              <a:rPr lang="mk-MK" sz="2000" dirty="0">
                <a:latin typeface="Open Sans" panose="020B0606030504020204" pitchFamily="34" charset="0"/>
                <a:ea typeface="Open Sans" panose="020B0606030504020204" pitchFamily="34" charset="0"/>
                <a:cs typeface="Open Sans" panose="020B0606030504020204" pitchFamily="34" charset="0"/>
              </a:rPr>
              <a:t> и </a:t>
            </a:r>
            <a:r>
              <a:rPr lang="mk-MK" sz="2000" b="1" dirty="0">
                <a:solidFill>
                  <a:schemeClr val="accent1">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неутрални</a:t>
            </a:r>
            <a:r>
              <a:rPr lang="mk-MK" sz="2000" dirty="0">
                <a:latin typeface="Open Sans" panose="020B0606030504020204" pitchFamily="34" charset="0"/>
                <a:ea typeface="Open Sans" panose="020B0606030504020204" pitchFamily="34" charset="0"/>
                <a:cs typeface="Open Sans" panose="020B0606030504020204" pitchFamily="34" charset="0"/>
              </a:rPr>
              <a:t>  сентименти во Македонските </a:t>
            </a:r>
            <a:r>
              <a:rPr lang="mk-MK" sz="2000" dirty="0" err="1">
                <a:latin typeface="Open Sans" panose="020B0606030504020204" pitchFamily="34" charset="0"/>
                <a:ea typeface="Open Sans" panose="020B0606030504020204" pitchFamily="34" charset="0"/>
                <a:cs typeface="Open Sans" panose="020B0606030504020204" pitchFamily="34" charset="0"/>
              </a:rPr>
              <a:t>твитови</a:t>
            </a:r>
            <a:r>
              <a:rPr lang="mk-MK" sz="2000" dirty="0">
                <a:latin typeface="Open Sans" panose="020B0606030504020204" pitchFamily="34" charset="0"/>
                <a:ea typeface="Open Sans" panose="020B0606030504020204" pitchFamily="34" charset="0"/>
                <a:cs typeface="Open Sans" panose="020B0606030504020204" pitchFamily="34" charset="0"/>
              </a:rPr>
              <a:t> и </a:t>
            </a:r>
            <a:r>
              <a:rPr lang="en-US" sz="2000" dirty="0">
                <a:latin typeface="Open Sans" panose="020B0606030504020204" pitchFamily="34" charset="0"/>
                <a:ea typeface="Open Sans" panose="020B0606030504020204" pitchFamily="34" charset="0"/>
                <a:cs typeface="Open Sans" panose="020B0606030504020204" pitchFamily="34" charset="0"/>
              </a:rPr>
              <a:t>Time.mk </a:t>
            </a:r>
            <a:r>
              <a:rPr lang="mk-MK" sz="2000" dirty="0">
                <a:latin typeface="Open Sans" panose="020B0606030504020204" pitchFamily="34" charset="0"/>
                <a:ea typeface="Open Sans" panose="020B0606030504020204" pitchFamily="34" charset="0"/>
                <a:cs typeface="Open Sans" panose="020B0606030504020204" pitchFamily="34" charset="0"/>
              </a:rPr>
              <a:t>вестите</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101E83CF-1E21-63E0-D45D-8B925966BB0C}"/>
              </a:ext>
            </a:extLst>
          </p:cNvPr>
          <p:cNvSpPr txBox="1"/>
          <p:nvPr/>
        </p:nvSpPr>
        <p:spPr>
          <a:xfrm>
            <a:off x="2228512" y="5947010"/>
            <a:ext cx="2584885" cy="980440"/>
          </a:xfrm>
          <a:prstGeom prst="rect">
            <a:avLst/>
          </a:prstGeom>
        </p:spPr>
        <p:txBody>
          <a:bodyPr vert="horz" lIns="91440" tIns="45720" rIns="91440" bIns="45720" rtlCol="0" anchor="t">
            <a:normAutofit/>
          </a:bodyPr>
          <a:lstStyle/>
          <a:p>
            <a:pPr marL="114300" algn="ctr">
              <a:lnSpc>
                <a:spcPct val="90000"/>
              </a:lnSpc>
              <a:spcAft>
                <a:spcPts val="600"/>
              </a:spcAft>
            </a:pPr>
            <a:r>
              <a:rPr lang="mk-MK" sz="1400" b="1" dirty="0">
                <a:latin typeface="Open Sans" panose="020B0606030504020204" pitchFamily="34" charset="0"/>
                <a:ea typeface="Open Sans" panose="020B0606030504020204" pitchFamily="34" charset="0"/>
                <a:cs typeface="Open Sans" panose="020B0606030504020204" pitchFamily="34" charset="0"/>
              </a:rPr>
              <a:t>Вкупно: </a:t>
            </a:r>
          </a:p>
          <a:p>
            <a:pPr marL="114300" algn="ctr">
              <a:lnSpc>
                <a:spcPct val="90000"/>
              </a:lnSpc>
              <a:spcAft>
                <a:spcPts val="600"/>
              </a:spcAft>
            </a:pPr>
            <a:r>
              <a:rPr lang="mk-MK" sz="1400" dirty="0">
                <a:latin typeface="Open Sans" panose="020B0606030504020204" pitchFamily="34" charset="0"/>
                <a:ea typeface="Open Sans" panose="020B0606030504020204" pitchFamily="34" charset="0"/>
                <a:cs typeface="Open Sans" panose="020B0606030504020204" pitchFamily="34" charset="0"/>
              </a:rPr>
              <a:t>1018 </a:t>
            </a:r>
            <a:r>
              <a:rPr lang="mk-MK" sz="1400" dirty="0" err="1">
                <a:latin typeface="Open Sans" panose="020B0606030504020204" pitchFamily="34" charset="0"/>
                <a:ea typeface="Open Sans" panose="020B0606030504020204" pitchFamily="34" charset="0"/>
                <a:cs typeface="Open Sans" panose="020B0606030504020204" pitchFamily="34" charset="0"/>
              </a:rPr>
              <a:t>твитови</a:t>
            </a: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114300" algn="ctr">
              <a:lnSpc>
                <a:spcPct val="90000"/>
              </a:lnSpc>
              <a:spcAft>
                <a:spcPts val="600"/>
              </a:spcAft>
            </a:pPr>
            <a:r>
              <a:rPr lang="mk-MK" sz="1400" dirty="0">
                <a:latin typeface="Open Sans" panose="020B0606030504020204" pitchFamily="34" charset="0"/>
                <a:ea typeface="Open Sans" panose="020B0606030504020204" pitchFamily="34" charset="0"/>
                <a:cs typeface="Open Sans" panose="020B0606030504020204" pitchFamily="34" charset="0"/>
              </a:rPr>
              <a:t>33.99% </a:t>
            </a:r>
            <a:r>
              <a:rPr lang="mk-MK" sz="1400" dirty="0" err="1">
                <a:latin typeface="Open Sans" panose="020B0606030504020204" pitchFamily="34" charset="0"/>
                <a:ea typeface="Open Sans" panose="020B0606030504020204" pitchFamily="34" charset="0"/>
                <a:cs typeface="Open Sans" panose="020B0606030504020204" pitchFamily="34" charset="0"/>
              </a:rPr>
              <a:t>ретвитови</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242700AE-5564-37C8-4D97-AF81A60CB06C}"/>
              </a:ext>
            </a:extLst>
          </p:cNvPr>
          <p:cNvSpPr txBox="1"/>
          <p:nvPr/>
        </p:nvSpPr>
        <p:spPr>
          <a:xfrm>
            <a:off x="7474735" y="6004111"/>
            <a:ext cx="2584885" cy="980440"/>
          </a:xfrm>
          <a:prstGeom prst="rect">
            <a:avLst/>
          </a:prstGeom>
        </p:spPr>
        <p:txBody>
          <a:bodyPr vert="horz" lIns="91440" tIns="45720" rIns="91440" bIns="45720" rtlCol="0" anchor="t">
            <a:normAutofit/>
          </a:bodyPr>
          <a:lstStyle/>
          <a:p>
            <a:pPr marL="114300" algn="ctr">
              <a:lnSpc>
                <a:spcPct val="90000"/>
              </a:lnSpc>
              <a:spcAft>
                <a:spcPts val="600"/>
              </a:spcAft>
            </a:pPr>
            <a:r>
              <a:rPr lang="mk-MK" sz="1400" b="1" dirty="0">
                <a:latin typeface="Open Sans" panose="020B0606030504020204" pitchFamily="34" charset="0"/>
                <a:ea typeface="Open Sans" panose="020B0606030504020204" pitchFamily="34" charset="0"/>
                <a:cs typeface="Open Sans" panose="020B0606030504020204" pitchFamily="34" charset="0"/>
              </a:rPr>
              <a:t>Вкупно: </a:t>
            </a:r>
          </a:p>
          <a:p>
            <a:pPr marL="114300" algn="ctr">
              <a:lnSpc>
                <a:spcPct val="90000"/>
              </a:lnSpc>
              <a:spcAft>
                <a:spcPts val="600"/>
              </a:spcAft>
            </a:pPr>
            <a:r>
              <a:rPr lang="mk-MK" sz="1400" dirty="0">
                <a:latin typeface="Open Sans" panose="020B0606030504020204" pitchFamily="34" charset="0"/>
                <a:ea typeface="Open Sans" panose="020B0606030504020204" pitchFamily="34" charset="0"/>
                <a:cs typeface="Open Sans" panose="020B0606030504020204" pitchFamily="34" charset="0"/>
              </a:rPr>
              <a:t>994 вести</a:t>
            </a:r>
          </a:p>
        </p:txBody>
      </p:sp>
    </p:spTree>
    <p:extLst>
      <p:ext uri="{BB962C8B-B14F-4D97-AF65-F5344CB8AC3E}">
        <p14:creationId xmlns:p14="http://schemas.microsoft.com/office/powerpoint/2010/main" val="1004545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E23D16B-75E9-F53B-9629-098C3D96BB79}"/>
              </a:ext>
            </a:extLst>
          </p:cNvPr>
          <p:cNvSpPr/>
          <p:nvPr/>
        </p:nvSpPr>
        <p:spPr>
          <a:xfrm>
            <a:off x="0" y="6037566"/>
            <a:ext cx="5968999" cy="920949"/>
          </a:xfrm>
          <a:custGeom>
            <a:avLst/>
            <a:gdLst>
              <a:gd name="connsiteX0" fmla="*/ 0 w 7972233"/>
              <a:gd name="connsiteY0" fmla="*/ 61247 h 1602786"/>
              <a:gd name="connsiteX1" fmla="*/ 5117477 w 7972233"/>
              <a:gd name="connsiteY1" fmla="*/ 138534 h 1602786"/>
              <a:gd name="connsiteX2" fmla="*/ 6786557 w 7972233"/>
              <a:gd name="connsiteY2" fmla="*/ 697621 h 1602786"/>
              <a:gd name="connsiteX3" fmla="*/ 7497952 w 7972233"/>
              <a:gd name="connsiteY3" fmla="*/ 1176823 h 1602786"/>
              <a:gd name="connsiteX4" fmla="*/ 7972234 w 7972233"/>
              <a:gd name="connsiteY4" fmla="*/ 1602787 h 1602786"/>
              <a:gd name="connsiteX5" fmla="*/ 0 w 7972233"/>
              <a:gd name="connsiteY5" fmla="*/ 1602787 h 1602786"/>
              <a:gd name="connsiteX6" fmla="*/ 0 w 7972233"/>
              <a:gd name="connsiteY6" fmla="*/ 61247 h 160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72233" h="1602786">
                <a:moveTo>
                  <a:pt x="0" y="61247"/>
                </a:moveTo>
                <a:cubicBezTo>
                  <a:pt x="0" y="61247"/>
                  <a:pt x="4690518" y="-118813"/>
                  <a:pt x="5117477" y="138534"/>
                </a:cubicBezTo>
                <a:cubicBezTo>
                  <a:pt x="5544436" y="395881"/>
                  <a:pt x="6786557" y="697621"/>
                  <a:pt x="6786557" y="697621"/>
                </a:cubicBezTo>
                <a:lnTo>
                  <a:pt x="7497952" y="1176823"/>
                </a:lnTo>
                <a:lnTo>
                  <a:pt x="7972234" y="1602787"/>
                </a:lnTo>
                <a:lnTo>
                  <a:pt x="0" y="1602787"/>
                </a:lnTo>
                <a:lnTo>
                  <a:pt x="0" y="61247"/>
                </a:lnTo>
                <a:close/>
              </a:path>
            </a:pathLst>
          </a:custGeom>
          <a:solidFill>
            <a:srgbClr val="595959"/>
          </a:solidFill>
          <a:ln w="5522" cap="flat">
            <a:noFill/>
            <a:prstDash val="solid"/>
            <a:miter/>
          </a:ln>
        </p:spPr>
        <p:txBody>
          <a:bodyPr rtlCol="0" anchor="ctr"/>
          <a:lstStyle/>
          <a:p>
            <a:endParaRPr lang="en-IN"/>
          </a:p>
        </p:txBody>
      </p:sp>
      <p:grpSp>
        <p:nvGrpSpPr>
          <p:cNvPr id="45" name="Group 44">
            <a:extLst>
              <a:ext uri="{FF2B5EF4-FFF2-40B4-BE49-F238E27FC236}">
                <a16:creationId xmlns:a16="http://schemas.microsoft.com/office/drawing/2014/main" id="{F1071980-522B-485E-EAE5-B257434373C6}"/>
              </a:ext>
            </a:extLst>
          </p:cNvPr>
          <p:cNvGrpSpPr/>
          <p:nvPr/>
        </p:nvGrpSpPr>
        <p:grpSpPr>
          <a:xfrm>
            <a:off x="132129" y="3052721"/>
            <a:ext cx="1360387" cy="3476864"/>
            <a:chOff x="695137" y="1729829"/>
            <a:chExt cx="2021462" cy="4172226"/>
          </a:xfrm>
        </p:grpSpPr>
        <p:sp>
          <p:nvSpPr>
            <p:cNvPr id="7" name="Freeform: Shape 6">
              <a:extLst>
                <a:ext uri="{FF2B5EF4-FFF2-40B4-BE49-F238E27FC236}">
                  <a16:creationId xmlns:a16="http://schemas.microsoft.com/office/drawing/2014/main" id="{44755ECD-5612-EBE6-44DF-4771C56BE171}"/>
                </a:ext>
              </a:extLst>
            </p:cNvPr>
            <p:cNvSpPr/>
            <p:nvPr/>
          </p:nvSpPr>
          <p:spPr>
            <a:xfrm>
              <a:off x="1257545" y="4033182"/>
              <a:ext cx="867848" cy="142546"/>
            </a:xfrm>
            <a:custGeom>
              <a:avLst/>
              <a:gdLst>
                <a:gd name="connsiteX0" fmla="*/ 0 w 867848"/>
                <a:gd name="connsiteY0" fmla="*/ 49117 h 142546"/>
                <a:gd name="connsiteX1" fmla="*/ 867849 w 867848"/>
                <a:gd name="connsiteY1" fmla="*/ 49117 h 142546"/>
                <a:gd name="connsiteX2" fmla="*/ 710621 w 867848"/>
                <a:gd name="connsiteY2" fmla="*/ 128781 h 142546"/>
                <a:gd name="connsiteX3" fmla="*/ 152252 w 867848"/>
                <a:gd name="connsiteY3" fmla="*/ 142547 h 142546"/>
                <a:gd name="connsiteX4" fmla="*/ 0 w 867848"/>
                <a:gd name="connsiteY4" fmla="*/ 49117 h 142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848" h="142546">
                  <a:moveTo>
                    <a:pt x="0" y="49117"/>
                  </a:moveTo>
                  <a:cubicBezTo>
                    <a:pt x="0" y="49117"/>
                    <a:pt x="431160" y="-61396"/>
                    <a:pt x="867849" y="49117"/>
                  </a:cubicBezTo>
                  <a:lnTo>
                    <a:pt x="710621" y="128781"/>
                  </a:lnTo>
                  <a:lnTo>
                    <a:pt x="152252" y="142547"/>
                  </a:lnTo>
                  <a:lnTo>
                    <a:pt x="0" y="49117"/>
                  </a:lnTo>
                  <a:close/>
                </a:path>
              </a:pathLst>
            </a:custGeom>
            <a:solidFill>
              <a:srgbClr val="DB4040"/>
            </a:solidFill>
            <a:ln w="5522" cap="flat">
              <a:noFill/>
              <a:prstDash val="solid"/>
              <a:miter/>
            </a:ln>
          </p:spPr>
          <p:txBody>
            <a:bodyPr rtlCol="0" anchor="ctr"/>
            <a:lstStyle/>
            <a:p>
              <a:endParaRPr lang="en-IN"/>
            </a:p>
          </p:txBody>
        </p:sp>
        <p:grpSp>
          <p:nvGrpSpPr>
            <p:cNvPr id="40" name="Group 39">
              <a:extLst>
                <a:ext uri="{FF2B5EF4-FFF2-40B4-BE49-F238E27FC236}">
                  <a16:creationId xmlns:a16="http://schemas.microsoft.com/office/drawing/2014/main" id="{FE1BF162-7CFE-8EB3-1C18-8713F585C7CA}"/>
                </a:ext>
              </a:extLst>
            </p:cNvPr>
            <p:cNvGrpSpPr/>
            <p:nvPr/>
          </p:nvGrpSpPr>
          <p:grpSpPr>
            <a:xfrm>
              <a:off x="695137" y="1729829"/>
              <a:ext cx="2021462" cy="4172226"/>
              <a:chOff x="695137" y="1729829"/>
              <a:chExt cx="2021462" cy="4172226"/>
            </a:xfrm>
          </p:grpSpPr>
          <p:grpSp>
            <p:nvGrpSpPr>
              <p:cNvPr id="8" name="Graphic 2">
                <a:extLst>
                  <a:ext uri="{FF2B5EF4-FFF2-40B4-BE49-F238E27FC236}">
                    <a16:creationId xmlns:a16="http://schemas.microsoft.com/office/drawing/2014/main" id="{961AB7AB-ED18-2B7A-229E-F3D5FF1A5CEF}"/>
                  </a:ext>
                </a:extLst>
              </p:cNvPr>
              <p:cNvGrpSpPr/>
              <p:nvPr/>
            </p:nvGrpSpPr>
            <p:grpSpPr>
              <a:xfrm>
                <a:off x="695137" y="1729829"/>
                <a:ext cx="1446506" cy="2453971"/>
                <a:chOff x="695137" y="1729829"/>
                <a:chExt cx="1446506" cy="2453971"/>
              </a:xfrm>
            </p:grpSpPr>
            <p:sp>
              <p:nvSpPr>
                <p:cNvPr id="9" name="Freeform: Shape 8">
                  <a:extLst>
                    <a:ext uri="{FF2B5EF4-FFF2-40B4-BE49-F238E27FC236}">
                      <a16:creationId xmlns:a16="http://schemas.microsoft.com/office/drawing/2014/main" id="{3B88A564-4B12-5FD7-3BE6-F8D34F05B5CD}"/>
                    </a:ext>
                  </a:extLst>
                </p:cNvPr>
                <p:cNvSpPr/>
                <p:nvPr/>
              </p:nvSpPr>
              <p:spPr>
                <a:xfrm>
                  <a:off x="695137" y="1729829"/>
                  <a:ext cx="1446506" cy="2453971"/>
                </a:xfrm>
                <a:custGeom>
                  <a:avLst/>
                  <a:gdLst>
                    <a:gd name="connsiteX0" fmla="*/ 918217 w 1446506"/>
                    <a:gd name="connsiteY0" fmla="*/ 2440925 h 2453971"/>
                    <a:gd name="connsiteX1" fmla="*/ 528022 w 1446506"/>
                    <a:gd name="connsiteY1" fmla="*/ 1637814 h 2453971"/>
                    <a:gd name="connsiteX2" fmla="*/ 24219 w 1446506"/>
                    <a:gd name="connsiteY2" fmla="*/ 470602 h 2453971"/>
                    <a:gd name="connsiteX3" fmla="*/ 507456 w 1446506"/>
                    <a:gd name="connsiteY3" fmla="*/ 27114 h 2453971"/>
                    <a:gd name="connsiteX4" fmla="*/ 1408033 w 1446506"/>
                    <a:gd name="connsiteY4" fmla="*/ 632253 h 2453971"/>
                    <a:gd name="connsiteX5" fmla="*/ 1024141 w 1446506"/>
                    <a:gd name="connsiteY5" fmla="*/ 2453972 h 2453971"/>
                    <a:gd name="connsiteX6" fmla="*/ 918161 w 1446506"/>
                    <a:gd name="connsiteY6" fmla="*/ 2440980 h 245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506" h="2453971">
                      <a:moveTo>
                        <a:pt x="918217" y="2440925"/>
                      </a:moveTo>
                      <a:cubicBezTo>
                        <a:pt x="918217" y="2440925"/>
                        <a:pt x="859837" y="2077819"/>
                        <a:pt x="528022" y="1637814"/>
                      </a:cubicBezTo>
                      <a:cubicBezTo>
                        <a:pt x="196207" y="1197808"/>
                        <a:pt x="-85852" y="727120"/>
                        <a:pt x="24219" y="470602"/>
                      </a:cubicBezTo>
                      <a:cubicBezTo>
                        <a:pt x="134289" y="214084"/>
                        <a:pt x="147447" y="98264"/>
                        <a:pt x="507456" y="27114"/>
                      </a:cubicBezTo>
                      <a:cubicBezTo>
                        <a:pt x="867466" y="-44037"/>
                        <a:pt x="1268773" y="-16727"/>
                        <a:pt x="1408033" y="632253"/>
                      </a:cubicBezTo>
                      <a:cubicBezTo>
                        <a:pt x="1547294" y="1281232"/>
                        <a:pt x="1282925" y="1657882"/>
                        <a:pt x="1024141" y="2453972"/>
                      </a:cubicBezTo>
                      <a:lnTo>
                        <a:pt x="918161" y="2440980"/>
                      </a:lnTo>
                      <a:close/>
                    </a:path>
                  </a:pathLst>
                </a:custGeom>
                <a:solidFill>
                  <a:srgbClr val="595959"/>
                </a:solidFill>
                <a:ln w="5522"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46C7FE7-F21D-4988-EB14-E4BB72FCF92D}"/>
                    </a:ext>
                  </a:extLst>
                </p:cNvPr>
                <p:cNvSpPr/>
                <p:nvPr/>
              </p:nvSpPr>
              <p:spPr>
                <a:xfrm>
                  <a:off x="932012" y="2070056"/>
                  <a:ext cx="1054235" cy="2053540"/>
                </a:xfrm>
                <a:custGeom>
                  <a:avLst/>
                  <a:gdLst>
                    <a:gd name="connsiteX0" fmla="*/ 728499 w 1054235"/>
                    <a:gd name="connsiteY0" fmla="*/ 2053540 h 2053540"/>
                    <a:gd name="connsiteX1" fmla="*/ 383692 w 1054235"/>
                    <a:gd name="connsiteY1" fmla="*/ 1190114 h 2053540"/>
                    <a:gd name="connsiteX2" fmla="*/ 17601 w 1054235"/>
                    <a:gd name="connsiteY2" fmla="*/ 341947 h 2053540"/>
                    <a:gd name="connsiteX3" fmla="*/ 368766 w 1054235"/>
                    <a:gd name="connsiteY3" fmla="*/ 19696 h 2053540"/>
                    <a:gd name="connsiteX4" fmla="*/ 1023163 w 1054235"/>
                    <a:gd name="connsiteY4" fmla="*/ 459425 h 2053540"/>
                    <a:gd name="connsiteX5" fmla="*/ 773666 w 1054235"/>
                    <a:gd name="connsiteY5" fmla="*/ 1791770 h 2053540"/>
                    <a:gd name="connsiteX6" fmla="*/ 728499 w 1054235"/>
                    <a:gd name="connsiteY6" fmla="*/ 2053540 h 205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4235" h="2053540">
                      <a:moveTo>
                        <a:pt x="728499" y="2053540"/>
                      </a:moveTo>
                      <a:cubicBezTo>
                        <a:pt x="728499" y="2053540"/>
                        <a:pt x="624786" y="1509877"/>
                        <a:pt x="383692" y="1190114"/>
                      </a:cubicBezTo>
                      <a:cubicBezTo>
                        <a:pt x="142599" y="870407"/>
                        <a:pt x="-62395" y="528364"/>
                        <a:pt x="17601" y="341947"/>
                      </a:cubicBezTo>
                      <a:cubicBezTo>
                        <a:pt x="97542" y="155584"/>
                        <a:pt x="107162" y="71387"/>
                        <a:pt x="368766" y="19696"/>
                      </a:cubicBezTo>
                      <a:cubicBezTo>
                        <a:pt x="630370" y="-31994"/>
                        <a:pt x="921938" y="-12148"/>
                        <a:pt x="1023163" y="459425"/>
                      </a:cubicBezTo>
                      <a:cubicBezTo>
                        <a:pt x="1124388" y="930998"/>
                        <a:pt x="961742" y="1213334"/>
                        <a:pt x="773666" y="1791770"/>
                      </a:cubicBezTo>
                      <a:lnTo>
                        <a:pt x="728499" y="2053540"/>
                      </a:lnTo>
                      <a:close/>
                    </a:path>
                  </a:pathLst>
                </a:custGeom>
                <a:solidFill>
                  <a:srgbClr val="8C8C8C"/>
                </a:solidFill>
                <a:ln w="5522"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06B46FB7-4A36-98BF-06CC-383C998740F1}"/>
                    </a:ext>
                  </a:extLst>
                </p:cNvPr>
                <p:cNvSpPr/>
                <p:nvPr/>
              </p:nvSpPr>
              <p:spPr>
                <a:xfrm>
                  <a:off x="1184754" y="2367619"/>
                  <a:ext cx="664382" cy="1807944"/>
                </a:xfrm>
                <a:custGeom>
                  <a:avLst/>
                  <a:gdLst>
                    <a:gd name="connsiteX0" fmla="*/ 479958 w 664382"/>
                    <a:gd name="connsiteY0" fmla="*/ 1807944 h 1807944"/>
                    <a:gd name="connsiteX1" fmla="*/ 241794 w 664382"/>
                    <a:gd name="connsiteY1" fmla="*/ 750029 h 1807944"/>
                    <a:gd name="connsiteX2" fmla="*/ 11094 w 664382"/>
                    <a:gd name="connsiteY2" fmla="*/ 215543 h 1807944"/>
                    <a:gd name="connsiteX3" fmla="*/ 232396 w 664382"/>
                    <a:gd name="connsiteY3" fmla="*/ 12429 h 1807944"/>
                    <a:gd name="connsiteX4" fmla="*/ 644815 w 664382"/>
                    <a:gd name="connsiteY4" fmla="*/ 289568 h 1807944"/>
                    <a:gd name="connsiteX5" fmla="*/ 601914 w 664382"/>
                    <a:gd name="connsiteY5" fmla="*/ 795030 h 1807944"/>
                    <a:gd name="connsiteX6" fmla="*/ 480289 w 664382"/>
                    <a:gd name="connsiteY6" fmla="*/ 1515989 h 1807944"/>
                    <a:gd name="connsiteX7" fmla="*/ 479958 w 664382"/>
                    <a:gd name="connsiteY7" fmla="*/ 1807889 h 180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382" h="1807944">
                      <a:moveTo>
                        <a:pt x="479958" y="1807944"/>
                      </a:moveTo>
                      <a:cubicBezTo>
                        <a:pt x="479958" y="1807944"/>
                        <a:pt x="393715" y="951539"/>
                        <a:pt x="241794" y="750029"/>
                      </a:cubicBezTo>
                      <a:cubicBezTo>
                        <a:pt x="89874" y="548519"/>
                        <a:pt x="-39325" y="332966"/>
                        <a:pt x="11094" y="215543"/>
                      </a:cubicBezTo>
                      <a:cubicBezTo>
                        <a:pt x="61513" y="98064"/>
                        <a:pt x="67539" y="45047"/>
                        <a:pt x="232396" y="12429"/>
                      </a:cubicBezTo>
                      <a:cubicBezTo>
                        <a:pt x="397253" y="-20188"/>
                        <a:pt x="581017" y="-7639"/>
                        <a:pt x="644815" y="289568"/>
                      </a:cubicBezTo>
                      <a:cubicBezTo>
                        <a:pt x="685725" y="480243"/>
                        <a:pt x="658193" y="621770"/>
                        <a:pt x="601914" y="795030"/>
                      </a:cubicBezTo>
                      <a:cubicBezTo>
                        <a:pt x="526230" y="1028052"/>
                        <a:pt x="484878" y="1271026"/>
                        <a:pt x="480289" y="1515989"/>
                      </a:cubicBezTo>
                      <a:lnTo>
                        <a:pt x="479958" y="1807889"/>
                      </a:lnTo>
                      <a:close/>
                    </a:path>
                  </a:pathLst>
                </a:custGeom>
                <a:solidFill>
                  <a:srgbClr val="BFBFBF"/>
                </a:solidFill>
                <a:ln w="5522" cap="flat">
                  <a:noFill/>
                  <a:prstDash val="solid"/>
                  <a:miter/>
                </a:ln>
              </p:spPr>
              <p:txBody>
                <a:bodyPr rtlCol="0" anchor="ctr"/>
                <a:lstStyle/>
                <a:p>
                  <a:endParaRPr lang="en-IN"/>
                </a:p>
              </p:txBody>
            </p:sp>
          </p:grpSp>
          <p:grpSp>
            <p:nvGrpSpPr>
              <p:cNvPr id="12" name="Graphic 2">
                <a:extLst>
                  <a:ext uri="{FF2B5EF4-FFF2-40B4-BE49-F238E27FC236}">
                    <a16:creationId xmlns:a16="http://schemas.microsoft.com/office/drawing/2014/main" id="{BFC08A64-D8BD-F8B3-7F90-EBA31C8A53D2}"/>
                  </a:ext>
                </a:extLst>
              </p:cNvPr>
              <p:cNvGrpSpPr/>
              <p:nvPr/>
            </p:nvGrpSpPr>
            <p:grpSpPr>
              <a:xfrm>
                <a:off x="708874" y="4082299"/>
                <a:ext cx="2007725" cy="1819756"/>
                <a:chOff x="708874" y="4082299"/>
                <a:chExt cx="2007725" cy="1819756"/>
              </a:xfrm>
            </p:grpSpPr>
            <p:sp>
              <p:nvSpPr>
                <p:cNvPr id="13" name="Freeform: Shape 12">
                  <a:extLst>
                    <a:ext uri="{FF2B5EF4-FFF2-40B4-BE49-F238E27FC236}">
                      <a16:creationId xmlns:a16="http://schemas.microsoft.com/office/drawing/2014/main" id="{E074AC62-CFB7-ED9A-4FA7-3745F68C4367}"/>
                    </a:ext>
                  </a:extLst>
                </p:cNvPr>
                <p:cNvSpPr/>
                <p:nvPr/>
              </p:nvSpPr>
              <p:spPr>
                <a:xfrm>
                  <a:off x="708874" y="4082299"/>
                  <a:ext cx="2007725" cy="1819756"/>
                </a:xfrm>
                <a:custGeom>
                  <a:avLst/>
                  <a:gdLst>
                    <a:gd name="connsiteX0" fmla="*/ 1416520 w 2007725"/>
                    <a:gd name="connsiteY0" fmla="*/ 0 h 1819756"/>
                    <a:gd name="connsiteX1" fmla="*/ 1107980 w 2007725"/>
                    <a:gd name="connsiteY1" fmla="*/ 43785 h 1819756"/>
                    <a:gd name="connsiteX2" fmla="*/ 857156 w 2007725"/>
                    <a:gd name="connsiteY2" fmla="*/ 43785 h 1819756"/>
                    <a:gd name="connsiteX3" fmla="*/ 548616 w 2007725"/>
                    <a:gd name="connsiteY3" fmla="*/ 0 h 1819756"/>
                    <a:gd name="connsiteX4" fmla="*/ 342186 w 2007725"/>
                    <a:gd name="connsiteY4" fmla="*/ 1138574 h 1819756"/>
                    <a:gd name="connsiteX5" fmla="*/ 3848 w 2007725"/>
                    <a:gd name="connsiteY5" fmla="*/ 1674830 h 1819756"/>
                    <a:gd name="connsiteX6" fmla="*/ 32042 w 2007725"/>
                    <a:gd name="connsiteY6" fmla="*/ 1729505 h 1819756"/>
                    <a:gd name="connsiteX7" fmla="*/ 654928 w 2007725"/>
                    <a:gd name="connsiteY7" fmla="*/ 1792142 h 1819756"/>
                    <a:gd name="connsiteX8" fmla="*/ 1310265 w 2007725"/>
                    <a:gd name="connsiteY8" fmla="*/ 1792142 h 1819756"/>
                    <a:gd name="connsiteX9" fmla="*/ 1975995 w 2007725"/>
                    <a:gd name="connsiteY9" fmla="*/ 1729450 h 1819756"/>
                    <a:gd name="connsiteX10" fmla="*/ 2003913 w 2007725"/>
                    <a:gd name="connsiteY10" fmla="*/ 1675327 h 1819756"/>
                    <a:gd name="connsiteX11" fmla="*/ 1670219 w 2007725"/>
                    <a:gd name="connsiteY11" fmla="*/ 1172961 h 1819756"/>
                    <a:gd name="connsiteX12" fmla="*/ 1416520 w 2007725"/>
                    <a:gd name="connsiteY12" fmla="*/ 55 h 18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7725" h="1819756">
                      <a:moveTo>
                        <a:pt x="1416520" y="0"/>
                      </a:moveTo>
                      <a:lnTo>
                        <a:pt x="1107980" y="43785"/>
                      </a:lnTo>
                      <a:cubicBezTo>
                        <a:pt x="1024612" y="52188"/>
                        <a:pt x="940580" y="52188"/>
                        <a:pt x="857156" y="43785"/>
                      </a:cubicBezTo>
                      <a:lnTo>
                        <a:pt x="548616" y="0"/>
                      </a:lnTo>
                      <a:cubicBezTo>
                        <a:pt x="548616" y="0"/>
                        <a:pt x="525342" y="601711"/>
                        <a:pt x="342186" y="1138574"/>
                      </a:cubicBezTo>
                      <a:cubicBezTo>
                        <a:pt x="274297" y="1337542"/>
                        <a:pt x="74832" y="1527608"/>
                        <a:pt x="3848" y="1674830"/>
                      </a:cubicBezTo>
                      <a:cubicBezTo>
                        <a:pt x="-7265" y="1697938"/>
                        <a:pt x="6778" y="1725193"/>
                        <a:pt x="32042" y="1729505"/>
                      </a:cubicBezTo>
                      <a:lnTo>
                        <a:pt x="654928" y="1792142"/>
                      </a:lnTo>
                      <a:cubicBezTo>
                        <a:pt x="871807" y="1828961"/>
                        <a:pt x="1093385" y="1828961"/>
                        <a:pt x="1310265" y="1792142"/>
                      </a:cubicBezTo>
                      <a:lnTo>
                        <a:pt x="1975995" y="1729450"/>
                      </a:lnTo>
                      <a:cubicBezTo>
                        <a:pt x="2001038" y="1725193"/>
                        <a:pt x="2014915" y="1698160"/>
                        <a:pt x="2003913" y="1675327"/>
                      </a:cubicBezTo>
                      <a:cubicBezTo>
                        <a:pt x="1936909" y="1536509"/>
                        <a:pt x="1738882" y="1359545"/>
                        <a:pt x="1670219" y="1172961"/>
                      </a:cubicBezTo>
                      <a:cubicBezTo>
                        <a:pt x="1469704" y="627750"/>
                        <a:pt x="1416520" y="55"/>
                        <a:pt x="1416520" y="55"/>
                      </a:cubicBezTo>
                      <a:close/>
                    </a:path>
                  </a:pathLst>
                </a:custGeom>
                <a:solidFill>
                  <a:srgbClr val="FE504F"/>
                </a:solidFill>
                <a:ln w="5522"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3771828-E2B8-314E-8891-9560FCE1D1FE}"/>
                    </a:ext>
                  </a:extLst>
                </p:cNvPr>
                <p:cNvSpPr/>
                <p:nvPr/>
              </p:nvSpPr>
              <p:spPr>
                <a:xfrm>
                  <a:off x="1234437" y="4274577"/>
                  <a:ext cx="925896" cy="116202"/>
                </a:xfrm>
                <a:custGeom>
                  <a:avLst/>
                  <a:gdLst>
                    <a:gd name="connsiteX0" fmla="*/ 913845 w 925896"/>
                    <a:gd name="connsiteY0" fmla="*/ 2764 h 116202"/>
                    <a:gd name="connsiteX1" fmla="*/ 578879 w 925896"/>
                    <a:gd name="connsiteY1" fmla="*/ 30130 h 116202"/>
                    <a:gd name="connsiteX2" fmla="*/ 318934 w 925896"/>
                    <a:gd name="connsiteY2" fmla="*/ 29687 h 116202"/>
                    <a:gd name="connsiteX3" fmla="*/ 8735 w 925896"/>
                    <a:gd name="connsiteY3" fmla="*/ 0 h 116202"/>
                    <a:gd name="connsiteX4" fmla="*/ 0 w 925896"/>
                    <a:gd name="connsiteY4" fmla="*/ 82650 h 116202"/>
                    <a:gd name="connsiteX5" fmla="*/ 312852 w 925896"/>
                    <a:gd name="connsiteY5" fmla="*/ 109573 h 116202"/>
                    <a:gd name="connsiteX6" fmla="*/ 584850 w 925896"/>
                    <a:gd name="connsiteY6" fmla="*/ 110015 h 116202"/>
                    <a:gd name="connsiteX7" fmla="*/ 925897 w 925896"/>
                    <a:gd name="connsiteY7" fmla="*/ 86298 h 116202"/>
                    <a:gd name="connsiteX8" fmla="*/ 913790 w 925896"/>
                    <a:gd name="connsiteY8" fmla="*/ 2764 h 11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5896" h="116202">
                      <a:moveTo>
                        <a:pt x="913845" y="2764"/>
                      </a:moveTo>
                      <a:lnTo>
                        <a:pt x="578879" y="30130"/>
                      </a:lnTo>
                      <a:cubicBezTo>
                        <a:pt x="492415" y="38256"/>
                        <a:pt x="405398" y="38091"/>
                        <a:pt x="318934" y="29687"/>
                      </a:cubicBezTo>
                      <a:lnTo>
                        <a:pt x="8735" y="0"/>
                      </a:lnTo>
                      <a:cubicBezTo>
                        <a:pt x="7242" y="24878"/>
                        <a:pt x="1990" y="54068"/>
                        <a:pt x="0" y="82650"/>
                      </a:cubicBezTo>
                      <a:lnTo>
                        <a:pt x="312852" y="109573"/>
                      </a:lnTo>
                      <a:cubicBezTo>
                        <a:pt x="403297" y="118252"/>
                        <a:pt x="494350" y="118418"/>
                        <a:pt x="584850" y="110015"/>
                      </a:cubicBezTo>
                      <a:lnTo>
                        <a:pt x="925897" y="86298"/>
                      </a:lnTo>
                      <a:cubicBezTo>
                        <a:pt x="923907" y="57717"/>
                        <a:pt x="915282" y="27642"/>
                        <a:pt x="913790" y="2764"/>
                      </a:cubicBezTo>
                      <a:close/>
                    </a:path>
                  </a:pathLst>
                </a:custGeom>
                <a:solidFill>
                  <a:srgbClr val="FCE9A7"/>
                </a:solidFill>
                <a:ln w="5522"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8BDA78D-E9F8-FC69-B31E-E63CECC08EE8}"/>
                    </a:ext>
                  </a:extLst>
                </p:cNvPr>
                <p:cNvSpPr/>
                <p:nvPr/>
              </p:nvSpPr>
              <p:spPr>
                <a:xfrm>
                  <a:off x="1215253" y="4415717"/>
                  <a:ext cx="968133" cy="118509"/>
                </a:xfrm>
                <a:custGeom>
                  <a:avLst/>
                  <a:gdLst>
                    <a:gd name="connsiteX0" fmla="*/ 953705 w 968133"/>
                    <a:gd name="connsiteY0" fmla="*/ 0 h 118509"/>
                    <a:gd name="connsiteX1" fmla="*/ 611054 w 968133"/>
                    <a:gd name="connsiteY1" fmla="*/ 31623 h 118509"/>
                    <a:gd name="connsiteX2" fmla="*/ 330101 w 968133"/>
                    <a:gd name="connsiteY2" fmla="*/ 31291 h 118509"/>
                    <a:gd name="connsiteX3" fmla="*/ 12162 w 968133"/>
                    <a:gd name="connsiteY3" fmla="*/ 442 h 118509"/>
                    <a:gd name="connsiteX4" fmla="*/ 0 w 968133"/>
                    <a:gd name="connsiteY4" fmla="*/ 83534 h 118509"/>
                    <a:gd name="connsiteX5" fmla="*/ 332810 w 968133"/>
                    <a:gd name="connsiteY5" fmla="*/ 112005 h 118509"/>
                    <a:gd name="connsiteX6" fmla="*/ 609783 w 968133"/>
                    <a:gd name="connsiteY6" fmla="*/ 112282 h 118509"/>
                    <a:gd name="connsiteX7" fmla="*/ 968134 w 968133"/>
                    <a:gd name="connsiteY7" fmla="*/ 85138 h 118509"/>
                    <a:gd name="connsiteX8" fmla="*/ 953705 w 968133"/>
                    <a:gd name="connsiteY8" fmla="*/ 0 h 11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8133" h="118509">
                      <a:moveTo>
                        <a:pt x="953705" y="0"/>
                      </a:moveTo>
                      <a:lnTo>
                        <a:pt x="611054" y="31623"/>
                      </a:lnTo>
                      <a:cubicBezTo>
                        <a:pt x="517569" y="40247"/>
                        <a:pt x="423531" y="40136"/>
                        <a:pt x="330101" y="31291"/>
                      </a:cubicBezTo>
                      <a:lnTo>
                        <a:pt x="12162" y="442"/>
                      </a:lnTo>
                      <a:cubicBezTo>
                        <a:pt x="10172" y="26205"/>
                        <a:pt x="2377" y="55837"/>
                        <a:pt x="0" y="83534"/>
                      </a:cubicBezTo>
                      <a:lnTo>
                        <a:pt x="332810" y="112005"/>
                      </a:lnTo>
                      <a:cubicBezTo>
                        <a:pt x="424913" y="120574"/>
                        <a:pt x="517624" y="120685"/>
                        <a:pt x="609783" y="112282"/>
                      </a:cubicBezTo>
                      <a:lnTo>
                        <a:pt x="968134" y="85138"/>
                      </a:lnTo>
                      <a:cubicBezTo>
                        <a:pt x="965757" y="57385"/>
                        <a:pt x="955695" y="25763"/>
                        <a:pt x="953705" y="0"/>
                      </a:cubicBezTo>
                      <a:close/>
                    </a:path>
                  </a:pathLst>
                </a:custGeom>
                <a:solidFill>
                  <a:srgbClr val="FCE9A7"/>
                </a:solidFill>
                <a:ln w="5522" cap="flat">
                  <a:noFill/>
                  <a:prstDash val="solid"/>
                  <a:miter/>
                </a:ln>
              </p:spPr>
              <p:txBody>
                <a:bodyPr rtlCol="0" anchor="ctr"/>
                <a:lstStyle/>
                <a:p>
                  <a:endParaRPr lang="en-IN"/>
                </a:p>
              </p:txBody>
            </p:sp>
          </p:grpSp>
        </p:grpSp>
      </p:grpSp>
      <p:sp>
        <p:nvSpPr>
          <p:cNvPr id="16" name="Freeform: Shape 15">
            <a:extLst>
              <a:ext uri="{FF2B5EF4-FFF2-40B4-BE49-F238E27FC236}">
                <a16:creationId xmlns:a16="http://schemas.microsoft.com/office/drawing/2014/main" id="{BA047A5E-0EC6-7136-9C7C-579386E2544B}"/>
              </a:ext>
            </a:extLst>
          </p:cNvPr>
          <p:cNvSpPr/>
          <p:nvPr/>
        </p:nvSpPr>
        <p:spPr>
          <a:xfrm>
            <a:off x="1508871" y="6001036"/>
            <a:ext cx="431023" cy="495959"/>
          </a:xfrm>
          <a:custGeom>
            <a:avLst/>
            <a:gdLst>
              <a:gd name="connsiteX0" fmla="*/ 347516 w 492801"/>
              <a:gd name="connsiteY0" fmla="*/ 0 h 545045"/>
              <a:gd name="connsiteX1" fmla="*/ 437794 w 492801"/>
              <a:gd name="connsiteY1" fmla="*/ 152418 h 545045"/>
              <a:gd name="connsiteX2" fmla="*/ 492802 w 492801"/>
              <a:gd name="connsiteY2" fmla="*/ 336901 h 545045"/>
              <a:gd name="connsiteX3" fmla="*/ 363603 w 492801"/>
              <a:gd name="connsiteY3" fmla="*/ 519283 h 545045"/>
              <a:gd name="connsiteX4" fmla="*/ 133290 w 492801"/>
              <a:gd name="connsiteY4" fmla="*/ 542724 h 545045"/>
              <a:gd name="connsiteX5" fmla="*/ 0 w 492801"/>
              <a:gd name="connsiteY5" fmla="*/ 545045 h 545045"/>
              <a:gd name="connsiteX6" fmla="*/ 347571 w 492801"/>
              <a:gd name="connsiteY6" fmla="*/ 0 h 5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801" h="545045">
                <a:moveTo>
                  <a:pt x="347516" y="0"/>
                </a:moveTo>
                <a:cubicBezTo>
                  <a:pt x="347516" y="0"/>
                  <a:pt x="397547" y="82429"/>
                  <a:pt x="437794" y="152418"/>
                </a:cubicBezTo>
                <a:cubicBezTo>
                  <a:pt x="472623" y="213010"/>
                  <a:pt x="474337" y="310033"/>
                  <a:pt x="492802" y="336901"/>
                </a:cubicBezTo>
                <a:lnTo>
                  <a:pt x="363603" y="519283"/>
                </a:lnTo>
                <a:lnTo>
                  <a:pt x="133290" y="542724"/>
                </a:lnTo>
                <a:lnTo>
                  <a:pt x="0" y="545045"/>
                </a:lnTo>
                <a:cubicBezTo>
                  <a:pt x="0" y="545045"/>
                  <a:pt x="276918" y="211683"/>
                  <a:pt x="347571" y="0"/>
                </a:cubicBezTo>
                <a:close/>
              </a:path>
            </a:pathLst>
          </a:custGeom>
          <a:solidFill>
            <a:srgbClr val="595959"/>
          </a:solidFill>
          <a:ln w="5522" cap="flat">
            <a:noFill/>
            <a:prstDash val="solid"/>
            <a:miter/>
          </a:ln>
        </p:spPr>
        <p:txBody>
          <a:bodyPr rtlCol="0" anchor="ctr"/>
          <a:lstStyle/>
          <a:p>
            <a:endParaRPr lang="en-IN"/>
          </a:p>
        </p:txBody>
      </p:sp>
      <p:grpSp>
        <p:nvGrpSpPr>
          <p:cNvPr id="46" name="Group 45">
            <a:extLst>
              <a:ext uri="{FF2B5EF4-FFF2-40B4-BE49-F238E27FC236}">
                <a16:creationId xmlns:a16="http://schemas.microsoft.com/office/drawing/2014/main" id="{6A80CF0C-4246-AA28-0290-985AAE74E9F2}"/>
              </a:ext>
            </a:extLst>
          </p:cNvPr>
          <p:cNvGrpSpPr/>
          <p:nvPr/>
        </p:nvGrpSpPr>
        <p:grpSpPr>
          <a:xfrm>
            <a:off x="1620399" y="4183656"/>
            <a:ext cx="1022191" cy="2408537"/>
            <a:chOff x="2183407" y="3074426"/>
            <a:chExt cx="1518923" cy="2890238"/>
          </a:xfrm>
        </p:grpSpPr>
        <p:sp>
          <p:nvSpPr>
            <p:cNvPr id="18" name="Freeform: Shape 17">
              <a:extLst>
                <a:ext uri="{FF2B5EF4-FFF2-40B4-BE49-F238E27FC236}">
                  <a16:creationId xmlns:a16="http://schemas.microsoft.com/office/drawing/2014/main" id="{1B3E2CE9-22CA-B24D-1290-230B625F0395}"/>
                </a:ext>
              </a:extLst>
            </p:cNvPr>
            <p:cNvSpPr/>
            <p:nvPr/>
          </p:nvSpPr>
          <p:spPr>
            <a:xfrm>
              <a:off x="2598459" y="4550807"/>
              <a:ext cx="656553" cy="107828"/>
            </a:xfrm>
            <a:custGeom>
              <a:avLst/>
              <a:gdLst>
                <a:gd name="connsiteX0" fmla="*/ 0 w 656553"/>
                <a:gd name="connsiteY0" fmla="*/ 37175 h 107828"/>
                <a:gd name="connsiteX1" fmla="*/ 656553 w 656553"/>
                <a:gd name="connsiteY1" fmla="*/ 37175 h 107828"/>
                <a:gd name="connsiteX2" fmla="*/ 537637 w 656553"/>
                <a:gd name="connsiteY2" fmla="*/ 97435 h 107828"/>
                <a:gd name="connsiteX3" fmla="*/ 115212 w 656553"/>
                <a:gd name="connsiteY3" fmla="*/ 107828 h 107828"/>
                <a:gd name="connsiteX4" fmla="*/ 0 w 656553"/>
                <a:gd name="connsiteY4" fmla="*/ 37175 h 10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3" h="107828">
                  <a:moveTo>
                    <a:pt x="0" y="37175"/>
                  </a:moveTo>
                  <a:cubicBezTo>
                    <a:pt x="0" y="37175"/>
                    <a:pt x="326176" y="-46469"/>
                    <a:pt x="656553" y="37175"/>
                  </a:cubicBezTo>
                  <a:lnTo>
                    <a:pt x="537637" y="97435"/>
                  </a:lnTo>
                  <a:lnTo>
                    <a:pt x="115212" y="107828"/>
                  </a:lnTo>
                  <a:lnTo>
                    <a:pt x="0" y="37175"/>
                  </a:lnTo>
                  <a:close/>
                </a:path>
              </a:pathLst>
            </a:custGeom>
            <a:solidFill>
              <a:srgbClr val="DB4040"/>
            </a:solidFill>
            <a:ln w="5522" cap="flat">
              <a:noFill/>
              <a:prstDash val="solid"/>
              <a:miter/>
            </a:ln>
          </p:spPr>
          <p:txBody>
            <a:bodyPr rtlCol="0" anchor="ctr"/>
            <a:lstStyle/>
            <a:p>
              <a:endParaRPr lang="en-IN"/>
            </a:p>
          </p:txBody>
        </p:sp>
        <p:grpSp>
          <p:nvGrpSpPr>
            <p:cNvPr id="39" name="Group 38">
              <a:extLst>
                <a:ext uri="{FF2B5EF4-FFF2-40B4-BE49-F238E27FC236}">
                  <a16:creationId xmlns:a16="http://schemas.microsoft.com/office/drawing/2014/main" id="{7A2D43B0-8D30-5B17-8287-A92BCAB49354}"/>
                </a:ext>
              </a:extLst>
            </p:cNvPr>
            <p:cNvGrpSpPr/>
            <p:nvPr/>
          </p:nvGrpSpPr>
          <p:grpSpPr>
            <a:xfrm>
              <a:off x="2183407" y="3074426"/>
              <a:ext cx="1518923" cy="2890238"/>
              <a:chOff x="2183407" y="3074426"/>
              <a:chExt cx="1518923" cy="2890238"/>
            </a:xfrm>
          </p:grpSpPr>
          <p:grpSp>
            <p:nvGrpSpPr>
              <p:cNvPr id="19" name="Graphic 2">
                <a:extLst>
                  <a:ext uri="{FF2B5EF4-FFF2-40B4-BE49-F238E27FC236}">
                    <a16:creationId xmlns:a16="http://schemas.microsoft.com/office/drawing/2014/main" id="{D1A6E389-8D7D-6860-E7BC-C57B9BA9C795}"/>
                  </a:ext>
                </a:extLst>
              </p:cNvPr>
              <p:cNvGrpSpPr/>
              <p:nvPr/>
            </p:nvGrpSpPr>
            <p:grpSpPr>
              <a:xfrm>
                <a:off x="2319191" y="3074426"/>
                <a:ext cx="921024" cy="1677971"/>
                <a:chOff x="2319191" y="3074426"/>
                <a:chExt cx="921024" cy="1677971"/>
              </a:xfrm>
            </p:grpSpPr>
            <p:sp>
              <p:nvSpPr>
                <p:cNvPr id="20" name="Freeform: Shape 19">
                  <a:extLst>
                    <a:ext uri="{FF2B5EF4-FFF2-40B4-BE49-F238E27FC236}">
                      <a16:creationId xmlns:a16="http://schemas.microsoft.com/office/drawing/2014/main" id="{0492ED4B-8B81-7321-85C7-20291A7802CE}"/>
                    </a:ext>
                  </a:extLst>
                </p:cNvPr>
                <p:cNvSpPr/>
                <p:nvPr/>
              </p:nvSpPr>
              <p:spPr>
                <a:xfrm>
                  <a:off x="2319191" y="3074426"/>
                  <a:ext cx="921024" cy="1677971"/>
                </a:xfrm>
                <a:custGeom>
                  <a:avLst/>
                  <a:gdLst>
                    <a:gd name="connsiteX0" fmla="*/ 624351 w 921024"/>
                    <a:gd name="connsiteY0" fmla="*/ 1677971 h 1677971"/>
                    <a:gd name="connsiteX1" fmla="*/ 910391 w 921024"/>
                    <a:gd name="connsiteY1" fmla="*/ 894707 h 1677971"/>
                    <a:gd name="connsiteX2" fmla="*/ 690416 w 921024"/>
                    <a:gd name="connsiteY2" fmla="*/ 55275 h 1677971"/>
                    <a:gd name="connsiteX3" fmla="*/ 148577 w 921024"/>
                    <a:gd name="connsiteY3" fmla="*/ 152961 h 1677971"/>
                    <a:gd name="connsiteX4" fmla="*/ 62389 w 921024"/>
                    <a:gd name="connsiteY4" fmla="*/ 351321 h 1677971"/>
                    <a:gd name="connsiteX5" fmla="*/ 7326 w 921024"/>
                    <a:gd name="connsiteY5" fmla="*/ 521982 h 1677971"/>
                    <a:gd name="connsiteX6" fmla="*/ 25349 w 921024"/>
                    <a:gd name="connsiteY6" fmla="*/ 775294 h 1677971"/>
                    <a:gd name="connsiteX7" fmla="*/ 347268 w 921024"/>
                    <a:gd name="connsiteY7" fmla="*/ 1185833 h 1677971"/>
                    <a:gd name="connsiteX8" fmla="*/ 561659 w 921024"/>
                    <a:gd name="connsiteY8" fmla="*/ 1657682 h 1677971"/>
                    <a:gd name="connsiteX9" fmla="*/ 624407 w 921024"/>
                    <a:gd name="connsiteY9" fmla="*/ 1677916 h 16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1024" h="1677971">
                      <a:moveTo>
                        <a:pt x="624351" y="1677971"/>
                      </a:moveTo>
                      <a:cubicBezTo>
                        <a:pt x="624351" y="1677971"/>
                        <a:pt x="885402" y="1189592"/>
                        <a:pt x="910391" y="894707"/>
                      </a:cubicBezTo>
                      <a:cubicBezTo>
                        <a:pt x="935379" y="599822"/>
                        <a:pt x="935379" y="167612"/>
                        <a:pt x="690416" y="55275"/>
                      </a:cubicBezTo>
                      <a:cubicBezTo>
                        <a:pt x="445397" y="-57063"/>
                        <a:pt x="193081" y="15083"/>
                        <a:pt x="148577" y="152961"/>
                      </a:cubicBezTo>
                      <a:cubicBezTo>
                        <a:pt x="104073" y="290895"/>
                        <a:pt x="109491" y="274144"/>
                        <a:pt x="62389" y="351321"/>
                      </a:cubicBezTo>
                      <a:cubicBezTo>
                        <a:pt x="15343" y="428497"/>
                        <a:pt x="-6716" y="450942"/>
                        <a:pt x="7326" y="521982"/>
                      </a:cubicBezTo>
                      <a:cubicBezTo>
                        <a:pt x="21368" y="593022"/>
                        <a:pt x="-27779" y="688000"/>
                        <a:pt x="25349" y="775294"/>
                      </a:cubicBezTo>
                      <a:cubicBezTo>
                        <a:pt x="78422" y="862642"/>
                        <a:pt x="40220" y="935286"/>
                        <a:pt x="347268" y="1185833"/>
                      </a:cubicBezTo>
                      <a:cubicBezTo>
                        <a:pt x="654315" y="1436380"/>
                        <a:pt x="561659" y="1657682"/>
                        <a:pt x="561659" y="1657682"/>
                      </a:cubicBezTo>
                      <a:lnTo>
                        <a:pt x="624407" y="1677916"/>
                      </a:lnTo>
                      <a:close/>
                    </a:path>
                  </a:pathLst>
                </a:custGeom>
                <a:solidFill>
                  <a:srgbClr val="595959"/>
                </a:solidFill>
                <a:ln w="5522"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D1CE36FB-2EA3-E53C-5641-21752780C0DD}"/>
                    </a:ext>
                  </a:extLst>
                </p:cNvPr>
                <p:cNvSpPr/>
                <p:nvPr/>
              </p:nvSpPr>
              <p:spPr>
                <a:xfrm>
                  <a:off x="2452535" y="3256847"/>
                  <a:ext cx="684775" cy="1488695"/>
                </a:xfrm>
                <a:custGeom>
                  <a:avLst/>
                  <a:gdLst>
                    <a:gd name="connsiteX0" fmla="*/ 469667 w 684775"/>
                    <a:gd name="connsiteY0" fmla="*/ 1488640 h 1488695"/>
                    <a:gd name="connsiteX1" fmla="*/ 676872 w 684775"/>
                    <a:gd name="connsiteY1" fmla="*/ 665184 h 1488695"/>
                    <a:gd name="connsiteX2" fmla="*/ 513286 w 684775"/>
                    <a:gd name="connsiteY2" fmla="*/ 41083 h 1488695"/>
                    <a:gd name="connsiteX3" fmla="*/ 110487 w 684775"/>
                    <a:gd name="connsiteY3" fmla="*/ 113726 h 1488695"/>
                    <a:gd name="connsiteX4" fmla="*/ 46413 w 684775"/>
                    <a:gd name="connsiteY4" fmla="*/ 261224 h 1488695"/>
                    <a:gd name="connsiteX5" fmla="*/ 5447 w 684775"/>
                    <a:gd name="connsiteY5" fmla="*/ 388101 h 1488695"/>
                    <a:gd name="connsiteX6" fmla="*/ 18826 w 684775"/>
                    <a:gd name="connsiteY6" fmla="*/ 576453 h 1488695"/>
                    <a:gd name="connsiteX7" fmla="*/ 258151 w 684775"/>
                    <a:gd name="connsiteY7" fmla="*/ 881676 h 1488695"/>
                    <a:gd name="connsiteX8" fmla="*/ 451313 w 684775"/>
                    <a:gd name="connsiteY8" fmla="*/ 1482780 h 1488695"/>
                    <a:gd name="connsiteX9" fmla="*/ 469667 w 684775"/>
                    <a:gd name="connsiteY9" fmla="*/ 1488695 h 148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775" h="1488695">
                      <a:moveTo>
                        <a:pt x="469667" y="1488640"/>
                      </a:moveTo>
                      <a:cubicBezTo>
                        <a:pt x="469667" y="1488640"/>
                        <a:pt x="658296" y="884385"/>
                        <a:pt x="676872" y="665184"/>
                      </a:cubicBezTo>
                      <a:cubicBezTo>
                        <a:pt x="695447" y="445928"/>
                        <a:pt x="695447" y="124617"/>
                        <a:pt x="513286" y="41083"/>
                      </a:cubicBezTo>
                      <a:cubicBezTo>
                        <a:pt x="331125" y="-42396"/>
                        <a:pt x="143547" y="11174"/>
                        <a:pt x="110487" y="113726"/>
                      </a:cubicBezTo>
                      <a:cubicBezTo>
                        <a:pt x="77372" y="216278"/>
                        <a:pt x="81408" y="203839"/>
                        <a:pt x="46413" y="261224"/>
                      </a:cubicBezTo>
                      <a:cubicBezTo>
                        <a:pt x="11418" y="318608"/>
                        <a:pt x="-4946" y="335304"/>
                        <a:pt x="5447" y="388101"/>
                      </a:cubicBezTo>
                      <a:cubicBezTo>
                        <a:pt x="15896" y="440897"/>
                        <a:pt x="-20647" y="511495"/>
                        <a:pt x="18826" y="576453"/>
                      </a:cubicBezTo>
                      <a:cubicBezTo>
                        <a:pt x="58299" y="641357"/>
                        <a:pt x="-468" y="740481"/>
                        <a:pt x="258151" y="881676"/>
                      </a:cubicBezTo>
                      <a:cubicBezTo>
                        <a:pt x="594664" y="1065385"/>
                        <a:pt x="451313" y="1482780"/>
                        <a:pt x="451313" y="1482780"/>
                      </a:cubicBezTo>
                      <a:lnTo>
                        <a:pt x="469667" y="1488695"/>
                      </a:lnTo>
                      <a:close/>
                    </a:path>
                  </a:pathLst>
                </a:custGeom>
                <a:solidFill>
                  <a:srgbClr val="8C8C8C"/>
                </a:solidFill>
                <a:ln w="5522"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C0DB5A16-BE09-BA82-EE2B-12023AABC61B}"/>
                    </a:ext>
                  </a:extLst>
                </p:cNvPr>
                <p:cNvSpPr/>
                <p:nvPr/>
              </p:nvSpPr>
              <p:spPr>
                <a:xfrm>
                  <a:off x="2597293" y="3452886"/>
                  <a:ext cx="453136" cy="1285800"/>
                </a:xfrm>
                <a:custGeom>
                  <a:avLst/>
                  <a:gdLst>
                    <a:gd name="connsiteX0" fmla="*/ 320156 w 453136"/>
                    <a:gd name="connsiteY0" fmla="*/ 1285745 h 1285800"/>
                    <a:gd name="connsiteX1" fmla="*/ 447917 w 453136"/>
                    <a:gd name="connsiteY1" fmla="*/ 440176 h 1285800"/>
                    <a:gd name="connsiteX2" fmla="*/ 339671 w 453136"/>
                    <a:gd name="connsiteY2" fmla="*/ 27204 h 1285800"/>
                    <a:gd name="connsiteX3" fmla="*/ 73091 w 453136"/>
                    <a:gd name="connsiteY3" fmla="*/ 75301 h 1285800"/>
                    <a:gd name="connsiteX4" fmla="*/ 30688 w 453136"/>
                    <a:gd name="connsiteY4" fmla="*/ 172877 h 1285800"/>
                    <a:gd name="connsiteX5" fmla="*/ 3599 w 453136"/>
                    <a:gd name="connsiteY5" fmla="*/ 256854 h 1285800"/>
                    <a:gd name="connsiteX6" fmla="*/ 12445 w 453136"/>
                    <a:gd name="connsiteY6" fmla="*/ 381519 h 1285800"/>
                    <a:gd name="connsiteX7" fmla="*/ 170833 w 453136"/>
                    <a:gd name="connsiteY7" fmla="*/ 583472 h 1285800"/>
                    <a:gd name="connsiteX8" fmla="*/ 356643 w 453136"/>
                    <a:gd name="connsiteY8" fmla="*/ 1005510 h 1285800"/>
                    <a:gd name="connsiteX9" fmla="*/ 320156 w 453136"/>
                    <a:gd name="connsiteY9" fmla="*/ 1285800 h 12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136" h="1285800">
                      <a:moveTo>
                        <a:pt x="320156" y="1285745"/>
                      </a:moveTo>
                      <a:cubicBezTo>
                        <a:pt x="320156" y="1285745"/>
                        <a:pt x="435644" y="585241"/>
                        <a:pt x="447917" y="440176"/>
                      </a:cubicBezTo>
                      <a:cubicBezTo>
                        <a:pt x="460190" y="295111"/>
                        <a:pt x="460190" y="82433"/>
                        <a:pt x="339671" y="27204"/>
                      </a:cubicBezTo>
                      <a:cubicBezTo>
                        <a:pt x="219152" y="-28080"/>
                        <a:pt x="94984" y="7412"/>
                        <a:pt x="73091" y="75301"/>
                      </a:cubicBezTo>
                      <a:cubicBezTo>
                        <a:pt x="51199" y="143190"/>
                        <a:pt x="53852" y="134953"/>
                        <a:pt x="30688" y="172877"/>
                      </a:cubicBezTo>
                      <a:cubicBezTo>
                        <a:pt x="7525" y="210858"/>
                        <a:pt x="-3311" y="221914"/>
                        <a:pt x="3599" y="256854"/>
                      </a:cubicBezTo>
                      <a:cubicBezTo>
                        <a:pt x="10510" y="291793"/>
                        <a:pt x="-13649" y="338508"/>
                        <a:pt x="12445" y="381519"/>
                      </a:cubicBezTo>
                      <a:cubicBezTo>
                        <a:pt x="38594" y="424475"/>
                        <a:pt x="-326" y="490042"/>
                        <a:pt x="170833" y="583472"/>
                      </a:cubicBezTo>
                      <a:cubicBezTo>
                        <a:pt x="393573" y="705042"/>
                        <a:pt x="356643" y="1005510"/>
                        <a:pt x="356643" y="1005510"/>
                      </a:cubicBezTo>
                      <a:lnTo>
                        <a:pt x="320156" y="1285800"/>
                      </a:lnTo>
                      <a:close/>
                    </a:path>
                  </a:pathLst>
                </a:custGeom>
                <a:solidFill>
                  <a:srgbClr val="BFBFBF"/>
                </a:solidFill>
                <a:ln w="5522" cap="flat">
                  <a:noFill/>
                  <a:prstDash val="solid"/>
                  <a:miter/>
                </a:ln>
              </p:spPr>
              <p:txBody>
                <a:bodyPr rtlCol="0" anchor="ctr"/>
                <a:lstStyle/>
                <a:p>
                  <a:endParaRPr lang="en-IN"/>
                </a:p>
              </p:txBody>
            </p:sp>
          </p:grpSp>
          <p:grpSp>
            <p:nvGrpSpPr>
              <p:cNvPr id="23" name="Graphic 2">
                <a:extLst>
                  <a:ext uri="{FF2B5EF4-FFF2-40B4-BE49-F238E27FC236}">
                    <a16:creationId xmlns:a16="http://schemas.microsoft.com/office/drawing/2014/main" id="{74292CA8-291F-4CA1-4F51-4F6914943EB2}"/>
                  </a:ext>
                </a:extLst>
              </p:cNvPr>
              <p:cNvGrpSpPr/>
              <p:nvPr/>
            </p:nvGrpSpPr>
            <p:grpSpPr>
              <a:xfrm>
                <a:off x="2183407" y="4587927"/>
                <a:ext cx="1518923" cy="1376737"/>
                <a:chOff x="2183407" y="4587927"/>
                <a:chExt cx="1518923" cy="1376737"/>
              </a:xfrm>
            </p:grpSpPr>
            <p:sp>
              <p:nvSpPr>
                <p:cNvPr id="24" name="Freeform: Shape 23">
                  <a:extLst>
                    <a:ext uri="{FF2B5EF4-FFF2-40B4-BE49-F238E27FC236}">
                      <a16:creationId xmlns:a16="http://schemas.microsoft.com/office/drawing/2014/main" id="{1919C157-A07E-5E5C-DB65-2691EB3D755D}"/>
                    </a:ext>
                  </a:extLst>
                </p:cNvPr>
                <p:cNvSpPr/>
                <p:nvPr/>
              </p:nvSpPr>
              <p:spPr>
                <a:xfrm>
                  <a:off x="2183407" y="4587927"/>
                  <a:ext cx="1518923" cy="1376737"/>
                </a:xfrm>
                <a:custGeom>
                  <a:avLst/>
                  <a:gdLst>
                    <a:gd name="connsiteX0" fmla="*/ 1071606 w 1518923"/>
                    <a:gd name="connsiteY0" fmla="*/ 55 h 1376737"/>
                    <a:gd name="connsiteX1" fmla="*/ 838196 w 1518923"/>
                    <a:gd name="connsiteY1" fmla="*/ 33170 h 1376737"/>
                    <a:gd name="connsiteX2" fmla="*/ 648461 w 1518923"/>
                    <a:gd name="connsiteY2" fmla="*/ 33170 h 1376737"/>
                    <a:gd name="connsiteX3" fmla="*/ 415052 w 1518923"/>
                    <a:gd name="connsiteY3" fmla="*/ 55 h 1376737"/>
                    <a:gd name="connsiteX4" fmla="*/ 258875 w 1518923"/>
                    <a:gd name="connsiteY4" fmla="*/ 861436 h 1376737"/>
                    <a:gd name="connsiteX5" fmla="*/ 2910 w 1518923"/>
                    <a:gd name="connsiteY5" fmla="*/ 1267110 h 1376737"/>
                    <a:gd name="connsiteX6" fmla="*/ 24249 w 1518923"/>
                    <a:gd name="connsiteY6" fmla="*/ 1308462 h 1376737"/>
                    <a:gd name="connsiteX7" fmla="*/ 495491 w 1518923"/>
                    <a:gd name="connsiteY7" fmla="*/ 1355841 h 1376737"/>
                    <a:gd name="connsiteX8" fmla="*/ 991278 w 1518923"/>
                    <a:gd name="connsiteY8" fmla="*/ 1355841 h 1376737"/>
                    <a:gd name="connsiteX9" fmla="*/ 1494915 w 1518923"/>
                    <a:gd name="connsiteY9" fmla="*/ 1308407 h 1376737"/>
                    <a:gd name="connsiteX10" fmla="*/ 1516034 w 1518923"/>
                    <a:gd name="connsiteY10" fmla="*/ 1267442 h 1376737"/>
                    <a:gd name="connsiteX11" fmla="*/ 1263607 w 1518923"/>
                    <a:gd name="connsiteY11" fmla="*/ 887364 h 1376737"/>
                    <a:gd name="connsiteX12" fmla="*/ 1071716 w 1518923"/>
                    <a:gd name="connsiteY12" fmla="*/ 0 h 137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8923" h="1376737">
                      <a:moveTo>
                        <a:pt x="1071606" y="55"/>
                      </a:moveTo>
                      <a:lnTo>
                        <a:pt x="838196" y="33170"/>
                      </a:lnTo>
                      <a:cubicBezTo>
                        <a:pt x="775117" y="39528"/>
                        <a:pt x="711541" y="39528"/>
                        <a:pt x="648461" y="33170"/>
                      </a:cubicBezTo>
                      <a:lnTo>
                        <a:pt x="415052" y="55"/>
                      </a:lnTo>
                      <a:cubicBezTo>
                        <a:pt x="415052" y="55"/>
                        <a:pt x="397472" y="455264"/>
                        <a:pt x="258875" y="861436"/>
                      </a:cubicBezTo>
                      <a:cubicBezTo>
                        <a:pt x="207516" y="1011974"/>
                        <a:pt x="56646" y="1155768"/>
                        <a:pt x="2910" y="1267110"/>
                      </a:cubicBezTo>
                      <a:cubicBezTo>
                        <a:pt x="-5493" y="1284580"/>
                        <a:pt x="5121" y="1305200"/>
                        <a:pt x="24249" y="1308462"/>
                      </a:cubicBezTo>
                      <a:lnTo>
                        <a:pt x="495491" y="1355841"/>
                      </a:lnTo>
                      <a:cubicBezTo>
                        <a:pt x="659574" y="1383704"/>
                        <a:pt x="827195" y="1383704"/>
                        <a:pt x="991278" y="1355841"/>
                      </a:cubicBezTo>
                      <a:lnTo>
                        <a:pt x="1494915" y="1308407"/>
                      </a:lnTo>
                      <a:cubicBezTo>
                        <a:pt x="1513823" y="1305200"/>
                        <a:pt x="1524382" y="1284746"/>
                        <a:pt x="1516034" y="1267442"/>
                      </a:cubicBezTo>
                      <a:cubicBezTo>
                        <a:pt x="1465338" y="1162457"/>
                        <a:pt x="1315519" y="1028559"/>
                        <a:pt x="1263607" y="887364"/>
                      </a:cubicBezTo>
                      <a:cubicBezTo>
                        <a:pt x="1111908" y="474890"/>
                        <a:pt x="1071716" y="0"/>
                        <a:pt x="1071716" y="0"/>
                      </a:cubicBezTo>
                      <a:close/>
                    </a:path>
                  </a:pathLst>
                </a:custGeom>
                <a:solidFill>
                  <a:srgbClr val="FE504F"/>
                </a:solidFill>
                <a:ln w="5522"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10364076-4EFA-89A3-2AB1-ACA3B1FBBF0E}"/>
                    </a:ext>
                  </a:extLst>
                </p:cNvPr>
                <p:cNvSpPr/>
                <p:nvPr/>
              </p:nvSpPr>
              <p:spPr>
                <a:xfrm>
                  <a:off x="2580990" y="4733434"/>
                  <a:ext cx="700448" cy="87944"/>
                </a:xfrm>
                <a:custGeom>
                  <a:avLst/>
                  <a:gdLst>
                    <a:gd name="connsiteX0" fmla="*/ 691327 w 700448"/>
                    <a:gd name="connsiteY0" fmla="*/ 2101 h 87944"/>
                    <a:gd name="connsiteX1" fmla="*/ 437905 w 700448"/>
                    <a:gd name="connsiteY1" fmla="*/ 22777 h 87944"/>
                    <a:gd name="connsiteX2" fmla="*/ 241260 w 700448"/>
                    <a:gd name="connsiteY2" fmla="*/ 22445 h 87944"/>
                    <a:gd name="connsiteX3" fmla="*/ 6579 w 700448"/>
                    <a:gd name="connsiteY3" fmla="*/ 0 h 87944"/>
                    <a:gd name="connsiteX4" fmla="*/ 0 w 700448"/>
                    <a:gd name="connsiteY4" fmla="*/ 62526 h 87944"/>
                    <a:gd name="connsiteX5" fmla="*/ 236671 w 700448"/>
                    <a:gd name="connsiteY5" fmla="*/ 82926 h 87944"/>
                    <a:gd name="connsiteX6" fmla="*/ 442438 w 700448"/>
                    <a:gd name="connsiteY6" fmla="*/ 83258 h 87944"/>
                    <a:gd name="connsiteX7" fmla="*/ 700449 w 700448"/>
                    <a:gd name="connsiteY7" fmla="*/ 65346 h 87944"/>
                    <a:gd name="connsiteX8" fmla="*/ 691272 w 700448"/>
                    <a:gd name="connsiteY8" fmla="*/ 2156 h 8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448" h="87944">
                      <a:moveTo>
                        <a:pt x="691327" y="2101"/>
                      </a:moveTo>
                      <a:lnTo>
                        <a:pt x="437905" y="22777"/>
                      </a:lnTo>
                      <a:cubicBezTo>
                        <a:pt x="372504" y="28913"/>
                        <a:pt x="306661" y="28803"/>
                        <a:pt x="241260" y="22445"/>
                      </a:cubicBezTo>
                      <a:lnTo>
                        <a:pt x="6579" y="0"/>
                      </a:lnTo>
                      <a:cubicBezTo>
                        <a:pt x="5473" y="18796"/>
                        <a:pt x="1493" y="40910"/>
                        <a:pt x="0" y="62526"/>
                      </a:cubicBezTo>
                      <a:lnTo>
                        <a:pt x="236671" y="82926"/>
                      </a:lnTo>
                      <a:cubicBezTo>
                        <a:pt x="305113" y="89505"/>
                        <a:pt x="373997" y="89615"/>
                        <a:pt x="442438" y="83258"/>
                      </a:cubicBezTo>
                      <a:lnTo>
                        <a:pt x="700449" y="65346"/>
                      </a:lnTo>
                      <a:cubicBezTo>
                        <a:pt x="698956" y="43730"/>
                        <a:pt x="692432" y="20953"/>
                        <a:pt x="691272" y="2156"/>
                      </a:cubicBezTo>
                      <a:close/>
                    </a:path>
                  </a:pathLst>
                </a:custGeom>
                <a:solidFill>
                  <a:srgbClr val="FCE9A7"/>
                </a:solidFill>
                <a:ln w="5522"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4A8C7E61-3881-5FF8-5DAE-55708A10A8F4}"/>
                    </a:ext>
                  </a:extLst>
                </p:cNvPr>
                <p:cNvSpPr/>
                <p:nvPr/>
              </p:nvSpPr>
              <p:spPr>
                <a:xfrm>
                  <a:off x="2566395" y="4840188"/>
                  <a:ext cx="732402" cy="89726"/>
                </a:xfrm>
                <a:custGeom>
                  <a:avLst/>
                  <a:gdLst>
                    <a:gd name="connsiteX0" fmla="*/ 721567 w 732402"/>
                    <a:gd name="connsiteY0" fmla="*/ 0 h 89726"/>
                    <a:gd name="connsiteX1" fmla="*/ 462340 w 732402"/>
                    <a:gd name="connsiteY1" fmla="*/ 23938 h 89726"/>
                    <a:gd name="connsiteX2" fmla="*/ 249773 w 732402"/>
                    <a:gd name="connsiteY2" fmla="*/ 23717 h 89726"/>
                    <a:gd name="connsiteX3" fmla="*/ 9233 w 732402"/>
                    <a:gd name="connsiteY3" fmla="*/ 387 h 89726"/>
                    <a:gd name="connsiteX4" fmla="*/ 0 w 732402"/>
                    <a:gd name="connsiteY4" fmla="*/ 63245 h 89726"/>
                    <a:gd name="connsiteX5" fmla="*/ 251764 w 732402"/>
                    <a:gd name="connsiteY5" fmla="*/ 84806 h 89726"/>
                    <a:gd name="connsiteX6" fmla="*/ 461290 w 732402"/>
                    <a:gd name="connsiteY6" fmla="*/ 85027 h 89726"/>
                    <a:gd name="connsiteX7" fmla="*/ 732403 w 732402"/>
                    <a:gd name="connsiteY7" fmla="*/ 64461 h 89726"/>
                    <a:gd name="connsiteX8" fmla="*/ 721512 w 732402"/>
                    <a:gd name="connsiteY8" fmla="*/ 55 h 8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402" h="89726">
                      <a:moveTo>
                        <a:pt x="721567" y="0"/>
                      </a:moveTo>
                      <a:lnTo>
                        <a:pt x="462340" y="23938"/>
                      </a:lnTo>
                      <a:cubicBezTo>
                        <a:pt x="391632" y="30462"/>
                        <a:pt x="320482" y="30406"/>
                        <a:pt x="249773" y="23717"/>
                      </a:cubicBezTo>
                      <a:lnTo>
                        <a:pt x="9233" y="387"/>
                      </a:lnTo>
                      <a:cubicBezTo>
                        <a:pt x="7740" y="19847"/>
                        <a:pt x="1824" y="42292"/>
                        <a:pt x="0" y="63245"/>
                      </a:cubicBezTo>
                      <a:lnTo>
                        <a:pt x="251764" y="84806"/>
                      </a:lnTo>
                      <a:cubicBezTo>
                        <a:pt x="321477" y="91274"/>
                        <a:pt x="391577" y="91384"/>
                        <a:pt x="461290" y="85027"/>
                      </a:cubicBezTo>
                      <a:lnTo>
                        <a:pt x="732403" y="64461"/>
                      </a:lnTo>
                      <a:cubicBezTo>
                        <a:pt x="730578" y="43453"/>
                        <a:pt x="723005" y="19515"/>
                        <a:pt x="721512" y="55"/>
                      </a:cubicBezTo>
                      <a:close/>
                    </a:path>
                  </a:pathLst>
                </a:custGeom>
                <a:solidFill>
                  <a:srgbClr val="FCE9A7"/>
                </a:solidFill>
                <a:ln w="5522" cap="flat">
                  <a:noFill/>
                  <a:prstDash val="solid"/>
                  <a:miter/>
                </a:ln>
              </p:spPr>
              <p:txBody>
                <a:bodyPr rtlCol="0" anchor="ctr"/>
                <a:lstStyle/>
                <a:p>
                  <a:endParaRPr lang="en-IN"/>
                </a:p>
              </p:txBody>
            </p:sp>
          </p:grpSp>
        </p:grpSp>
      </p:grpSp>
      <p:sp>
        <p:nvSpPr>
          <p:cNvPr id="27" name="Freeform: Shape 26">
            <a:extLst>
              <a:ext uri="{FF2B5EF4-FFF2-40B4-BE49-F238E27FC236}">
                <a16:creationId xmlns:a16="http://schemas.microsoft.com/office/drawing/2014/main" id="{6EB16868-3179-F781-ECF0-F1E82A1E8F99}"/>
              </a:ext>
            </a:extLst>
          </p:cNvPr>
          <p:cNvSpPr/>
          <p:nvPr/>
        </p:nvSpPr>
        <p:spPr>
          <a:xfrm>
            <a:off x="2429295" y="6027513"/>
            <a:ext cx="478361" cy="564626"/>
          </a:xfrm>
          <a:custGeom>
            <a:avLst/>
            <a:gdLst>
              <a:gd name="connsiteX0" fmla="*/ 409489 w 546924"/>
              <a:gd name="connsiteY0" fmla="*/ 55 h 620508"/>
              <a:gd name="connsiteX1" fmla="*/ 477156 w 546924"/>
              <a:gd name="connsiteY1" fmla="*/ 166626 h 620508"/>
              <a:gd name="connsiteX2" fmla="*/ 546925 w 546924"/>
              <a:gd name="connsiteY2" fmla="*/ 331483 h 620508"/>
              <a:gd name="connsiteX3" fmla="*/ 311304 w 546924"/>
              <a:gd name="connsiteY3" fmla="*/ 594912 h 620508"/>
              <a:gd name="connsiteX4" fmla="*/ 122841 w 546924"/>
              <a:gd name="connsiteY4" fmla="*/ 618241 h 620508"/>
              <a:gd name="connsiteX5" fmla="*/ 0 w 546924"/>
              <a:gd name="connsiteY5" fmla="*/ 620508 h 620508"/>
              <a:gd name="connsiteX6" fmla="*/ 409434 w 546924"/>
              <a:gd name="connsiteY6" fmla="*/ 0 h 620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924" h="620508">
                <a:moveTo>
                  <a:pt x="409489" y="55"/>
                </a:moveTo>
                <a:cubicBezTo>
                  <a:pt x="409489" y="55"/>
                  <a:pt x="447082" y="90611"/>
                  <a:pt x="477156" y="166626"/>
                </a:cubicBezTo>
                <a:cubicBezTo>
                  <a:pt x="501924" y="229152"/>
                  <a:pt x="526967" y="305113"/>
                  <a:pt x="546925" y="331483"/>
                </a:cubicBezTo>
                <a:lnTo>
                  <a:pt x="311304" y="594912"/>
                </a:lnTo>
                <a:lnTo>
                  <a:pt x="122841" y="618241"/>
                </a:lnTo>
                <a:lnTo>
                  <a:pt x="0" y="620508"/>
                </a:lnTo>
                <a:cubicBezTo>
                  <a:pt x="0" y="620508"/>
                  <a:pt x="412142" y="76237"/>
                  <a:pt x="409434" y="0"/>
                </a:cubicBezTo>
                <a:close/>
              </a:path>
            </a:pathLst>
          </a:custGeom>
          <a:solidFill>
            <a:srgbClr val="595959"/>
          </a:solidFill>
          <a:ln w="5522" cap="flat">
            <a:noFill/>
            <a:prstDash val="solid"/>
            <a:miter/>
          </a:ln>
        </p:spPr>
        <p:txBody>
          <a:bodyPr rtlCol="0" anchor="ctr"/>
          <a:lstStyle/>
          <a:p>
            <a:endParaRPr lang="en-IN"/>
          </a:p>
        </p:txBody>
      </p:sp>
      <p:grpSp>
        <p:nvGrpSpPr>
          <p:cNvPr id="38" name="Group 37">
            <a:extLst>
              <a:ext uri="{FF2B5EF4-FFF2-40B4-BE49-F238E27FC236}">
                <a16:creationId xmlns:a16="http://schemas.microsoft.com/office/drawing/2014/main" id="{69AFAA75-4B67-A4C7-7E2E-615728CF041E}"/>
              </a:ext>
            </a:extLst>
          </p:cNvPr>
          <p:cNvGrpSpPr/>
          <p:nvPr/>
        </p:nvGrpSpPr>
        <p:grpSpPr>
          <a:xfrm>
            <a:off x="2547637" y="2934448"/>
            <a:ext cx="1580336" cy="3752942"/>
            <a:chOff x="3111231" y="1583889"/>
            <a:chExt cx="2348296" cy="4503520"/>
          </a:xfrm>
        </p:grpSpPr>
        <p:sp>
          <p:nvSpPr>
            <p:cNvPr id="29" name="Freeform: Shape 28">
              <a:extLst>
                <a:ext uri="{FF2B5EF4-FFF2-40B4-BE49-F238E27FC236}">
                  <a16:creationId xmlns:a16="http://schemas.microsoft.com/office/drawing/2014/main" id="{6A33EB15-9055-34EC-4854-84C9EC3A9E06}"/>
                </a:ext>
              </a:extLst>
            </p:cNvPr>
            <p:cNvSpPr/>
            <p:nvPr/>
          </p:nvSpPr>
          <p:spPr>
            <a:xfrm>
              <a:off x="3752956" y="3901434"/>
              <a:ext cx="1015070" cy="166767"/>
            </a:xfrm>
            <a:custGeom>
              <a:avLst/>
              <a:gdLst>
                <a:gd name="connsiteX0" fmla="*/ 0 w 1015070"/>
                <a:gd name="connsiteY0" fmla="*/ 57471 h 166767"/>
                <a:gd name="connsiteX1" fmla="*/ 1015070 w 1015070"/>
                <a:gd name="connsiteY1" fmla="*/ 57471 h 166767"/>
                <a:gd name="connsiteX2" fmla="*/ 831196 w 1015070"/>
                <a:gd name="connsiteY2" fmla="*/ 150680 h 166767"/>
                <a:gd name="connsiteX3" fmla="*/ 178070 w 1015070"/>
                <a:gd name="connsiteY3" fmla="*/ 166767 h 166767"/>
                <a:gd name="connsiteX4" fmla="*/ 0 w 1015070"/>
                <a:gd name="connsiteY4" fmla="*/ 57526 h 166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70" h="166767">
                  <a:moveTo>
                    <a:pt x="0" y="57471"/>
                  </a:moveTo>
                  <a:cubicBezTo>
                    <a:pt x="0" y="57471"/>
                    <a:pt x="504301" y="-71839"/>
                    <a:pt x="1015070" y="57471"/>
                  </a:cubicBezTo>
                  <a:lnTo>
                    <a:pt x="831196" y="150680"/>
                  </a:lnTo>
                  <a:lnTo>
                    <a:pt x="178070" y="166767"/>
                  </a:lnTo>
                  <a:lnTo>
                    <a:pt x="0" y="57526"/>
                  </a:lnTo>
                  <a:close/>
                </a:path>
              </a:pathLst>
            </a:custGeom>
            <a:solidFill>
              <a:srgbClr val="DB4040"/>
            </a:solidFill>
            <a:ln w="5522" cap="flat">
              <a:noFill/>
              <a:prstDash val="solid"/>
              <a:miter/>
            </a:ln>
          </p:spPr>
          <p:txBody>
            <a:bodyPr rtlCol="0" anchor="ctr"/>
            <a:lstStyle/>
            <a:p>
              <a:endParaRPr lang="en-IN"/>
            </a:p>
          </p:txBody>
        </p:sp>
        <p:grpSp>
          <p:nvGrpSpPr>
            <p:cNvPr id="30" name="Graphic 2">
              <a:extLst>
                <a:ext uri="{FF2B5EF4-FFF2-40B4-BE49-F238E27FC236}">
                  <a16:creationId xmlns:a16="http://schemas.microsoft.com/office/drawing/2014/main" id="{EC4ACEC8-653D-00DC-DB37-AED0B266C5A2}"/>
                </a:ext>
              </a:extLst>
            </p:cNvPr>
            <p:cNvGrpSpPr/>
            <p:nvPr/>
          </p:nvGrpSpPr>
          <p:grpSpPr>
            <a:xfrm>
              <a:off x="3285573" y="1583889"/>
              <a:ext cx="1737037" cy="2599856"/>
              <a:chOff x="3285573" y="1583889"/>
              <a:chExt cx="1737037" cy="2599856"/>
            </a:xfrm>
          </p:grpSpPr>
          <p:sp>
            <p:nvSpPr>
              <p:cNvPr id="31" name="Freeform: Shape 30">
                <a:extLst>
                  <a:ext uri="{FF2B5EF4-FFF2-40B4-BE49-F238E27FC236}">
                    <a16:creationId xmlns:a16="http://schemas.microsoft.com/office/drawing/2014/main" id="{1961CF43-E820-EF58-354D-A73638421870}"/>
                  </a:ext>
                </a:extLst>
              </p:cNvPr>
              <p:cNvSpPr/>
              <p:nvPr/>
            </p:nvSpPr>
            <p:spPr>
              <a:xfrm>
                <a:off x="3285573" y="1583889"/>
                <a:ext cx="1737037" cy="2599856"/>
              </a:xfrm>
              <a:custGeom>
                <a:avLst/>
                <a:gdLst>
                  <a:gd name="connsiteX0" fmla="*/ 879193 w 1737037"/>
                  <a:gd name="connsiteY0" fmla="*/ 2530033 h 2599856"/>
                  <a:gd name="connsiteX1" fmla="*/ 304073 w 1737037"/>
                  <a:gd name="connsiteY1" fmla="*/ 1731787 h 2599856"/>
                  <a:gd name="connsiteX2" fmla="*/ 31855 w 1737037"/>
                  <a:gd name="connsiteY2" fmla="*/ 703117 h 2599856"/>
                  <a:gd name="connsiteX3" fmla="*/ 234581 w 1737037"/>
                  <a:gd name="connsiteY3" fmla="*/ 263996 h 2599856"/>
                  <a:gd name="connsiteX4" fmla="*/ 730590 w 1737037"/>
                  <a:gd name="connsiteY4" fmla="*/ 5764 h 2599856"/>
                  <a:gd name="connsiteX5" fmla="*/ 1462163 w 1737037"/>
                  <a:gd name="connsiteY5" fmla="*/ 278535 h 2599856"/>
                  <a:gd name="connsiteX6" fmla="*/ 1735653 w 1737037"/>
                  <a:gd name="connsiteY6" fmla="*/ 840055 h 2599856"/>
                  <a:gd name="connsiteX7" fmla="*/ 1564439 w 1737037"/>
                  <a:gd name="connsiteY7" fmla="*/ 1443149 h 2599856"/>
                  <a:gd name="connsiteX8" fmla="*/ 1399914 w 1737037"/>
                  <a:gd name="connsiteY8" fmla="*/ 1880445 h 2599856"/>
                  <a:gd name="connsiteX9" fmla="*/ 1173802 w 1737037"/>
                  <a:gd name="connsiteY9" fmla="*/ 2289271 h 2599856"/>
                  <a:gd name="connsiteX10" fmla="*/ 1030395 w 1737037"/>
                  <a:gd name="connsiteY10" fmla="*/ 2599856 h 2599856"/>
                  <a:gd name="connsiteX11" fmla="*/ 879138 w 1737037"/>
                  <a:gd name="connsiteY11" fmla="*/ 2530033 h 259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7037" h="2599856">
                    <a:moveTo>
                      <a:pt x="879193" y="2530033"/>
                    </a:moveTo>
                    <a:cubicBezTo>
                      <a:pt x="879193" y="2530033"/>
                      <a:pt x="791789" y="2223317"/>
                      <a:pt x="304073" y="1731787"/>
                    </a:cubicBezTo>
                    <a:cubicBezTo>
                      <a:pt x="-183642" y="1240256"/>
                      <a:pt x="71825" y="799532"/>
                      <a:pt x="31855" y="703117"/>
                    </a:cubicBezTo>
                    <a:cubicBezTo>
                      <a:pt x="-8115" y="606701"/>
                      <a:pt x="37660" y="296503"/>
                      <a:pt x="234581" y="263996"/>
                    </a:cubicBezTo>
                    <a:cubicBezTo>
                      <a:pt x="431503" y="231489"/>
                      <a:pt x="343767" y="-42886"/>
                      <a:pt x="730590" y="5764"/>
                    </a:cubicBezTo>
                    <a:cubicBezTo>
                      <a:pt x="1117412" y="54414"/>
                      <a:pt x="1259934" y="224136"/>
                      <a:pt x="1462163" y="278535"/>
                    </a:cubicBezTo>
                    <a:cubicBezTo>
                      <a:pt x="1664448" y="332935"/>
                      <a:pt x="1749143" y="743972"/>
                      <a:pt x="1735653" y="840055"/>
                    </a:cubicBezTo>
                    <a:cubicBezTo>
                      <a:pt x="1724984" y="915960"/>
                      <a:pt x="1753344" y="1069097"/>
                      <a:pt x="1564439" y="1443149"/>
                    </a:cubicBezTo>
                    <a:cubicBezTo>
                      <a:pt x="1375533" y="1817201"/>
                      <a:pt x="1446186" y="1628903"/>
                      <a:pt x="1399914" y="1880445"/>
                    </a:cubicBezTo>
                    <a:cubicBezTo>
                      <a:pt x="1353641" y="2131933"/>
                      <a:pt x="1233343" y="2167370"/>
                      <a:pt x="1173802" y="2289271"/>
                    </a:cubicBezTo>
                    <a:cubicBezTo>
                      <a:pt x="1114261" y="2411227"/>
                      <a:pt x="1030395" y="2599856"/>
                      <a:pt x="1030395" y="2599856"/>
                    </a:cubicBezTo>
                    <a:lnTo>
                      <a:pt x="879138" y="2530033"/>
                    </a:lnTo>
                    <a:close/>
                  </a:path>
                </a:pathLst>
              </a:custGeom>
              <a:solidFill>
                <a:srgbClr val="595959"/>
              </a:solidFill>
              <a:ln w="5522"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AE353E5A-BEE1-204E-BF0F-7E9301312235}"/>
                  </a:ext>
                </a:extLst>
              </p:cNvPr>
              <p:cNvSpPr/>
              <p:nvPr/>
            </p:nvSpPr>
            <p:spPr>
              <a:xfrm>
                <a:off x="3461052" y="1816315"/>
                <a:ext cx="1316426" cy="2345150"/>
              </a:xfrm>
              <a:custGeom>
                <a:avLst/>
                <a:gdLst>
                  <a:gd name="connsiteX0" fmla="*/ 762592 w 1316426"/>
                  <a:gd name="connsiteY0" fmla="*/ 2324806 h 2345150"/>
                  <a:gd name="connsiteX1" fmla="*/ 230428 w 1316426"/>
                  <a:gd name="connsiteY1" fmla="*/ 1312445 h 2345150"/>
                  <a:gd name="connsiteX2" fmla="*/ 24163 w 1316426"/>
                  <a:gd name="connsiteY2" fmla="*/ 532885 h 2345150"/>
                  <a:gd name="connsiteX3" fmla="*/ 177797 w 1316426"/>
                  <a:gd name="connsiteY3" fmla="*/ 200075 h 2345150"/>
                  <a:gd name="connsiteX4" fmla="*/ 553674 w 1316426"/>
                  <a:gd name="connsiteY4" fmla="*/ 4370 h 2345150"/>
                  <a:gd name="connsiteX5" fmla="*/ 1108117 w 1316426"/>
                  <a:gd name="connsiteY5" fmla="*/ 211077 h 2345150"/>
                  <a:gd name="connsiteX6" fmla="*/ 1315377 w 1316426"/>
                  <a:gd name="connsiteY6" fmla="*/ 636598 h 2345150"/>
                  <a:gd name="connsiteX7" fmla="*/ 1185625 w 1316426"/>
                  <a:gd name="connsiteY7" fmla="*/ 1093631 h 2345150"/>
                  <a:gd name="connsiteX8" fmla="*/ 1060960 w 1316426"/>
                  <a:gd name="connsiteY8" fmla="*/ 1425003 h 2345150"/>
                  <a:gd name="connsiteX9" fmla="*/ 889634 w 1316426"/>
                  <a:gd name="connsiteY9" fmla="*/ 1734815 h 2345150"/>
                  <a:gd name="connsiteX10" fmla="*/ 806819 w 1316426"/>
                  <a:gd name="connsiteY10" fmla="*/ 2345151 h 2345150"/>
                  <a:gd name="connsiteX11" fmla="*/ 762647 w 1316426"/>
                  <a:gd name="connsiteY11" fmla="*/ 2324751 h 234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6426" h="2345150">
                    <a:moveTo>
                      <a:pt x="762592" y="2324806"/>
                    </a:moveTo>
                    <a:cubicBezTo>
                      <a:pt x="762592" y="2324806"/>
                      <a:pt x="600002" y="1684893"/>
                      <a:pt x="230428" y="1312445"/>
                    </a:cubicBezTo>
                    <a:cubicBezTo>
                      <a:pt x="-139146" y="939941"/>
                      <a:pt x="54403" y="605915"/>
                      <a:pt x="24163" y="532885"/>
                    </a:cubicBezTo>
                    <a:cubicBezTo>
                      <a:pt x="-6133" y="459855"/>
                      <a:pt x="28586" y="224732"/>
                      <a:pt x="177797" y="200075"/>
                    </a:cubicBezTo>
                    <a:cubicBezTo>
                      <a:pt x="327009" y="175418"/>
                      <a:pt x="260557" y="-32505"/>
                      <a:pt x="553674" y="4370"/>
                    </a:cubicBezTo>
                    <a:cubicBezTo>
                      <a:pt x="846845" y="41244"/>
                      <a:pt x="954814" y="169890"/>
                      <a:pt x="1108117" y="211077"/>
                    </a:cubicBezTo>
                    <a:cubicBezTo>
                      <a:pt x="1261419" y="252318"/>
                      <a:pt x="1325604" y="563789"/>
                      <a:pt x="1315377" y="636598"/>
                    </a:cubicBezTo>
                    <a:cubicBezTo>
                      <a:pt x="1307305" y="694148"/>
                      <a:pt x="1328756" y="810190"/>
                      <a:pt x="1185625" y="1093631"/>
                    </a:cubicBezTo>
                    <a:cubicBezTo>
                      <a:pt x="1042439" y="1377072"/>
                      <a:pt x="1096010" y="1234439"/>
                      <a:pt x="1060960" y="1425003"/>
                    </a:cubicBezTo>
                    <a:cubicBezTo>
                      <a:pt x="1025910" y="1615567"/>
                      <a:pt x="934746" y="1642435"/>
                      <a:pt x="889634" y="1734815"/>
                    </a:cubicBezTo>
                    <a:cubicBezTo>
                      <a:pt x="844523" y="1827194"/>
                      <a:pt x="806819" y="2345151"/>
                      <a:pt x="806819" y="2345151"/>
                    </a:cubicBezTo>
                    <a:lnTo>
                      <a:pt x="762647" y="2324751"/>
                    </a:lnTo>
                    <a:close/>
                  </a:path>
                </a:pathLst>
              </a:custGeom>
              <a:solidFill>
                <a:srgbClr val="8C8C8C"/>
              </a:solidFill>
              <a:ln w="5522"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DD58D831-08A2-B88B-002F-70D0D9FF1C01}"/>
                  </a:ext>
                </a:extLst>
              </p:cNvPr>
              <p:cNvSpPr/>
              <p:nvPr/>
            </p:nvSpPr>
            <p:spPr>
              <a:xfrm>
                <a:off x="3666129" y="2113409"/>
                <a:ext cx="918035" cy="2039432"/>
              </a:xfrm>
              <a:custGeom>
                <a:avLst/>
                <a:gdLst>
                  <a:gd name="connsiteX0" fmla="*/ 582946 w 918035"/>
                  <a:gd name="connsiteY0" fmla="*/ 2039432 h 2039432"/>
                  <a:gd name="connsiteX1" fmla="*/ 160687 w 918035"/>
                  <a:gd name="connsiteY1" fmla="*/ 915232 h 2039432"/>
                  <a:gd name="connsiteX2" fmla="*/ 16838 w 918035"/>
                  <a:gd name="connsiteY2" fmla="*/ 371624 h 2039432"/>
                  <a:gd name="connsiteX3" fmla="*/ 123978 w 918035"/>
                  <a:gd name="connsiteY3" fmla="*/ 139541 h 2039432"/>
                  <a:gd name="connsiteX4" fmla="*/ 386135 w 918035"/>
                  <a:gd name="connsiteY4" fmla="*/ 3045 h 2039432"/>
                  <a:gd name="connsiteX5" fmla="*/ 772792 w 918035"/>
                  <a:gd name="connsiteY5" fmla="*/ 147226 h 2039432"/>
                  <a:gd name="connsiteX6" fmla="*/ 917304 w 918035"/>
                  <a:gd name="connsiteY6" fmla="*/ 443991 h 2039432"/>
                  <a:gd name="connsiteX7" fmla="*/ 826804 w 918035"/>
                  <a:gd name="connsiteY7" fmla="*/ 762703 h 2039432"/>
                  <a:gd name="connsiteX8" fmla="*/ 739842 w 918035"/>
                  <a:gd name="connsiteY8" fmla="*/ 993790 h 2039432"/>
                  <a:gd name="connsiteX9" fmla="*/ 620373 w 918035"/>
                  <a:gd name="connsiteY9" fmla="*/ 1209840 h 2039432"/>
                  <a:gd name="connsiteX10" fmla="*/ 562657 w 918035"/>
                  <a:gd name="connsiteY10" fmla="*/ 1635417 h 2039432"/>
                  <a:gd name="connsiteX11" fmla="*/ 583001 w 918035"/>
                  <a:gd name="connsiteY11" fmla="*/ 2039377 h 203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8035" h="2039432">
                    <a:moveTo>
                      <a:pt x="582946" y="2039432"/>
                    </a:moveTo>
                    <a:cubicBezTo>
                      <a:pt x="582946" y="2039432"/>
                      <a:pt x="418421" y="1175011"/>
                      <a:pt x="160687" y="915232"/>
                    </a:cubicBezTo>
                    <a:cubicBezTo>
                      <a:pt x="-97047" y="655507"/>
                      <a:pt x="37956" y="422540"/>
                      <a:pt x="16838" y="371624"/>
                    </a:cubicBezTo>
                    <a:cubicBezTo>
                      <a:pt x="-4281" y="320652"/>
                      <a:pt x="19934" y="156735"/>
                      <a:pt x="123978" y="139541"/>
                    </a:cubicBezTo>
                    <a:cubicBezTo>
                      <a:pt x="228023" y="122348"/>
                      <a:pt x="181695" y="-22662"/>
                      <a:pt x="386135" y="3045"/>
                    </a:cubicBezTo>
                    <a:cubicBezTo>
                      <a:pt x="590575" y="28752"/>
                      <a:pt x="665872" y="118478"/>
                      <a:pt x="772792" y="147226"/>
                    </a:cubicBezTo>
                    <a:cubicBezTo>
                      <a:pt x="879656" y="175974"/>
                      <a:pt x="924436" y="393185"/>
                      <a:pt x="917304" y="443991"/>
                    </a:cubicBezTo>
                    <a:cubicBezTo>
                      <a:pt x="911665" y="484127"/>
                      <a:pt x="926647" y="565063"/>
                      <a:pt x="826804" y="762703"/>
                    </a:cubicBezTo>
                    <a:cubicBezTo>
                      <a:pt x="726961" y="960343"/>
                      <a:pt x="764333" y="860887"/>
                      <a:pt x="739842" y="993790"/>
                    </a:cubicBezTo>
                    <a:cubicBezTo>
                      <a:pt x="715407" y="1126693"/>
                      <a:pt x="651830" y="1145434"/>
                      <a:pt x="620373" y="1209840"/>
                    </a:cubicBezTo>
                    <a:cubicBezTo>
                      <a:pt x="588917" y="1274301"/>
                      <a:pt x="562657" y="1635417"/>
                      <a:pt x="562657" y="1635417"/>
                    </a:cubicBezTo>
                    <a:lnTo>
                      <a:pt x="583001" y="2039377"/>
                    </a:lnTo>
                    <a:close/>
                  </a:path>
                </a:pathLst>
              </a:custGeom>
              <a:solidFill>
                <a:srgbClr val="BFBFBF"/>
              </a:solidFill>
              <a:ln w="5522" cap="flat">
                <a:noFill/>
                <a:prstDash val="solid"/>
                <a:miter/>
              </a:ln>
            </p:spPr>
            <p:txBody>
              <a:bodyPr rtlCol="0" anchor="ctr"/>
              <a:lstStyle/>
              <a:p>
                <a:endParaRPr lang="en-IN"/>
              </a:p>
            </p:txBody>
          </p:sp>
        </p:grpSp>
        <p:grpSp>
          <p:nvGrpSpPr>
            <p:cNvPr id="34" name="Graphic 2">
              <a:extLst>
                <a:ext uri="{FF2B5EF4-FFF2-40B4-BE49-F238E27FC236}">
                  <a16:creationId xmlns:a16="http://schemas.microsoft.com/office/drawing/2014/main" id="{25E158D8-6752-98C7-2049-57F98543D313}"/>
                </a:ext>
              </a:extLst>
            </p:cNvPr>
            <p:cNvGrpSpPr/>
            <p:nvPr/>
          </p:nvGrpSpPr>
          <p:grpSpPr>
            <a:xfrm>
              <a:off x="3111231" y="3958905"/>
              <a:ext cx="2348296" cy="2128504"/>
              <a:chOff x="3111231" y="3958905"/>
              <a:chExt cx="2348296" cy="2128504"/>
            </a:xfrm>
          </p:grpSpPr>
          <p:sp>
            <p:nvSpPr>
              <p:cNvPr id="35" name="Freeform: Shape 34">
                <a:extLst>
                  <a:ext uri="{FF2B5EF4-FFF2-40B4-BE49-F238E27FC236}">
                    <a16:creationId xmlns:a16="http://schemas.microsoft.com/office/drawing/2014/main" id="{DFDF0E6E-E3AF-2CEC-6C99-48974B7E159C}"/>
                  </a:ext>
                </a:extLst>
              </p:cNvPr>
              <p:cNvSpPr/>
              <p:nvPr/>
            </p:nvSpPr>
            <p:spPr>
              <a:xfrm>
                <a:off x="3111231" y="3958905"/>
                <a:ext cx="2348296" cy="2128504"/>
              </a:xfrm>
              <a:custGeom>
                <a:avLst/>
                <a:gdLst>
                  <a:gd name="connsiteX0" fmla="*/ 1656795 w 2348296"/>
                  <a:gd name="connsiteY0" fmla="*/ 0 h 2128504"/>
                  <a:gd name="connsiteX1" fmla="*/ 1295956 w 2348296"/>
                  <a:gd name="connsiteY1" fmla="*/ 51193 h 2128504"/>
                  <a:gd name="connsiteX2" fmla="*/ 1002564 w 2348296"/>
                  <a:gd name="connsiteY2" fmla="*/ 51193 h 2128504"/>
                  <a:gd name="connsiteX3" fmla="*/ 641725 w 2348296"/>
                  <a:gd name="connsiteY3" fmla="*/ 0 h 2128504"/>
                  <a:gd name="connsiteX4" fmla="*/ 400244 w 2348296"/>
                  <a:gd name="connsiteY4" fmla="*/ 1331737 h 2128504"/>
                  <a:gd name="connsiteX5" fmla="*/ 4521 w 2348296"/>
                  <a:gd name="connsiteY5" fmla="*/ 1958990 h 2128504"/>
                  <a:gd name="connsiteX6" fmla="*/ 37470 w 2348296"/>
                  <a:gd name="connsiteY6" fmla="*/ 2022953 h 2128504"/>
                  <a:gd name="connsiteX7" fmla="*/ 766003 w 2348296"/>
                  <a:gd name="connsiteY7" fmla="*/ 2096205 h 2128504"/>
                  <a:gd name="connsiteX8" fmla="*/ 1532516 w 2348296"/>
                  <a:gd name="connsiteY8" fmla="*/ 2096205 h 2128504"/>
                  <a:gd name="connsiteX9" fmla="*/ 2311192 w 2348296"/>
                  <a:gd name="connsiteY9" fmla="*/ 2022843 h 2128504"/>
                  <a:gd name="connsiteX10" fmla="*/ 2343810 w 2348296"/>
                  <a:gd name="connsiteY10" fmla="*/ 1959542 h 2128504"/>
                  <a:gd name="connsiteX11" fmla="*/ 1953504 w 2348296"/>
                  <a:gd name="connsiteY11" fmla="*/ 1371928 h 2128504"/>
                  <a:gd name="connsiteX12" fmla="*/ 1656795 w 2348296"/>
                  <a:gd name="connsiteY12" fmla="*/ 0 h 21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296" h="2128504">
                    <a:moveTo>
                      <a:pt x="1656795" y="0"/>
                    </a:moveTo>
                    <a:lnTo>
                      <a:pt x="1295956" y="51193"/>
                    </a:lnTo>
                    <a:cubicBezTo>
                      <a:pt x="1198435" y="61034"/>
                      <a:pt x="1100140" y="61034"/>
                      <a:pt x="1002564" y="51193"/>
                    </a:cubicBezTo>
                    <a:lnTo>
                      <a:pt x="641725" y="0"/>
                    </a:lnTo>
                    <a:cubicBezTo>
                      <a:pt x="641725" y="0"/>
                      <a:pt x="614525" y="703821"/>
                      <a:pt x="400244" y="1331737"/>
                    </a:cubicBezTo>
                    <a:cubicBezTo>
                      <a:pt x="320801" y="1564483"/>
                      <a:pt x="87558" y="1786780"/>
                      <a:pt x="4521" y="1958990"/>
                    </a:cubicBezTo>
                    <a:cubicBezTo>
                      <a:pt x="-8526" y="1985968"/>
                      <a:pt x="7949" y="2017922"/>
                      <a:pt x="37470" y="2022953"/>
                    </a:cubicBezTo>
                    <a:lnTo>
                      <a:pt x="766003" y="2096205"/>
                    </a:lnTo>
                    <a:cubicBezTo>
                      <a:pt x="1019702" y="2139271"/>
                      <a:pt x="1278818" y="2139271"/>
                      <a:pt x="1532516" y="2096205"/>
                    </a:cubicBezTo>
                    <a:lnTo>
                      <a:pt x="2311192" y="2022843"/>
                    </a:lnTo>
                    <a:cubicBezTo>
                      <a:pt x="2340437" y="2017867"/>
                      <a:pt x="2356746" y="1986245"/>
                      <a:pt x="2343810" y="1959542"/>
                    </a:cubicBezTo>
                    <a:cubicBezTo>
                      <a:pt x="2265472" y="1797228"/>
                      <a:pt x="2033832" y="1590245"/>
                      <a:pt x="1953504" y="1371928"/>
                    </a:cubicBezTo>
                    <a:cubicBezTo>
                      <a:pt x="1718990" y="734227"/>
                      <a:pt x="1656795" y="0"/>
                      <a:pt x="1656795" y="0"/>
                    </a:cubicBezTo>
                    <a:close/>
                  </a:path>
                </a:pathLst>
              </a:custGeom>
              <a:solidFill>
                <a:srgbClr val="FE504F"/>
              </a:solidFill>
              <a:ln w="5522"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A7E9BE36-51F8-54F8-E7E9-CEEF86050085}"/>
                  </a:ext>
                </a:extLst>
              </p:cNvPr>
              <p:cNvSpPr/>
              <p:nvPr/>
            </p:nvSpPr>
            <p:spPr>
              <a:xfrm>
                <a:off x="3726032" y="4183745"/>
                <a:ext cx="1083014" cy="135911"/>
              </a:xfrm>
              <a:custGeom>
                <a:avLst/>
                <a:gdLst>
                  <a:gd name="connsiteX0" fmla="*/ 1068751 w 1083014"/>
                  <a:gd name="connsiteY0" fmla="*/ 3262 h 135911"/>
                  <a:gd name="connsiteX1" fmla="*/ 676953 w 1083014"/>
                  <a:gd name="connsiteY1" fmla="*/ 35271 h 135911"/>
                  <a:gd name="connsiteX2" fmla="*/ 372946 w 1083014"/>
                  <a:gd name="connsiteY2" fmla="*/ 34718 h 135911"/>
                  <a:gd name="connsiteX3" fmla="*/ 10172 w 1083014"/>
                  <a:gd name="connsiteY3" fmla="*/ 0 h 135911"/>
                  <a:gd name="connsiteX4" fmla="*/ 0 w 1083014"/>
                  <a:gd name="connsiteY4" fmla="*/ 96637 h 135911"/>
                  <a:gd name="connsiteX5" fmla="*/ 365925 w 1083014"/>
                  <a:gd name="connsiteY5" fmla="*/ 128149 h 135911"/>
                  <a:gd name="connsiteX6" fmla="*/ 684085 w 1083014"/>
                  <a:gd name="connsiteY6" fmla="*/ 128701 h 135911"/>
                  <a:gd name="connsiteX7" fmla="*/ 1083014 w 1083014"/>
                  <a:gd name="connsiteY7" fmla="*/ 101004 h 135911"/>
                  <a:gd name="connsiteX8" fmla="*/ 1068862 w 1083014"/>
                  <a:gd name="connsiteY8" fmla="*/ 3262 h 13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014" h="135911">
                    <a:moveTo>
                      <a:pt x="1068751" y="3262"/>
                    </a:moveTo>
                    <a:lnTo>
                      <a:pt x="676953" y="35271"/>
                    </a:lnTo>
                    <a:cubicBezTo>
                      <a:pt x="575839" y="44780"/>
                      <a:pt x="474005" y="44559"/>
                      <a:pt x="372946" y="34718"/>
                    </a:cubicBezTo>
                    <a:lnTo>
                      <a:pt x="10172" y="0"/>
                    </a:lnTo>
                    <a:cubicBezTo>
                      <a:pt x="8459" y="29079"/>
                      <a:pt x="2322" y="63190"/>
                      <a:pt x="0" y="96637"/>
                    </a:cubicBezTo>
                    <a:lnTo>
                      <a:pt x="365925" y="128149"/>
                    </a:lnTo>
                    <a:cubicBezTo>
                      <a:pt x="471739" y="138321"/>
                      <a:pt x="578216" y="138487"/>
                      <a:pt x="684085" y="128701"/>
                    </a:cubicBezTo>
                    <a:lnTo>
                      <a:pt x="1083014" y="101004"/>
                    </a:lnTo>
                    <a:cubicBezTo>
                      <a:pt x="1080692" y="67557"/>
                      <a:pt x="1070575" y="32397"/>
                      <a:pt x="1068862" y="3262"/>
                    </a:cubicBezTo>
                    <a:close/>
                  </a:path>
                </a:pathLst>
              </a:custGeom>
              <a:solidFill>
                <a:srgbClr val="FCE9A7"/>
              </a:solidFill>
              <a:ln w="5522" cap="flat">
                <a:noFill/>
                <a:prstDash val="solid"/>
                <a:miter/>
              </a:ln>
            </p:spPr>
            <p:txBody>
              <a:bodyPr rtlCol="0" anchor="ctr"/>
              <a:lstStyle/>
              <a:p>
                <a:endParaRPr lang="en-IN" dirty="0"/>
              </a:p>
            </p:txBody>
          </p:sp>
          <p:sp>
            <p:nvSpPr>
              <p:cNvPr id="37" name="Freeform: Shape 36">
                <a:extLst>
                  <a:ext uri="{FF2B5EF4-FFF2-40B4-BE49-F238E27FC236}">
                    <a16:creationId xmlns:a16="http://schemas.microsoft.com/office/drawing/2014/main" id="{C9CBC149-809E-EFE7-408C-4AA311D2B716}"/>
                  </a:ext>
                </a:extLst>
              </p:cNvPr>
              <p:cNvSpPr/>
              <p:nvPr/>
            </p:nvSpPr>
            <p:spPr>
              <a:xfrm>
                <a:off x="3694300" y="4352625"/>
                <a:ext cx="1132382" cy="138653"/>
              </a:xfrm>
              <a:custGeom>
                <a:avLst/>
                <a:gdLst>
                  <a:gd name="connsiteX0" fmla="*/ 1115521 w 1132382"/>
                  <a:gd name="connsiteY0" fmla="*/ 55 h 138653"/>
                  <a:gd name="connsiteX1" fmla="*/ 714712 w 1132382"/>
                  <a:gd name="connsiteY1" fmla="*/ 37040 h 138653"/>
                  <a:gd name="connsiteX2" fmla="*/ 386103 w 1132382"/>
                  <a:gd name="connsiteY2" fmla="*/ 36653 h 138653"/>
                  <a:gd name="connsiteX3" fmla="*/ 14208 w 1132382"/>
                  <a:gd name="connsiteY3" fmla="*/ 553 h 138653"/>
                  <a:gd name="connsiteX4" fmla="*/ 0 w 1132382"/>
                  <a:gd name="connsiteY4" fmla="*/ 97742 h 138653"/>
                  <a:gd name="connsiteX5" fmla="*/ 389255 w 1132382"/>
                  <a:gd name="connsiteY5" fmla="*/ 131023 h 138653"/>
                  <a:gd name="connsiteX6" fmla="*/ 713219 w 1132382"/>
                  <a:gd name="connsiteY6" fmla="*/ 131355 h 138653"/>
                  <a:gd name="connsiteX7" fmla="*/ 1132383 w 1132382"/>
                  <a:gd name="connsiteY7" fmla="*/ 99622 h 138653"/>
                  <a:gd name="connsiteX8" fmla="*/ 1115521 w 1132382"/>
                  <a:gd name="connsiteY8" fmla="*/ 0 h 13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2382" h="138653">
                    <a:moveTo>
                      <a:pt x="1115521" y="55"/>
                    </a:moveTo>
                    <a:lnTo>
                      <a:pt x="714712" y="37040"/>
                    </a:lnTo>
                    <a:cubicBezTo>
                      <a:pt x="605415" y="47157"/>
                      <a:pt x="495400" y="46991"/>
                      <a:pt x="386103" y="36653"/>
                    </a:cubicBezTo>
                    <a:lnTo>
                      <a:pt x="14208" y="553"/>
                    </a:lnTo>
                    <a:cubicBezTo>
                      <a:pt x="11886" y="30683"/>
                      <a:pt x="2764" y="65290"/>
                      <a:pt x="0" y="97742"/>
                    </a:cubicBezTo>
                    <a:lnTo>
                      <a:pt x="389255" y="131023"/>
                    </a:lnTo>
                    <a:cubicBezTo>
                      <a:pt x="497003" y="141085"/>
                      <a:pt x="605470" y="141195"/>
                      <a:pt x="713219" y="131355"/>
                    </a:cubicBezTo>
                    <a:lnTo>
                      <a:pt x="1132383" y="99622"/>
                    </a:lnTo>
                    <a:cubicBezTo>
                      <a:pt x="1129563" y="67170"/>
                      <a:pt x="1117843" y="30130"/>
                      <a:pt x="1115521" y="0"/>
                    </a:cubicBezTo>
                    <a:close/>
                  </a:path>
                </a:pathLst>
              </a:custGeom>
              <a:solidFill>
                <a:srgbClr val="FCE9A7"/>
              </a:solidFill>
              <a:ln w="5522" cap="flat">
                <a:noFill/>
                <a:prstDash val="solid"/>
                <a:miter/>
              </a:ln>
            </p:spPr>
            <p:txBody>
              <a:bodyPr rtlCol="0" anchor="ctr"/>
              <a:lstStyle/>
              <a:p>
                <a:endParaRPr lang="en-IN"/>
              </a:p>
            </p:txBody>
          </p:sp>
        </p:grpSp>
      </p:grpSp>
      <p:pic>
        <p:nvPicPr>
          <p:cNvPr id="51" name="Picture 50" descr="Chart, line chart&#10;&#10;Description automatically generated">
            <a:extLst>
              <a:ext uri="{FF2B5EF4-FFF2-40B4-BE49-F238E27FC236}">
                <a16:creationId xmlns:a16="http://schemas.microsoft.com/office/drawing/2014/main" id="{DEB237D3-DDDB-8E06-A3DE-B4333C85A059}"/>
              </a:ext>
            </a:extLst>
          </p:cNvPr>
          <p:cNvPicPr>
            <a:picLocks noChangeAspect="1"/>
          </p:cNvPicPr>
          <p:nvPr/>
        </p:nvPicPr>
        <p:blipFill>
          <a:blip r:embed="rId2"/>
          <a:stretch>
            <a:fillRect/>
          </a:stretch>
        </p:blipFill>
        <p:spPr>
          <a:xfrm>
            <a:off x="5393317" y="2034792"/>
            <a:ext cx="6093934" cy="4181208"/>
          </a:xfrm>
          <a:prstGeom prst="rect">
            <a:avLst/>
          </a:prstGeom>
        </p:spPr>
      </p:pic>
      <p:sp>
        <p:nvSpPr>
          <p:cNvPr id="53" name="TextBox 52">
            <a:extLst>
              <a:ext uri="{FF2B5EF4-FFF2-40B4-BE49-F238E27FC236}">
                <a16:creationId xmlns:a16="http://schemas.microsoft.com/office/drawing/2014/main" id="{777ABC7D-A207-2048-2FE8-7100F15B5F24}"/>
              </a:ext>
            </a:extLst>
          </p:cNvPr>
          <p:cNvSpPr txBox="1"/>
          <p:nvPr/>
        </p:nvSpPr>
        <p:spPr>
          <a:xfrm>
            <a:off x="1782203" y="12760"/>
            <a:ext cx="8986636" cy="1294585"/>
          </a:xfrm>
          <a:prstGeom prst="rect">
            <a:avLst/>
          </a:prstGeom>
          <a:noFill/>
        </p:spPr>
        <p:txBody>
          <a:bodyPr wrap="square" rtlCol="0">
            <a:spAutoFit/>
          </a:bodyPr>
          <a:lstStyle/>
          <a:p>
            <a:pPr algn="ct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mk-MK" dirty="0">
                <a:latin typeface="Open Sans" panose="020B0606030504020204" pitchFamily="34" charset="0"/>
                <a:ea typeface="Open Sans" panose="020B0606030504020204" pitchFamily="34" charset="0"/>
                <a:cs typeface="Open Sans" panose="020B0606030504020204" pitchFamily="34" charset="0"/>
              </a:rPr>
              <a:t>Неделна споредба помеѓу официјалните </a:t>
            </a:r>
            <a:r>
              <a:rPr lang="mk-MK" b="1" dirty="0">
                <a:solidFill>
                  <a:srgbClr val="FD504F"/>
                </a:solidFill>
                <a:latin typeface="Open Sans" panose="020B0606030504020204" pitchFamily="34" charset="0"/>
                <a:ea typeface="Open Sans" panose="020B0606030504020204" pitchFamily="34" charset="0"/>
                <a:cs typeface="Open Sans" panose="020B0606030504020204" pitchFamily="34" charset="0"/>
              </a:rPr>
              <a:t>ПМ10 податоци во Р. Македонија</a:t>
            </a:r>
            <a:r>
              <a:rPr lang="en-US" b="1" dirty="0">
                <a:solidFill>
                  <a:srgbClr val="FD504F"/>
                </a:solidFill>
                <a:latin typeface="Open Sans" panose="020B0606030504020204" pitchFamily="34" charset="0"/>
                <a:ea typeface="Open Sans" panose="020B0606030504020204" pitchFamily="34" charset="0"/>
                <a:cs typeface="Open Sans" panose="020B0606030504020204" pitchFamily="34" charset="0"/>
              </a:rPr>
              <a:t> </a:t>
            </a:r>
            <a:br>
              <a:rPr lang="mk-MK" dirty="0">
                <a:latin typeface="Open Sans" panose="020B0606030504020204" pitchFamily="34" charset="0"/>
                <a:ea typeface="Open Sans" panose="020B0606030504020204" pitchFamily="34" charset="0"/>
                <a:cs typeface="Open Sans" panose="020B0606030504020204" pitchFamily="34" charset="0"/>
              </a:rPr>
            </a:br>
            <a:r>
              <a:rPr lang="mk-MK" dirty="0">
                <a:latin typeface="Open Sans" panose="020B0606030504020204" pitchFamily="34" charset="0"/>
                <a:ea typeface="Open Sans" panose="020B0606030504020204" pitchFamily="34" charset="0"/>
                <a:cs typeface="Open Sans" panose="020B0606030504020204" pitchFamily="34" charset="0"/>
              </a:rPr>
              <a:t>и фреквенцијата на сентиментите детектирани во </a:t>
            </a:r>
            <a:r>
              <a:rPr lang="mk-MK" b="1" dirty="0">
                <a:solidFill>
                  <a:srgbClr val="FD504F"/>
                </a:solidFill>
                <a:latin typeface="Open Sans" panose="020B0606030504020204" pitchFamily="34" charset="0"/>
                <a:ea typeface="Open Sans" panose="020B0606030504020204" pitchFamily="34" charset="0"/>
                <a:cs typeface="Open Sans" panose="020B0606030504020204" pitchFamily="34" charset="0"/>
              </a:rPr>
              <a:t>македонските </a:t>
            </a:r>
            <a:r>
              <a:rPr lang="mk-MK" b="1" dirty="0" err="1">
                <a:solidFill>
                  <a:srgbClr val="FD504F"/>
                </a:solidFill>
                <a:latin typeface="Open Sans" panose="020B0606030504020204" pitchFamily="34" charset="0"/>
                <a:ea typeface="Open Sans" panose="020B0606030504020204" pitchFamily="34" charset="0"/>
                <a:cs typeface="Open Sans" panose="020B0606030504020204" pitchFamily="34" charset="0"/>
              </a:rPr>
              <a:t>твитови</a:t>
            </a:r>
            <a:endParaRPr lang="en-US" b="1" dirty="0">
              <a:solidFill>
                <a:srgbClr val="FD504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97353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2FD9126-8165-1394-2CD9-175F18850A95}"/>
              </a:ext>
            </a:extLst>
          </p:cNvPr>
          <p:cNvSpPr/>
          <p:nvPr/>
        </p:nvSpPr>
        <p:spPr>
          <a:xfrm>
            <a:off x="7542390" y="5811250"/>
            <a:ext cx="5405008" cy="1046750"/>
          </a:xfrm>
          <a:custGeom>
            <a:avLst/>
            <a:gdLst>
              <a:gd name="connsiteX0" fmla="*/ 7770139 w 8106860"/>
              <a:gd name="connsiteY0" fmla="*/ 1278188 h 1740810"/>
              <a:gd name="connsiteX1" fmla="*/ 7265088 w 8106860"/>
              <a:gd name="connsiteY1" fmla="*/ 757707 h 1740810"/>
              <a:gd name="connsiteX2" fmla="*/ 6080146 w 8106860"/>
              <a:gd name="connsiteY2" fmla="*/ 150500 h 1740810"/>
              <a:gd name="connsiteX3" fmla="*/ 4053370 w 8106860"/>
              <a:gd name="connsiteY3" fmla="*/ 5373 h 1740810"/>
              <a:gd name="connsiteX4" fmla="*/ 2026595 w 8106860"/>
              <a:gd name="connsiteY4" fmla="*/ 150500 h 1740810"/>
              <a:gd name="connsiteX5" fmla="*/ 841652 w 8106860"/>
              <a:gd name="connsiteY5" fmla="*/ 757707 h 1740810"/>
              <a:gd name="connsiteX6" fmla="*/ 336601 w 8106860"/>
              <a:gd name="connsiteY6" fmla="*/ 1278188 h 1740810"/>
              <a:gd name="connsiteX7" fmla="*/ 0 w 8106860"/>
              <a:gd name="connsiteY7" fmla="*/ 1740810 h 1740810"/>
              <a:gd name="connsiteX8" fmla="*/ 8106860 w 8106860"/>
              <a:gd name="connsiteY8" fmla="*/ 1740810 h 1740810"/>
              <a:gd name="connsiteX9" fmla="*/ 7770139 w 8106860"/>
              <a:gd name="connsiteY9" fmla="*/ 1278188 h 174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6860" h="1740810">
                <a:moveTo>
                  <a:pt x="7770139" y="1278188"/>
                </a:moveTo>
                <a:lnTo>
                  <a:pt x="7265088" y="757707"/>
                </a:lnTo>
                <a:cubicBezTo>
                  <a:pt x="7265088" y="757707"/>
                  <a:pt x="6383237" y="430027"/>
                  <a:pt x="6080146" y="150500"/>
                </a:cubicBezTo>
                <a:cubicBezTo>
                  <a:pt x="5922965" y="5554"/>
                  <a:pt x="4951976" y="-11622"/>
                  <a:pt x="4053370" y="5373"/>
                </a:cubicBezTo>
                <a:cubicBezTo>
                  <a:pt x="3154764" y="-11683"/>
                  <a:pt x="2183775" y="5554"/>
                  <a:pt x="2026595" y="150500"/>
                </a:cubicBezTo>
                <a:cubicBezTo>
                  <a:pt x="1723503" y="430027"/>
                  <a:pt x="841652" y="757707"/>
                  <a:pt x="841652" y="757707"/>
                </a:cubicBezTo>
                <a:lnTo>
                  <a:pt x="336601" y="1278188"/>
                </a:lnTo>
                <a:lnTo>
                  <a:pt x="0" y="1740810"/>
                </a:lnTo>
                <a:lnTo>
                  <a:pt x="8106860" y="1740810"/>
                </a:lnTo>
                <a:lnTo>
                  <a:pt x="7770139" y="1278188"/>
                </a:lnTo>
                <a:close/>
              </a:path>
            </a:pathLst>
          </a:custGeom>
          <a:solidFill>
            <a:srgbClr val="595959"/>
          </a:solidFill>
          <a:ln w="6027" cap="flat">
            <a:noFill/>
            <a:prstDash val="solid"/>
            <a:miter/>
          </a:ln>
        </p:spPr>
        <p:txBody>
          <a:bodyPr rtlCol="0" anchor="ctr"/>
          <a:lstStyle/>
          <a:p>
            <a:endParaRPr lang="en-IN"/>
          </a:p>
        </p:txBody>
      </p:sp>
      <p:grpSp>
        <p:nvGrpSpPr>
          <p:cNvPr id="6" name="Graphic 2">
            <a:extLst>
              <a:ext uri="{FF2B5EF4-FFF2-40B4-BE49-F238E27FC236}">
                <a16:creationId xmlns:a16="http://schemas.microsoft.com/office/drawing/2014/main" id="{DD54ADDD-A309-D269-8B49-0A9846AAB374}"/>
              </a:ext>
            </a:extLst>
          </p:cNvPr>
          <p:cNvGrpSpPr/>
          <p:nvPr/>
        </p:nvGrpSpPr>
        <p:grpSpPr>
          <a:xfrm>
            <a:off x="8885054" y="3009416"/>
            <a:ext cx="2685328" cy="2998409"/>
            <a:chOff x="8240260" y="3145724"/>
            <a:chExt cx="2428707" cy="2385300"/>
          </a:xfrm>
        </p:grpSpPr>
        <p:grpSp>
          <p:nvGrpSpPr>
            <p:cNvPr id="7" name="Graphic 2">
              <a:extLst>
                <a:ext uri="{FF2B5EF4-FFF2-40B4-BE49-F238E27FC236}">
                  <a16:creationId xmlns:a16="http://schemas.microsoft.com/office/drawing/2014/main" id="{D3B70C36-AF5B-9392-5B6E-31D1B6041F16}"/>
                </a:ext>
              </a:extLst>
            </p:cNvPr>
            <p:cNvGrpSpPr/>
            <p:nvPr/>
          </p:nvGrpSpPr>
          <p:grpSpPr>
            <a:xfrm>
              <a:off x="8919469" y="3145724"/>
              <a:ext cx="1058035" cy="2385300"/>
              <a:chOff x="8919469" y="3145724"/>
              <a:chExt cx="1058035" cy="2385300"/>
            </a:xfrm>
          </p:grpSpPr>
          <p:grpSp>
            <p:nvGrpSpPr>
              <p:cNvPr id="8" name="Graphic 2">
                <a:extLst>
                  <a:ext uri="{FF2B5EF4-FFF2-40B4-BE49-F238E27FC236}">
                    <a16:creationId xmlns:a16="http://schemas.microsoft.com/office/drawing/2014/main" id="{63D91F38-A28D-BDB4-9006-DCF52976403E}"/>
                  </a:ext>
                </a:extLst>
              </p:cNvPr>
              <p:cNvGrpSpPr/>
              <p:nvPr/>
            </p:nvGrpSpPr>
            <p:grpSpPr>
              <a:xfrm>
                <a:off x="8919469" y="3145724"/>
                <a:ext cx="694202" cy="1248332"/>
                <a:chOff x="8919469" y="3145724"/>
                <a:chExt cx="694202" cy="1248332"/>
              </a:xfrm>
            </p:grpSpPr>
            <p:sp>
              <p:nvSpPr>
                <p:cNvPr id="9" name="Freeform: Shape 8">
                  <a:extLst>
                    <a:ext uri="{FF2B5EF4-FFF2-40B4-BE49-F238E27FC236}">
                      <a16:creationId xmlns:a16="http://schemas.microsoft.com/office/drawing/2014/main" id="{5F315626-D763-AD99-5F4A-2D418CF5C8C2}"/>
                    </a:ext>
                  </a:extLst>
                </p:cNvPr>
                <p:cNvSpPr/>
                <p:nvPr/>
              </p:nvSpPr>
              <p:spPr>
                <a:xfrm>
                  <a:off x="8919469" y="3145724"/>
                  <a:ext cx="694202" cy="1244475"/>
                </a:xfrm>
                <a:custGeom>
                  <a:avLst/>
                  <a:gdLst>
                    <a:gd name="connsiteX0" fmla="*/ 365789 w 694202"/>
                    <a:gd name="connsiteY0" fmla="*/ 1244475 h 1244475"/>
                    <a:gd name="connsiteX1" fmla="*/ 652005 w 694202"/>
                    <a:gd name="connsiteY1" fmla="*/ 709349 h 1244475"/>
                    <a:gd name="connsiteX2" fmla="*/ 572270 w 694202"/>
                    <a:gd name="connsiteY2" fmla="*/ 68271 h 1244475"/>
                    <a:gd name="connsiteX3" fmla="*/ 162804 w 694202"/>
                    <a:gd name="connsiteY3" fmla="*/ 87015 h 1244475"/>
                    <a:gd name="connsiteX4" fmla="*/ 79694 w 694202"/>
                    <a:gd name="connsiteY4" fmla="*/ 224910 h 1244475"/>
                    <a:gd name="connsiteX5" fmla="*/ 22258 w 694202"/>
                    <a:gd name="connsiteY5" fmla="*/ 345387 h 1244475"/>
                    <a:gd name="connsiteX6" fmla="*/ 10626 w 694202"/>
                    <a:gd name="connsiteY6" fmla="*/ 534088 h 1244475"/>
                    <a:gd name="connsiteX7" fmla="*/ 207765 w 694202"/>
                    <a:gd name="connsiteY7" fmla="*/ 868700 h 1244475"/>
                    <a:gd name="connsiteX8" fmla="*/ 319503 w 694202"/>
                    <a:gd name="connsiteY8" fmla="*/ 1238026 h 1244475"/>
                    <a:gd name="connsiteX9" fmla="*/ 365729 w 694202"/>
                    <a:gd name="connsiteY9" fmla="*/ 1244475 h 1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4202" h="1244475">
                      <a:moveTo>
                        <a:pt x="365789" y="1244475"/>
                      </a:moveTo>
                      <a:cubicBezTo>
                        <a:pt x="365789" y="1244475"/>
                        <a:pt x="604574" y="924448"/>
                        <a:pt x="652005" y="709349"/>
                      </a:cubicBezTo>
                      <a:cubicBezTo>
                        <a:pt x="699437" y="494190"/>
                        <a:pt x="742047" y="175248"/>
                        <a:pt x="572270" y="68271"/>
                      </a:cubicBezTo>
                      <a:cubicBezTo>
                        <a:pt x="402553" y="-38705"/>
                        <a:pt x="209272" y="-10379"/>
                        <a:pt x="162804" y="87015"/>
                      </a:cubicBezTo>
                      <a:cubicBezTo>
                        <a:pt x="116398" y="184409"/>
                        <a:pt x="122002" y="172597"/>
                        <a:pt x="79694" y="224910"/>
                      </a:cubicBezTo>
                      <a:cubicBezTo>
                        <a:pt x="37385" y="277223"/>
                        <a:pt x="18883" y="291627"/>
                        <a:pt x="22258" y="345387"/>
                      </a:cubicBezTo>
                      <a:cubicBezTo>
                        <a:pt x="25633" y="399207"/>
                        <a:pt x="-19991" y="464417"/>
                        <a:pt x="10626" y="534088"/>
                      </a:cubicBezTo>
                      <a:cubicBezTo>
                        <a:pt x="41182" y="603759"/>
                        <a:pt x="5865" y="653601"/>
                        <a:pt x="207765" y="868700"/>
                      </a:cubicBezTo>
                      <a:cubicBezTo>
                        <a:pt x="409665" y="1083799"/>
                        <a:pt x="319503" y="1238026"/>
                        <a:pt x="319503" y="1238026"/>
                      </a:cubicBezTo>
                      <a:lnTo>
                        <a:pt x="365729" y="1244475"/>
                      </a:lnTo>
                      <a:close/>
                    </a:path>
                  </a:pathLst>
                </a:custGeom>
                <a:solidFill>
                  <a:srgbClr val="595959"/>
                </a:solidFill>
                <a:ln w="602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6CA5EFA2-E4BF-B408-4B30-7373B874C910}"/>
                    </a:ext>
                  </a:extLst>
                </p:cNvPr>
                <p:cNvSpPr/>
                <p:nvPr/>
              </p:nvSpPr>
              <p:spPr>
                <a:xfrm>
                  <a:off x="9017557" y="3283112"/>
                  <a:ext cx="516027" cy="1110944"/>
                </a:xfrm>
                <a:custGeom>
                  <a:avLst/>
                  <a:gdLst>
                    <a:gd name="connsiteX0" fmla="*/ 255527 w 516027"/>
                    <a:gd name="connsiteY0" fmla="*/ 1110944 h 1110944"/>
                    <a:gd name="connsiteX1" fmla="*/ 484669 w 516027"/>
                    <a:gd name="connsiteY1" fmla="*/ 527362 h 1110944"/>
                    <a:gd name="connsiteX2" fmla="*/ 425425 w 516027"/>
                    <a:gd name="connsiteY2" fmla="*/ 50758 h 1110944"/>
                    <a:gd name="connsiteX3" fmla="*/ 121008 w 516027"/>
                    <a:gd name="connsiteY3" fmla="*/ 64740 h 1110944"/>
                    <a:gd name="connsiteX4" fmla="*/ 59232 w 516027"/>
                    <a:gd name="connsiteY4" fmla="*/ 167257 h 1110944"/>
                    <a:gd name="connsiteX5" fmla="*/ 16562 w 516027"/>
                    <a:gd name="connsiteY5" fmla="*/ 256816 h 1110944"/>
                    <a:gd name="connsiteX6" fmla="*/ 7883 w 516027"/>
                    <a:gd name="connsiteY6" fmla="*/ 397122 h 1110944"/>
                    <a:gd name="connsiteX7" fmla="*/ 154457 w 516027"/>
                    <a:gd name="connsiteY7" fmla="*/ 645911 h 1110944"/>
                    <a:gd name="connsiteX8" fmla="*/ 237808 w 516027"/>
                    <a:gd name="connsiteY8" fmla="*/ 1108473 h 1110944"/>
                    <a:gd name="connsiteX9" fmla="*/ 255527 w 516027"/>
                    <a:gd name="connsiteY9" fmla="*/ 1110944 h 111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6027" h="1110944">
                      <a:moveTo>
                        <a:pt x="255527" y="1110944"/>
                      </a:moveTo>
                      <a:cubicBezTo>
                        <a:pt x="255527" y="1110944"/>
                        <a:pt x="449412" y="687315"/>
                        <a:pt x="484669" y="527362"/>
                      </a:cubicBezTo>
                      <a:cubicBezTo>
                        <a:pt x="519926" y="367409"/>
                        <a:pt x="551567" y="130312"/>
                        <a:pt x="425425" y="50758"/>
                      </a:cubicBezTo>
                      <a:cubicBezTo>
                        <a:pt x="299222" y="-28797"/>
                        <a:pt x="155542" y="-7703"/>
                        <a:pt x="121008" y="64740"/>
                      </a:cubicBezTo>
                      <a:cubicBezTo>
                        <a:pt x="86474" y="137123"/>
                        <a:pt x="90692" y="128384"/>
                        <a:pt x="59232" y="167257"/>
                      </a:cubicBezTo>
                      <a:cubicBezTo>
                        <a:pt x="27772" y="206130"/>
                        <a:pt x="14031" y="216858"/>
                        <a:pt x="16562" y="256816"/>
                      </a:cubicBezTo>
                      <a:cubicBezTo>
                        <a:pt x="19033" y="296835"/>
                        <a:pt x="-14838" y="345291"/>
                        <a:pt x="7883" y="397122"/>
                      </a:cubicBezTo>
                      <a:cubicBezTo>
                        <a:pt x="30605" y="448893"/>
                        <a:pt x="-12548" y="503737"/>
                        <a:pt x="154457" y="645911"/>
                      </a:cubicBezTo>
                      <a:cubicBezTo>
                        <a:pt x="353343" y="815206"/>
                        <a:pt x="237808" y="1108473"/>
                        <a:pt x="237808" y="1108473"/>
                      </a:cubicBezTo>
                      <a:lnTo>
                        <a:pt x="255527" y="1110944"/>
                      </a:lnTo>
                      <a:close/>
                    </a:path>
                  </a:pathLst>
                </a:custGeom>
                <a:solidFill>
                  <a:srgbClr val="8B8B8B"/>
                </a:solidFill>
                <a:ln w="602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48C0EA12-CB07-61CF-4213-34D5E8E6DB69}"/>
                    </a:ext>
                  </a:extLst>
                </p:cNvPr>
                <p:cNvSpPr/>
                <p:nvPr/>
              </p:nvSpPr>
              <p:spPr>
                <a:xfrm>
                  <a:off x="9122180" y="3431795"/>
                  <a:ext cx="341555" cy="955089"/>
                </a:xfrm>
                <a:custGeom>
                  <a:avLst/>
                  <a:gdLst>
                    <a:gd name="connsiteX0" fmla="*/ 145118 w 341555"/>
                    <a:gd name="connsiteY0" fmla="*/ 954969 h 955089"/>
                    <a:gd name="connsiteX1" fmla="*/ 320801 w 341555"/>
                    <a:gd name="connsiteY1" fmla="*/ 348967 h 955089"/>
                    <a:gd name="connsiteX2" fmla="*/ 281566 w 341555"/>
                    <a:gd name="connsiteY2" fmla="*/ 33581 h 955089"/>
                    <a:gd name="connsiteX3" fmla="*/ 80148 w 341555"/>
                    <a:gd name="connsiteY3" fmla="*/ 42802 h 955089"/>
                    <a:gd name="connsiteX4" fmla="*/ 39226 w 341555"/>
                    <a:gd name="connsiteY4" fmla="*/ 110665 h 955089"/>
                    <a:gd name="connsiteX5" fmla="*/ 10960 w 341555"/>
                    <a:gd name="connsiteY5" fmla="*/ 169969 h 955089"/>
                    <a:gd name="connsiteX6" fmla="*/ 5234 w 341555"/>
                    <a:gd name="connsiteY6" fmla="*/ 262843 h 955089"/>
                    <a:gd name="connsiteX7" fmla="*/ 102206 w 341555"/>
                    <a:gd name="connsiteY7" fmla="*/ 427497 h 955089"/>
                    <a:gd name="connsiteX8" fmla="*/ 197732 w 341555"/>
                    <a:gd name="connsiteY8" fmla="*/ 757227 h 955089"/>
                    <a:gd name="connsiteX9" fmla="*/ 145057 w 341555"/>
                    <a:gd name="connsiteY9" fmla="*/ 955089 h 95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55" h="955089">
                      <a:moveTo>
                        <a:pt x="145118" y="954969"/>
                      </a:moveTo>
                      <a:cubicBezTo>
                        <a:pt x="145118" y="954969"/>
                        <a:pt x="297417" y="454799"/>
                        <a:pt x="320801" y="348967"/>
                      </a:cubicBezTo>
                      <a:cubicBezTo>
                        <a:pt x="344125" y="243135"/>
                        <a:pt x="365098" y="86196"/>
                        <a:pt x="281566" y="33581"/>
                      </a:cubicBezTo>
                      <a:cubicBezTo>
                        <a:pt x="198033" y="-19034"/>
                        <a:pt x="102990" y="-5112"/>
                        <a:pt x="80148" y="42802"/>
                      </a:cubicBezTo>
                      <a:cubicBezTo>
                        <a:pt x="57306" y="90716"/>
                        <a:pt x="60079" y="84930"/>
                        <a:pt x="39226" y="110665"/>
                      </a:cubicBezTo>
                      <a:cubicBezTo>
                        <a:pt x="18372" y="136399"/>
                        <a:pt x="9332" y="143511"/>
                        <a:pt x="10960" y="169969"/>
                      </a:cubicBezTo>
                      <a:cubicBezTo>
                        <a:pt x="12587" y="196427"/>
                        <a:pt x="-9833" y="228550"/>
                        <a:pt x="5234" y="262843"/>
                      </a:cubicBezTo>
                      <a:cubicBezTo>
                        <a:pt x="20301" y="297136"/>
                        <a:pt x="-14836" y="341675"/>
                        <a:pt x="102206" y="427497"/>
                      </a:cubicBezTo>
                      <a:cubicBezTo>
                        <a:pt x="254565" y="539115"/>
                        <a:pt x="197732" y="757227"/>
                        <a:pt x="197732" y="757227"/>
                      </a:cubicBezTo>
                      <a:lnTo>
                        <a:pt x="145057" y="955089"/>
                      </a:lnTo>
                      <a:close/>
                    </a:path>
                  </a:pathLst>
                </a:custGeom>
                <a:solidFill>
                  <a:srgbClr val="BEBEBE"/>
                </a:solidFill>
                <a:ln w="6027" cap="flat">
                  <a:noFill/>
                  <a:prstDash val="solid"/>
                  <a:miter/>
                </a:ln>
              </p:spPr>
              <p:txBody>
                <a:bodyPr rtlCol="0" anchor="ctr"/>
                <a:lstStyle/>
                <a:p>
                  <a:endParaRPr lang="en-IN"/>
                </a:p>
              </p:txBody>
            </p:sp>
          </p:grpSp>
          <p:grpSp>
            <p:nvGrpSpPr>
              <p:cNvPr id="12" name="Graphic 2">
                <a:extLst>
                  <a:ext uri="{FF2B5EF4-FFF2-40B4-BE49-F238E27FC236}">
                    <a16:creationId xmlns:a16="http://schemas.microsoft.com/office/drawing/2014/main" id="{19FA04EE-A889-FBD4-F0C7-EB7E31F61993}"/>
                  </a:ext>
                </a:extLst>
              </p:cNvPr>
              <p:cNvGrpSpPr/>
              <p:nvPr/>
            </p:nvGrpSpPr>
            <p:grpSpPr>
              <a:xfrm>
                <a:off x="9221373" y="4289791"/>
                <a:ext cx="145066" cy="464792"/>
                <a:chOff x="9221373" y="4289791"/>
                <a:chExt cx="145066" cy="464792"/>
              </a:xfrm>
            </p:grpSpPr>
            <p:sp>
              <p:nvSpPr>
                <p:cNvPr id="13" name="Freeform: Shape 12">
                  <a:extLst>
                    <a:ext uri="{FF2B5EF4-FFF2-40B4-BE49-F238E27FC236}">
                      <a16:creationId xmlns:a16="http://schemas.microsoft.com/office/drawing/2014/main" id="{A14376AE-BD09-3FAF-D478-8B048BFB0AE8}"/>
                    </a:ext>
                  </a:extLst>
                </p:cNvPr>
                <p:cNvSpPr/>
                <p:nvPr/>
              </p:nvSpPr>
              <p:spPr>
                <a:xfrm>
                  <a:off x="9221373" y="4289791"/>
                  <a:ext cx="145066" cy="464792"/>
                </a:xfrm>
                <a:custGeom>
                  <a:avLst/>
                  <a:gdLst>
                    <a:gd name="connsiteX0" fmla="*/ 0 w 145066"/>
                    <a:gd name="connsiteY0" fmla="*/ 411394 h 464792"/>
                    <a:gd name="connsiteX1" fmla="*/ 145067 w 145066"/>
                    <a:gd name="connsiteY1" fmla="*/ 464792 h 464792"/>
                    <a:gd name="connsiteX2" fmla="*/ 145067 w 145066"/>
                    <a:gd name="connsiteY2" fmla="*/ 0 h 464792"/>
                    <a:gd name="connsiteX3" fmla="*/ 0 w 145066"/>
                    <a:gd name="connsiteY3" fmla="*/ 0 h 464792"/>
                    <a:gd name="connsiteX4" fmla="*/ 0 w 145066"/>
                    <a:gd name="connsiteY4" fmla="*/ 411394 h 46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66" h="464792">
                      <a:moveTo>
                        <a:pt x="0" y="411394"/>
                      </a:moveTo>
                      <a:lnTo>
                        <a:pt x="145067" y="464792"/>
                      </a:lnTo>
                      <a:lnTo>
                        <a:pt x="145067" y="0"/>
                      </a:lnTo>
                      <a:lnTo>
                        <a:pt x="0" y="0"/>
                      </a:lnTo>
                      <a:lnTo>
                        <a:pt x="0" y="411394"/>
                      </a:lnTo>
                      <a:close/>
                    </a:path>
                  </a:pathLst>
                </a:custGeom>
                <a:solidFill>
                  <a:srgbClr val="FD504F"/>
                </a:solidFill>
                <a:ln w="602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5BA571F2-B766-0762-FB51-F5EDDCC3E445}"/>
                    </a:ext>
                  </a:extLst>
                </p:cNvPr>
                <p:cNvSpPr/>
                <p:nvPr/>
              </p:nvSpPr>
              <p:spPr>
                <a:xfrm rot="-10800000">
                  <a:off x="9221373" y="4412317"/>
                  <a:ext cx="145066" cy="52313"/>
                </a:xfrm>
                <a:custGeom>
                  <a:avLst/>
                  <a:gdLst>
                    <a:gd name="connsiteX0" fmla="*/ 0 w 145066"/>
                    <a:gd name="connsiteY0" fmla="*/ 0 h 52313"/>
                    <a:gd name="connsiteX1" fmla="*/ 145067 w 145066"/>
                    <a:gd name="connsiteY1" fmla="*/ 0 h 52313"/>
                    <a:gd name="connsiteX2" fmla="*/ 145067 w 145066"/>
                    <a:gd name="connsiteY2" fmla="*/ 52313 h 52313"/>
                    <a:gd name="connsiteX3" fmla="*/ 0 w 145066"/>
                    <a:gd name="connsiteY3" fmla="*/ 52313 h 52313"/>
                  </a:gdLst>
                  <a:ahLst/>
                  <a:cxnLst>
                    <a:cxn ang="0">
                      <a:pos x="connsiteX0" y="connsiteY0"/>
                    </a:cxn>
                    <a:cxn ang="0">
                      <a:pos x="connsiteX1" y="connsiteY1"/>
                    </a:cxn>
                    <a:cxn ang="0">
                      <a:pos x="connsiteX2" y="connsiteY2"/>
                    </a:cxn>
                    <a:cxn ang="0">
                      <a:pos x="connsiteX3" y="connsiteY3"/>
                    </a:cxn>
                  </a:cxnLst>
                  <a:rect l="l" t="t" r="r" b="b"/>
                  <a:pathLst>
                    <a:path w="145066" h="52313">
                      <a:moveTo>
                        <a:pt x="0" y="0"/>
                      </a:moveTo>
                      <a:lnTo>
                        <a:pt x="145067" y="0"/>
                      </a:lnTo>
                      <a:lnTo>
                        <a:pt x="145067" y="52313"/>
                      </a:lnTo>
                      <a:lnTo>
                        <a:pt x="0" y="52313"/>
                      </a:lnTo>
                      <a:close/>
                    </a:path>
                  </a:pathLst>
                </a:custGeom>
                <a:solidFill>
                  <a:srgbClr val="FBE8A6"/>
                </a:solidFill>
                <a:ln w="6027" cap="flat">
                  <a:noFill/>
                  <a:prstDash val="solid"/>
                  <a:miter/>
                </a:ln>
              </p:spPr>
              <p:txBody>
                <a:bodyPr rtlCol="0" anchor="ctr"/>
                <a:lstStyle/>
                <a:p>
                  <a:endParaRPr lang="en-IN"/>
                </a:p>
              </p:txBody>
            </p:sp>
          </p:grpSp>
          <p:sp>
            <p:nvSpPr>
              <p:cNvPr id="15" name="Freeform: Shape 14">
                <a:extLst>
                  <a:ext uri="{FF2B5EF4-FFF2-40B4-BE49-F238E27FC236}">
                    <a16:creationId xmlns:a16="http://schemas.microsoft.com/office/drawing/2014/main" id="{73816C01-A216-5F07-8A97-90B0A4DE255F}"/>
                  </a:ext>
                </a:extLst>
              </p:cNvPr>
              <p:cNvSpPr/>
              <p:nvPr/>
            </p:nvSpPr>
            <p:spPr>
              <a:xfrm>
                <a:off x="8931722" y="4626452"/>
                <a:ext cx="1045782" cy="904572"/>
              </a:xfrm>
              <a:custGeom>
                <a:avLst/>
                <a:gdLst>
                  <a:gd name="connsiteX0" fmla="*/ 0 w 1045782"/>
                  <a:gd name="connsiteY0" fmla="*/ 0 h 904572"/>
                  <a:gd name="connsiteX1" fmla="*/ 1045782 w 1045782"/>
                  <a:gd name="connsiteY1" fmla="*/ 0 h 904572"/>
                  <a:gd name="connsiteX2" fmla="*/ 1045782 w 1045782"/>
                  <a:gd name="connsiteY2" fmla="*/ 904573 h 904572"/>
                  <a:gd name="connsiteX3" fmla="*/ 0 w 1045782"/>
                  <a:gd name="connsiteY3" fmla="*/ 904573 h 904572"/>
                </a:gdLst>
                <a:ahLst/>
                <a:cxnLst>
                  <a:cxn ang="0">
                    <a:pos x="connsiteX0" y="connsiteY0"/>
                  </a:cxn>
                  <a:cxn ang="0">
                    <a:pos x="connsiteX1" y="connsiteY1"/>
                  </a:cxn>
                  <a:cxn ang="0">
                    <a:pos x="connsiteX2" y="connsiteY2"/>
                  </a:cxn>
                  <a:cxn ang="0">
                    <a:pos x="connsiteX3" y="connsiteY3"/>
                  </a:cxn>
                </a:cxnLst>
                <a:rect l="l" t="t" r="r" b="b"/>
                <a:pathLst>
                  <a:path w="1045782" h="904572">
                    <a:moveTo>
                      <a:pt x="0" y="0"/>
                    </a:moveTo>
                    <a:lnTo>
                      <a:pt x="1045782" y="0"/>
                    </a:lnTo>
                    <a:lnTo>
                      <a:pt x="1045782" y="904573"/>
                    </a:lnTo>
                    <a:lnTo>
                      <a:pt x="0" y="904573"/>
                    </a:lnTo>
                    <a:close/>
                  </a:path>
                </a:pathLst>
              </a:custGeom>
              <a:solidFill>
                <a:srgbClr val="FD504F"/>
              </a:solidFill>
              <a:ln w="6027"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76CF03E2-EB1E-5012-8BDD-ABA0B410B261}"/>
                  </a:ext>
                </a:extLst>
              </p:cNvPr>
              <p:cNvSpPr/>
              <p:nvPr/>
            </p:nvSpPr>
            <p:spPr>
              <a:xfrm>
                <a:off x="8931722" y="4626452"/>
                <a:ext cx="1045782" cy="126805"/>
              </a:xfrm>
              <a:custGeom>
                <a:avLst/>
                <a:gdLst>
                  <a:gd name="connsiteX0" fmla="*/ 0 w 1045782"/>
                  <a:gd name="connsiteY0" fmla="*/ 0 h 126805"/>
                  <a:gd name="connsiteX1" fmla="*/ 1045782 w 1045782"/>
                  <a:gd name="connsiteY1" fmla="*/ 0 h 126805"/>
                  <a:gd name="connsiteX2" fmla="*/ 1045782 w 1045782"/>
                  <a:gd name="connsiteY2" fmla="*/ 126805 h 126805"/>
                  <a:gd name="connsiteX3" fmla="*/ 0 w 1045782"/>
                  <a:gd name="connsiteY3" fmla="*/ 126805 h 126805"/>
                </a:gdLst>
                <a:ahLst/>
                <a:cxnLst>
                  <a:cxn ang="0">
                    <a:pos x="connsiteX0" y="connsiteY0"/>
                  </a:cxn>
                  <a:cxn ang="0">
                    <a:pos x="connsiteX1" y="connsiteY1"/>
                  </a:cxn>
                  <a:cxn ang="0">
                    <a:pos x="connsiteX2" y="connsiteY2"/>
                  </a:cxn>
                  <a:cxn ang="0">
                    <a:pos x="connsiteX3" y="connsiteY3"/>
                  </a:cxn>
                </a:cxnLst>
                <a:rect l="l" t="t" r="r" b="b"/>
                <a:pathLst>
                  <a:path w="1045782" h="126805">
                    <a:moveTo>
                      <a:pt x="0" y="0"/>
                    </a:moveTo>
                    <a:lnTo>
                      <a:pt x="1045782" y="0"/>
                    </a:lnTo>
                    <a:lnTo>
                      <a:pt x="1045782" y="126805"/>
                    </a:lnTo>
                    <a:lnTo>
                      <a:pt x="0" y="126805"/>
                    </a:lnTo>
                    <a:close/>
                  </a:path>
                </a:pathLst>
              </a:custGeom>
              <a:solidFill>
                <a:srgbClr val="4D4450"/>
              </a:solidFill>
              <a:ln w="6027" cap="flat">
                <a:noFill/>
                <a:prstDash val="solid"/>
                <a:miter/>
              </a:ln>
            </p:spPr>
            <p:txBody>
              <a:bodyPr rtlCol="0" anchor="ctr"/>
              <a:lstStyle/>
              <a:p>
                <a:endParaRPr lang="en-IN"/>
              </a:p>
            </p:txBody>
          </p:sp>
          <p:grpSp>
            <p:nvGrpSpPr>
              <p:cNvPr id="17" name="Graphic 2">
                <a:extLst>
                  <a:ext uri="{FF2B5EF4-FFF2-40B4-BE49-F238E27FC236}">
                    <a16:creationId xmlns:a16="http://schemas.microsoft.com/office/drawing/2014/main" id="{20F99754-258B-FDA7-C90F-3AA5F83033AA}"/>
                  </a:ext>
                </a:extLst>
              </p:cNvPr>
              <p:cNvGrpSpPr/>
              <p:nvPr/>
            </p:nvGrpSpPr>
            <p:grpSpPr>
              <a:xfrm>
                <a:off x="9251990" y="4837031"/>
                <a:ext cx="636376" cy="414106"/>
                <a:chOff x="9251990" y="4837031"/>
                <a:chExt cx="636376" cy="414106"/>
              </a:xfrm>
            </p:grpSpPr>
            <p:grpSp>
              <p:nvGrpSpPr>
                <p:cNvPr id="18" name="Graphic 2">
                  <a:extLst>
                    <a:ext uri="{FF2B5EF4-FFF2-40B4-BE49-F238E27FC236}">
                      <a16:creationId xmlns:a16="http://schemas.microsoft.com/office/drawing/2014/main" id="{F6E6FECB-48A1-6468-D578-3B66F13EADE8}"/>
                    </a:ext>
                  </a:extLst>
                </p:cNvPr>
                <p:cNvGrpSpPr/>
                <p:nvPr/>
              </p:nvGrpSpPr>
              <p:grpSpPr>
                <a:xfrm>
                  <a:off x="9606792" y="4991198"/>
                  <a:ext cx="281575" cy="105831"/>
                  <a:chOff x="9606792" y="4991198"/>
                  <a:chExt cx="281575" cy="105831"/>
                </a:xfrm>
              </p:grpSpPr>
              <p:sp>
                <p:nvSpPr>
                  <p:cNvPr id="19" name="Freeform: Shape 18">
                    <a:extLst>
                      <a:ext uri="{FF2B5EF4-FFF2-40B4-BE49-F238E27FC236}">
                        <a16:creationId xmlns:a16="http://schemas.microsoft.com/office/drawing/2014/main" id="{FB0AFC97-8E61-FB3A-5DF8-B66ED9E48917}"/>
                      </a:ext>
                    </a:extLst>
                  </p:cNvPr>
                  <p:cNvSpPr/>
                  <p:nvPr/>
                </p:nvSpPr>
                <p:spPr>
                  <a:xfrm rot="-5400000">
                    <a:off x="9694663" y="4903326"/>
                    <a:ext cx="105831" cy="281575"/>
                  </a:xfrm>
                  <a:custGeom>
                    <a:avLst/>
                    <a:gdLst>
                      <a:gd name="connsiteX0" fmla="*/ 0 w 105831"/>
                      <a:gd name="connsiteY0" fmla="*/ 0 h 281575"/>
                      <a:gd name="connsiteX1" fmla="*/ 105832 w 105831"/>
                      <a:gd name="connsiteY1" fmla="*/ 0 h 281575"/>
                      <a:gd name="connsiteX2" fmla="*/ 105832 w 105831"/>
                      <a:gd name="connsiteY2" fmla="*/ 281575 h 281575"/>
                      <a:gd name="connsiteX3" fmla="*/ 0 w 105831"/>
                      <a:gd name="connsiteY3" fmla="*/ 281575 h 281575"/>
                    </a:gdLst>
                    <a:ahLst/>
                    <a:cxnLst>
                      <a:cxn ang="0">
                        <a:pos x="connsiteX0" y="connsiteY0"/>
                      </a:cxn>
                      <a:cxn ang="0">
                        <a:pos x="connsiteX1" y="connsiteY1"/>
                      </a:cxn>
                      <a:cxn ang="0">
                        <a:pos x="connsiteX2" y="connsiteY2"/>
                      </a:cxn>
                      <a:cxn ang="0">
                        <a:pos x="connsiteX3" y="connsiteY3"/>
                      </a:cxn>
                    </a:cxnLst>
                    <a:rect l="l" t="t" r="r" b="b"/>
                    <a:pathLst>
                      <a:path w="105831" h="281575">
                        <a:moveTo>
                          <a:pt x="0" y="0"/>
                        </a:moveTo>
                        <a:lnTo>
                          <a:pt x="105832" y="0"/>
                        </a:lnTo>
                        <a:lnTo>
                          <a:pt x="105832" y="281575"/>
                        </a:lnTo>
                        <a:lnTo>
                          <a:pt x="0" y="281575"/>
                        </a:lnTo>
                        <a:close/>
                      </a:path>
                    </a:pathLst>
                  </a:custGeom>
                  <a:solidFill>
                    <a:srgbClr val="4D4450"/>
                  </a:solidFill>
                  <a:ln w="6027"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942E0CD3-5FD1-F9C9-D5CE-5609EB575ADC}"/>
                      </a:ext>
                    </a:extLst>
                  </p:cNvPr>
                  <p:cNvSpPr/>
                  <p:nvPr/>
                </p:nvSpPr>
                <p:spPr>
                  <a:xfrm rot="-5400000">
                    <a:off x="9709489" y="4920201"/>
                    <a:ext cx="76179" cy="247824"/>
                  </a:xfrm>
                  <a:custGeom>
                    <a:avLst/>
                    <a:gdLst>
                      <a:gd name="connsiteX0" fmla="*/ 0 w 76179"/>
                      <a:gd name="connsiteY0" fmla="*/ 0 h 247824"/>
                      <a:gd name="connsiteX1" fmla="*/ 76180 w 76179"/>
                      <a:gd name="connsiteY1" fmla="*/ 0 h 247824"/>
                      <a:gd name="connsiteX2" fmla="*/ 76180 w 76179"/>
                      <a:gd name="connsiteY2" fmla="*/ 247825 h 247824"/>
                      <a:gd name="connsiteX3" fmla="*/ 0 w 76179"/>
                      <a:gd name="connsiteY3" fmla="*/ 247825 h 247824"/>
                    </a:gdLst>
                    <a:ahLst/>
                    <a:cxnLst>
                      <a:cxn ang="0">
                        <a:pos x="connsiteX0" y="connsiteY0"/>
                      </a:cxn>
                      <a:cxn ang="0">
                        <a:pos x="connsiteX1" y="connsiteY1"/>
                      </a:cxn>
                      <a:cxn ang="0">
                        <a:pos x="connsiteX2" y="connsiteY2"/>
                      </a:cxn>
                      <a:cxn ang="0">
                        <a:pos x="connsiteX3" y="connsiteY3"/>
                      </a:cxn>
                    </a:cxnLst>
                    <a:rect l="l" t="t" r="r" b="b"/>
                    <a:pathLst>
                      <a:path w="76179" h="247824">
                        <a:moveTo>
                          <a:pt x="0" y="0"/>
                        </a:moveTo>
                        <a:lnTo>
                          <a:pt x="76180" y="0"/>
                        </a:lnTo>
                        <a:lnTo>
                          <a:pt x="76180" y="247825"/>
                        </a:lnTo>
                        <a:lnTo>
                          <a:pt x="0" y="247825"/>
                        </a:lnTo>
                        <a:close/>
                      </a:path>
                    </a:pathLst>
                  </a:custGeom>
                  <a:solidFill>
                    <a:srgbClr val="FBE8A6"/>
                  </a:solidFill>
                  <a:ln w="6027" cap="flat">
                    <a:noFill/>
                    <a:prstDash val="solid"/>
                    <a:miter/>
                  </a:ln>
                </p:spPr>
                <p:txBody>
                  <a:bodyPr rtlCol="0" anchor="ctr"/>
                  <a:lstStyle/>
                  <a:p>
                    <a:endParaRPr lang="en-IN"/>
                  </a:p>
                </p:txBody>
              </p:sp>
            </p:grpSp>
            <p:grpSp>
              <p:nvGrpSpPr>
                <p:cNvPr id="21" name="Graphic 2">
                  <a:extLst>
                    <a:ext uri="{FF2B5EF4-FFF2-40B4-BE49-F238E27FC236}">
                      <a16:creationId xmlns:a16="http://schemas.microsoft.com/office/drawing/2014/main" id="{56332025-4378-2306-72EC-C0AF9206918F}"/>
                    </a:ext>
                  </a:extLst>
                </p:cNvPr>
                <p:cNvGrpSpPr/>
                <p:nvPr/>
              </p:nvGrpSpPr>
              <p:grpSpPr>
                <a:xfrm>
                  <a:off x="9606792" y="5145305"/>
                  <a:ext cx="281575" cy="105831"/>
                  <a:chOff x="9606792" y="5145305"/>
                  <a:chExt cx="281575" cy="105831"/>
                </a:xfrm>
              </p:grpSpPr>
              <p:sp>
                <p:nvSpPr>
                  <p:cNvPr id="22" name="Freeform: Shape 21">
                    <a:extLst>
                      <a:ext uri="{FF2B5EF4-FFF2-40B4-BE49-F238E27FC236}">
                        <a16:creationId xmlns:a16="http://schemas.microsoft.com/office/drawing/2014/main" id="{807F81B2-8BC5-5E64-486B-E9CE85AE803A}"/>
                      </a:ext>
                    </a:extLst>
                  </p:cNvPr>
                  <p:cNvSpPr/>
                  <p:nvPr/>
                </p:nvSpPr>
                <p:spPr>
                  <a:xfrm rot="-5400000">
                    <a:off x="9694663" y="5057433"/>
                    <a:ext cx="105831" cy="281575"/>
                  </a:xfrm>
                  <a:custGeom>
                    <a:avLst/>
                    <a:gdLst>
                      <a:gd name="connsiteX0" fmla="*/ 0 w 105831"/>
                      <a:gd name="connsiteY0" fmla="*/ 0 h 281575"/>
                      <a:gd name="connsiteX1" fmla="*/ 105832 w 105831"/>
                      <a:gd name="connsiteY1" fmla="*/ 0 h 281575"/>
                      <a:gd name="connsiteX2" fmla="*/ 105832 w 105831"/>
                      <a:gd name="connsiteY2" fmla="*/ 281575 h 281575"/>
                      <a:gd name="connsiteX3" fmla="*/ 0 w 105831"/>
                      <a:gd name="connsiteY3" fmla="*/ 281575 h 281575"/>
                    </a:gdLst>
                    <a:ahLst/>
                    <a:cxnLst>
                      <a:cxn ang="0">
                        <a:pos x="connsiteX0" y="connsiteY0"/>
                      </a:cxn>
                      <a:cxn ang="0">
                        <a:pos x="connsiteX1" y="connsiteY1"/>
                      </a:cxn>
                      <a:cxn ang="0">
                        <a:pos x="connsiteX2" y="connsiteY2"/>
                      </a:cxn>
                      <a:cxn ang="0">
                        <a:pos x="connsiteX3" y="connsiteY3"/>
                      </a:cxn>
                    </a:cxnLst>
                    <a:rect l="l" t="t" r="r" b="b"/>
                    <a:pathLst>
                      <a:path w="105831" h="281575">
                        <a:moveTo>
                          <a:pt x="0" y="0"/>
                        </a:moveTo>
                        <a:lnTo>
                          <a:pt x="105832" y="0"/>
                        </a:lnTo>
                        <a:lnTo>
                          <a:pt x="105832" y="281575"/>
                        </a:lnTo>
                        <a:lnTo>
                          <a:pt x="0" y="281575"/>
                        </a:lnTo>
                        <a:close/>
                      </a:path>
                    </a:pathLst>
                  </a:custGeom>
                  <a:solidFill>
                    <a:srgbClr val="4D4450"/>
                  </a:solidFill>
                  <a:ln w="6027"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691B11DB-7ABF-49F6-36FF-475E7F974001}"/>
                      </a:ext>
                    </a:extLst>
                  </p:cNvPr>
                  <p:cNvSpPr/>
                  <p:nvPr/>
                </p:nvSpPr>
                <p:spPr>
                  <a:xfrm rot="-5400000">
                    <a:off x="9709489" y="5074308"/>
                    <a:ext cx="76179" cy="247824"/>
                  </a:xfrm>
                  <a:custGeom>
                    <a:avLst/>
                    <a:gdLst>
                      <a:gd name="connsiteX0" fmla="*/ 0 w 76179"/>
                      <a:gd name="connsiteY0" fmla="*/ 0 h 247824"/>
                      <a:gd name="connsiteX1" fmla="*/ 76180 w 76179"/>
                      <a:gd name="connsiteY1" fmla="*/ 0 h 247824"/>
                      <a:gd name="connsiteX2" fmla="*/ 76180 w 76179"/>
                      <a:gd name="connsiteY2" fmla="*/ 247825 h 247824"/>
                      <a:gd name="connsiteX3" fmla="*/ 0 w 76179"/>
                      <a:gd name="connsiteY3" fmla="*/ 247825 h 247824"/>
                    </a:gdLst>
                    <a:ahLst/>
                    <a:cxnLst>
                      <a:cxn ang="0">
                        <a:pos x="connsiteX0" y="connsiteY0"/>
                      </a:cxn>
                      <a:cxn ang="0">
                        <a:pos x="connsiteX1" y="connsiteY1"/>
                      </a:cxn>
                      <a:cxn ang="0">
                        <a:pos x="connsiteX2" y="connsiteY2"/>
                      </a:cxn>
                      <a:cxn ang="0">
                        <a:pos x="connsiteX3" y="connsiteY3"/>
                      </a:cxn>
                    </a:cxnLst>
                    <a:rect l="l" t="t" r="r" b="b"/>
                    <a:pathLst>
                      <a:path w="76179" h="247824">
                        <a:moveTo>
                          <a:pt x="0" y="0"/>
                        </a:moveTo>
                        <a:lnTo>
                          <a:pt x="76180" y="0"/>
                        </a:lnTo>
                        <a:lnTo>
                          <a:pt x="76180" y="247825"/>
                        </a:lnTo>
                        <a:lnTo>
                          <a:pt x="0" y="247825"/>
                        </a:lnTo>
                        <a:close/>
                      </a:path>
                    </a:pathLst>
                  </a:custGeom>
                  <a:solidFill>
                    <a:srgbClr val="FBE8A6"/>
                  </a:solidFill>
                  <a:ln w="6027" cap="flat">
                    <a:noFill/>
                    <a:prstDash val="solid"/>
                    <a:miter/>
                  </a:ln>
                </p:spPr>
                <p:txBody>
                  <a:bodyPr rtlCol="0" anchor="ctr"/>
                  <a:lstStyle/>
                  <a:p>
                    <a:endParaRPr lang="en-IN"/>
                  </a:p>
                </p:txBody>
              </p:sp>
            </p:grpSp>
            <p:grpSp>
              <p:nvGrpSpPr>
                <p:cNvPr id="24" name="Graphic 2">
                  <a:extLst>
                    <a:ext uri="{FF2B5EF4-FFF2-40B4-BE49-F238E27FC236}">
                      <a16:creationId xmlns:a16="http://schemas.microsoft.com/office/drawing/2014/main" id="{08F628E1-8376-48AD-1EC7-53B3C2519596}"/>
                    </a:ext>
                  </a:extLst>
                </p:cNvPr>
                <p:cNvGrpSpPr/>
                <p:nvPr/>
              </p:nvGrpSpPr>
              <p:grpSpPr>
                <a:xfrm>
                  <a:off x="9252050" y="4991198"/>
                  <a:ext cx="281575" cy="105831"/>
                  <a:chOff x="9252050" y="4991198"/>
                  <a:chExt cx="281575" cy="105831"/>
                </a:xfrm>
              </p:grpSpPr>
              <p:sp>
                <p:nvSpPr>
                  <p:cNvPr id="25" name="Freeform: Shape 24">
                    <a:extLst>
                      <a:ext uri="{FF2B5EF4-FFF2-40B4-BE49-F238E27FC236}">
                        <a16:creationId xmlns:a16="http://schemas.microsoft.com/office/drawing/2014/main" id="{DC963BDB-F71E-FD85-BAF8-966A194FEA5A}"/>
                      </a:ext>
                    </a:extLst>
                  </p:cNvPr>
                  <p:cNvSpPr/>
                  <p:nvPr/>
                </p:nvSpPr>
                <p:spPr>
                  <a:xfrm rot="-5400000">
                    <a:off x="9339922" y="4903326"/>
                    <a:ext cx="105831" cy="281575"/>
                  </a:xfrm>
                  <a:custGeom>
                    <a:avLst/>
                    <a:gdLst>
                      <a:gd name="connsiteX0" fmla="*/ 0 w 105831"/>
                      <a:gd name="connsiteY0" fmla="*/ 0 h 281575"/>
                      <a:gd name="connsiteX1" fmla="*/ 105832 w 105831"/>
                      <a:gd name="connsiteY1" fmla="*/ 0 h 281575"/>
                      <a:gd name="connsiteX2" fmla="*/ 105832 w 105831"/>
                      <a:gd name="connsiteY2" fmla="*/ 281575 h 281575"/>
                      <a:gd name="connsiteX3" fmla="*/ 0 w 105831"/>
                      <a:gd name="connsiteY3" fmla="*/ 281575 h 281575"/>
                    </a:gdLst>
                    <a:ahLst/>
                    <a:cxnLst>
                      <a:cxn ang="0">
                        <a:pos x="connsiteX0" y="connsiteY0"/>
                      </a:cxn>
                      <a:cxn ang="0">
                        <a:pos x="connsiteX1" y="connsiteY1"/>
                      </a:cxn>
                      <a:cxn ang="0">
                        <a:pos x="connsiteX2" y="connsiteY2"/>
                      </a:cxn>
                      <a:cxn ang="0">
                        <a:pos x="connsiteX3" y="connsiteY3"/>
                      </a:cxn>
                    </a:cxnLst>
                    <a:rect l="l" t="t" r="r" b="b"/>
                    <a:pathLst>
                      <a:path w="105831" h="281575">
                        <a:moveTo>
                          <a:pt x="0" y="0"/>
                        </a:moveTo>
                        <a:lnTo>
                          <a:pt x="105832" y="0"/>
                        </a:lnTo>
                        <a:lnTo>
                          <a:pt x="105832" y="281575"/>
                        </a:lnTo>
                        <a:lnTo>
                          <a:pt x="0" y="281575"/>
                        </a:lnTo>
                        <a:close/>
                      </a:path>
                    </a:pathLst>
                  </a:custGeom>
                  <a:solidFill>
                    <a:srgbClr val="4D4450"/>
                  </a:solidFill>
                  <a:ln w="6027"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FA8F68D7-FB48-FB6F-C918-5D4470066B66}"/>
                      </a:ext>
                    </a:extLst>
                  </p:cNvPr>
                  <p:cNvSpPr/>
                  <p:nvPr/>
                </p:nvSpPr>
                <p:spPr>
                  <a:xfrm rot="-5400000">
                    <a:off x="9354748" y="4920201"/>
                    <a:ext cx="76179" cy="247824"/>
                  </a:xfrm>
                  <a:custGeom>
                    <a:avLst/>
                    <a:gdLst>
                      <a:gd name="connsiteX0" fmla="*/ 0 w 76179"/>
                      <a:gd name="connsiteY0" fmla="*/ 0 h 247824"/>
                      <a:gd name="connsiteX1" fmla="*/ 76180 w 76179"/>
                      <a:gd name="connsiteY1" fmla="*/ 0 h 247824"/>
                      <a:gd name="connsiteX2" fmla="*/ 76180 w 76179"/>
                      <a:gd name="connsiteY2" fmla="*/ 247825 h 247824"/>
                      <a:gd name="connsiteX3" fmla="*/ 0 w 76179"/>
                      <a:gd name="connsiteY3" fmla="*/ 247825 h 247824"/>
                    </a:gdLst>
                    <a:ahLst/>
                    <a:cxnLst>
                      <a:cxn ang="0">
                        <a:pos x="connsiteX0" y="connsiteY0"/>
                      </a:cxn>
                      <a:cxn ang="0">
                        <a:pos x="connsiteX1" y="connsiteY1"/>
                      </a:cxn>
                      <a:cxn ang="0">
                        <a:pos x="connsiteX2" y="connsiteY2"/>
                      </a:cxn>
                      <a:cxn ang="0">
                        <a:pos x="connsiteX3" y="connsiteY3"/>
                      </a:cxn>
                    </a:cxnLst>
                    <a:rect l="l" t="t" r="r" b="b"/>
                    <a:pathLst>
                      <a:path w="76179" h="247824">
                        <a:moveTo>
                          <a:pt x="0" y="0"/>
                        </a:moveTo>
                        <a:lnTo>
                          <a:pt x="76180" y="0"/>
                        </a:lnTo>
                        <a:lnTo>
                          <a:pt x="76180" y="247825"/>
                        </a:lnTo>
                        <a:lnTo>
                          <a:pt x="0" y="247825"/>
                        </a:lnTo>
                        <a:close/>
                      </a:path>
                    </a:pathLst>
                  </a:custGeom>
                  <a:solidFill>
                    <a:srgbClr val="FBE8A6"/>
                  </a:solidFill>
                  <a:ln w="6027" cap="flat">
                    <a:noFill/>
                    <a:prstDash val="solid"/>
                    <a:miter/>
                  </a:ln>
                </p:spPr>
                <p:txBody>
                  <a:bodyPr rtlCol="0" anchor="ctr"/>
                  <a:lstStyle/>
                  <a:p>
                    <a:endParaRPr lang="en-IN"/>
                  </a:p>
                </p:txBody>
              </p:sp>
            </p:grpSp>
            <p:grpSp>
              <p:nvGrpSpPr>
                <p:cNvPr id="27" name="Graphic 2">
                  <a:extLst>
                    <a:ext uri="{FF2B5EF4-FFF2-40B4-BE49-F238E27FC236}">
                      <a16:creationId xmlns:a16="http://schemas.microsoft.com/office/drawing/2014/main" id="{3D2D967A-CBA1-EED6-D021-90800E30FE4A}"/>
                    </a:ext>
                  </a:extLst>
                </p:cNvPr>
                <p:cNvGrpSpPr/>
                <p:nvPr/>
              </p:nvGrpSpPr>
              <p:grpSpPr>
                <a:xfrm>
                  <a:off x="9606792" y="4837091"/>
                  <a:ext cx="281575" cy="105831"/>
                  <a:chOff x="9606792" y="4837091"/>
                  <a:chExt cx="281575" cy="105831"/>
                </a:xfrm>
              </p:grpSpPr>
              <p:sp>
                <p:nvSpPr>
                  <p:cNvPr id="28" name="Freeform: Shape 27">
                    <a:extLst>
                      <a:ext uri="{FF2B5EF4-FFF2-40B4-BE49-F238E27FC236}">
                        <a16:creationId xmlns:a16="http://schemas.microsoft.com/office/drawing/2014/main" id="{73DE3C94-E17A-0D2F-3385-010F51935B7F}"/>
                      </a:ext>
                    </a:extLst>
                  </p:cNvPr>
                  <p:cNvSpPr/>
                  <p:nvPr/>
                </p:nvSpPr>
                <p:spPr>
                  <a:xfrm rot="-5400000">
                    <a:off x="9694663" y="4749219"/>
                    <a:ext cx="105831" cy="281575"/>
                  </a:xfrm>
                  <a:custGeom>
                    <a:avLst/>
                    <a:gdLst>
                      <a:gd name="connsiteX0" fmla="*/ 0 w 105831"/>
                      <a:gd name="connsiteY0" fmla="*/ 0 h 281575"/>
                      <a:gd name="connsiteX1" fmla="*/ 105832 w 105831"/>
                      <a:gd name="connsiteY1" fmla="*/ 0 h 281575"/>
                      <a:gd name="connsiteX2" fmla="*/ 105832 w 105831"/>
                      <a:gd name="connsiteY2" fmla="*/ 281575 h 281575"/>
                      <a:gd name="connsiteX3" fmla="*/ 0 w 105831"/>
                      <a:gd name="connsiteY3" fmla="*/ 281575 h 281575"/>
                    </a:gdLst>
                    <a:ahLst/>
                    <a:cxnLst>
                      <a:cxn ang="0">
                        <a:pos x="connsiteX0" y="connsiteY0"/>
                      </a:cxn>
                      <a:cxn ang="0">
                        <a:pos x="connsiteX1" y="connsiteY1"/>
                      </a:cxn>
                      <a:cxn ang="0">
                        <a:pos x="connsiteX2" y="connsiteY2"/>
                      </a:cxn>
                      <a:cxn ang="0">
                        <a:pos x="connsiteX3" y="connsiteY3"/>
                      </a:cxn>
                    </a:cxnLst>
                    <a:rect l="l" t="t" r="r" b="b"/>
                    <a:pathLst>
                      <a:path w="105831" h="281575">
                        <a:moveTo>
                          <a:pt x="0" y="0"/>
                        </a:moveTo>
                        <a:lnTo>
                          <a:pt x="105832" y="0"/>
                        </a:lnTo>
                        <a:lnTo>
                          <a:pt x="105832" y="281575"/>
                        </a:lnTo>
                        <a:lnTo>
                          <a:pt x="0" y="281575"/>
                        </a:lnTo>
                        <a:close/>
                      </a:path>
                    </a:pathLst>
                  </a:custGeom>
                  <a:solidFill>
                    <a:srgbClr val="4D4450"/>
                  </a:solidFill>
                  <a:ln w="6027"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6B2807BF-89FE-2FD8-BD34-DA31793F022B}"/>
                      </a:ext>
                    </a:extLst>
                  </p:cNvPr>
                  <p:cNvSpPr/>
                  <p:nvPr/>
                </p:nvSpPr>
                <p:spPr>
                  <a:xfrm rot="-5400000">
                    <a:off x="9709489" y="4766094"/>
                    <a:ext cx="76179" cy="247824"/>
                  </a:xfrm>
                  <a:custGeom>
                    <a:avLst/>
                    <a:gdLst>
                      <a:gd name="connsiteX0" fmla="*/ 0 w 76179"/>
                      <a:gd name="connsiteY0" fmla="*/ 0 h 247824"/>
                      <a:gd name="connsiteX1" fmla="*/ 76180 w 76179"/>
                      <a:gd name="connsiteY1" fmla="*/ 0 h 247824"/>
                      <a:gd name="connsiteX2" fmla="*/ 76180 w 76179"/>
                      <a:gd name="connsiteY2" fmla="*/ 247825 h 247824"/>
                      <a:gd name="connsiteX3" fmla="*/ 0 w 76179"/>
                      <a:gd name="connsiteY3" fmla="*/ 247825 h 247824"/>
                    </a:gdLst>
                    <a:ahLst/>
                    <a:cxnLst>
                      <a:cxn ang="0">
                        <a:pos x="connsiteX0" y="connsiteY0"/>
                      </a:cxn>
                      <a:cxn ang="0">
                        <a:pos x="connsiteX1" y="connsiteY1"/>
                      </a:cxn>
                      <a:cxn ang="0">
                        <a:pos x="connsiteX2" y="connsiteY2"/>
                      </a:cxn>
                      <a:cxn ang="0">
                        <a:pos x="connsiteX3" y="connsiteY3"/>
                      </a:cxn>
                    </a:cxnLst>
                    <a:rect l="l" t="t" r="r" b="b"/>
                    <a:pathLst>
                      <a:path w="76179" h="247824">
                        <a:moveTo>
                          <a:pt x="0" y="0"/>
                        </a:moveTo>
                        <a:lnTo>
                          <a:pt x="76180" y="0"/>
                        </a:lnTo>
                        <a:lnTo>
                          <a:pt x="76180" y="247825"/>
                        </a:lnTo>
                        <a:lnTo>
                          <a:pt x="0" y="247825"/>
                        </a:lnTo>
                        <a:close/>
                      </a:path>
                    </a:pathLst>
                  </a:custGeom>
                  <a:solidFill>
                    <a:srgbClr val="FBE8A6"/>
                  </a:solidFill>
                  <a:ln w="6027" cap="flat">
                    <a:noFill/>
                    <a:prstDash val="solid"/>
                    <a:miter/>
                  </a:ln>
                </p:spPr>
                <p:txBody>
                  <a:bodyPr rtlCol="0" anchor="ctr"/>
                  <a:lstStyle/>
                  <a:p>
                    <a:endParaRPr lang="en-IN"/>
                  </a:p>
                </p:txBody>
              </p:sp>
            </p:grpSp>
            <p:grpSp>
              <p:nvGrpSpPr>
                <p:cNvPr id="30" name="Graphic 2">
                  <a:extLst>
                    <a:ext uri="{FF2B5EF4-FFF2-40B4-BE49-F238E27FC236}">
                      <a16:creationId xmlns:a16="http://schemas.microsoft.com/office/drawing/2014/main" id="{78A305A9-29BB-54E1-4291-FC207E29D39A}"/>
                    </a:ext>
                  </a:extLst>
                </p:cNvPr>
                <p:cNvGrpSpPr/>
                <p:nvPr/>
              </p:nvGrpSpPr>
              <p:grpSpPr>
                <a:xfrm>
                  <a:off x="9252050" y="4837031"/>
                  <a:ext cx="281575" cy="105831"/>
                  <a:chOff x="9252050" y="4837031"/>
                  <a:chExt cx="281575" cy="105831"/>
                </a:xfrm>
              </p:grpSpPr>
              <p:sp>
                <p:nvSpPr>
                  <p:cNvPr id="31" name="Freeform: Shape 30">
                    <a:extLst>
                      <a:ext uri="{FF2B5EF4-FFF2-40B4-BE49-F238E27FC236}">
                        <a16:creationId xmlns:a16="http://schemas.microsoft.com/office/drawing/2014/main" id="{CC395B4C-EEB3-5F5B-7AC6-108EAD6A51A6}"/>
                      </a:ext>
                    </a:extLst>
                  </p:cNvPr>
                  <p:cNvSpPr/>
                  <p:nvPr/>
                </p:nvSpPr>
                <p:spPr>
                  <a:xfrm rot="-5400000">
                    <a:off x="9339922" y="4749159"/>
                    <a:ext cx="105831" cy="281575"/>
                  </a:xfrm>
                  <a:custGeom>
                    <a:avLst/>
                    <a:gdLst>
                      <a:gd name="connsiteX0" fmla="*/ 0 w 105831"/>
                      <a:gd name="connsiteY0" fmla="*/ 0 h 281575"/>
                      <a:gd name="connsiteX1" fmla="*/ 105832 w 105831"/>
                      <a:gd name="connsiteY1" fmla="*/ 0 h 281575"/>
                      <a:gd name="connsiteX2" fmla="*/ 105832 w 105831"/>
                      <a:gd name="connsiteY2" fmla="*/ 281575 h 281575"/>
                      <a:gd name="connsiteX3" fmla="*/ 0 w 105831"/>
                      <a:gd name="connsiteY3" fmla="*/ 281575 h 281575"/>
                    </a:gdLst>
                    <a:ahLst/>
                    <a:cxnLst>
                      <a:cxn ang="0">
                        <a:pos x="connsiteX0" y="connsiteY0"/>
                      </a:cxn>
                      <a:cxn ang="0">
                        <a:pos x="connsiteX1" y="connsiteY1"/>
                      </a:cxn>
                      <a:cxn ang="0">
                        <a:pos x="connsiteX2" y="connsiteY2"/>
                      </a:cxn>
                      <a:cxn ang="0">
                        <a:pos x="connsiteX3" y="connsiteY3"/>
                      </a:cxn>
                    </a:cxnLst>
                    <a:rect l="l" t="t" r="r" b="b"/>
                    <a:pathLst>
                      <a:path w="105831" h="281575">
                        <a:moveTo>
                          <a:pt x="0" y="0"/>
                        </a:moveTo>
                        <a:lnTo>
                          <a:pt x="105832" y="0"/>
                        </a:lnTo>
                        <a:lnTo>
                          <a:pt x="105832" y="281575"/>
                        </a:lnTo>
                        <a:lnTo>
                          <a:pt x="0" y="281575"/>
                        </a:lnTo>
                        <a:close/>
                      </a:path>
                    </a:pathLst>
                  </a:custGeom>
                  <a:solidFill>
                    <a:srgbClr val="4D4450"/>
                  </a:solidFill>
                  <a:ln w="6027"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8B377B5C-0698-69F4-C724-C1E2652F5FBC}"/>
                      </a:ext>
                    </a:extLst>
                  </p:cNvPr>
                  <p:cNvSpPr/>
                  <p:nvPr/>
                </p:nvSpPr>
                <p:spPr>
                  <a:xfrm rot="-5400000">
                    <a:off x="9354748" y="4766034"/>
                    <a:ext cx="76179" cy="247824"/>
                  </a:xfrm>
                  <a:custGeom>
                    <a:avLst/>
                    <a:gdLst>
                      <a:gd name="connsiteX0" fmla="*/ 0 w 76179"/>
                      <a:gd name="connsiteY0" fmla="*/ 0 h 247824"/>
                      <a:gd name="connsiteX1" fmla="*/ 76180 w 76179"/>
                      <a:gd name="connsiteY1" fmla="*/ 0 h 247824"/>
                      <a:gd name="connsiteX2" fmla="*/ 76180 w 76179"/>
                      <a:gd name="connsiteY2" fmla="*/ 247825 h 247824"/>
                      <a:gd name="connsiteX3" fmla="*/ 0 w 76179"/>
                      <a:gd name="connsiteY3" fmla="*/ 247825 h 247824"/>
                    </a:gdLst>
                    <a:ahLst/>
                    <a:cxnLst>
                      <a:cxn ang="0">
                        <a:pos x="connsiteX0" y="connsiteY0"/>
                      </a:cxn>
                      <a:cxn ang="0">
                        <a:pos x="connsiteX1" y="connsiteY1"/>
                      </a:cxn>
                      <a:cxn ang="0">
                        <a:pos x="connsiteX2" y="connsiteY2"/>
                      </a:cxn>
                      <a:cxn ang="0">
                        <a:pos x="connsiteX3" y="connsiteY3"/>
                      </a:cxn>
                    </a:cxnLst>
                    <a:rect l="l" t="t" r="r" b="b"/>
                    <a:pathLst>
                      <a:path w="76179" h="247824">
                        <a:moveTo>
                          <a:pt x="0" y="0"/>
                        </a:moveTo>
                        <a:lnTo>
                          <a:pt x="76180" y="0"/>
                        </a:lnTo>
                        <a:lnTo>
                          <a:pt x="76180" y="247825"/>
                        </a:lnTo>
                        <a:lnTo>
                          <a:pt x="0" y="247825"/>
                        </a:lnTo>
                        <a:close/>
                      </a:path>
                    </a:pathLst>
                  </a:custGeom>
                  <a:solidFill>
                    <a:srgbClr val="FBE8A6"/>
                  </a:solidFill>
                  <a:ln w="6027" cap="flat">
                    <a:noFill/>
                    <a:prstDash val="solid"/>
                    <a:miter/>
                  </a:ln>
                </p:spPr>
                <p:txBody>
                  <a:bodyPr rtlCol="0" anchor="ctr"/>
                  <a:lstStyle/>
                  <a:p>
                    <a:endParaRPr lang="en-IN"/>
                  </a:p>
                </p:txBody>
              </p:sp>
            </p:grpSp>
            <p:grpSp>
              <p:nvGrpSpPr>
                <p:cNvPr id="33" name="Graphic 2">
                  <a:extLst>
                    <a:ext uri="{FF2B5EF4-FFF2-40B4-BE49-F238E27FC236}">
                      <a16:creationId xmlns:a16="http://schemas.microsoft.com/office/drawing/2014/main" id="{4A022916-255E-002A-FC88-8B42A169C766}"/>
                    </a:ext>
                  </a:extLst>
                </p:cNvPr>
                <p:cNvGrpSpPr/>
                <p:nvPr/>
              </p:nvGrpSpPr>
              <p:grpSpPr>
                <a:xfrm>
                  <a:off x="9251990" y="5145305"/>
                  <a:ext cx="281575" cy="105831"/>
                  <a:chOff x="9251990" y="5145305"/>
                  <a:chExt cx="281575" cy="105831"/>
                </a:xfrm>
              </p:grpSpPr>
              <p:sp>
                <p:nvSpPr>
                  <p:cNvPr id="34" name="Freeform: Shape 33">
                    <a:extLst>
                      <a:ext uri="{FF2B5EF4-FFF2-40B4-BE49-F238E27FC236}">
                        <a16:creationId xmlns:a16="http://schemas.microsoft.com/office/drawing/2014/main" id="{15A9353E-4253-AF21-65D4-5EC63D65FFF6}"/>
                      </a:ext>
                    </a:extLst>
                  </p:cNvPr>
                  <p:cNvSpPr/>
                  <p:nvPr/>
                </p:nvSpPr>
                <p:spPr>
                  <a:xfrm rot="-5400000">
                    <a:off x="9339862" y="5057433"/>
                    <a:ext cx="105831" cy="281575"/>
                  </a:xfrm>
                  <a:custGeom>
                    <a:avLst/>
                    <a:gdLst>
                      <a:gd name="connsiteX0" fmla="*/ 0 w 105831"/>
                      <a:gd name="connsiteY0" fmla="*/ 0 h 281575"/>
                      <a:gd name="connsiteX1" fmla="*/ 105832 w 105831"/>
                      <a:gd name="connsiteY1" fmla="*/ 0 h 281575"/>
                      <a:gd name="connsiteX2" fmla="*/ 105832 w 105831"/>
                      <a:gd name="connsiteY2" fmla="*/ 281575 h 281575"/>
                      <a:gd name="connsiteX3" fmla="*/ 0 w 105831"/>
                      <a:gd name="connsiteY3" fmla="*/ 281575 h 281575"/>
                    </a:gdLst>
                    <a:ahLst/>
                    <a:cxnLst>
                      <a:cxn ang="0">
                        <a:pos x="connsiteX0" y="connsiteY0"/>
                      </a:cxn>
                      <a:cxn ang="0">
                        <a:pos x="connsiteX1" y="connsiteY1"/>
                      </a:cxn>
                      <a:cxn ang="0">
                        <a:pos x="connsiteX2" y="connsiteY2"/>
                      </a:cxn>
                      <a:cxn ang="0">
                        <a:pos x="connsiteX3" y="connsiteY3"/>
                      </a:cxn>
                    </a:cxnLst>
                    <a:rect l="l" t="t" r="r" b="b"/>
                    <a:pathLst>
                      <a:path w="105831" h="281575">
                        <a:moveTo>
                          <a:pt x="0" y="0"/>
                        </a:moveTo>
                        <a:lnTo>
                          <a:pt x="105832" y="0"/>
                        </a:lnTo>
                        <a:lnTo>
                          <a:pt x="105832" y="281575"/>
                        </a:lnTo>
                        <a:lnTo>
                          <a:pt x="0" y="281575"/>
                        </a:lnTo>
                        <a:close/>
                      </a:path>
                    </a:pathLst>
                  </a:custGeom>
                  <a:solidFill>
                    <a:srgbClr val="4D4450"/>
                  </a:solidFill>
                  <a:ln w="6027"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BBE0C40B-7448-C9E2-D226-9B9A29C589AA}"/>
                      </a:ext>
                    </a:extLst>
                  </p:cNvPr>
                  <p:cNvSpPr/>
                  <p:nvPr/>
                </p:nvSpPr>
                <p:spPr>
                  <a:xfrm rot="-5400000">
                    <a:off x="9354688" y="5074308"/>
                    <a:ext cx="76179" cy="247824"/>
                  </a:xfrm>
                  <a:custGeom>
                    <a:avLst/>
                    <a:gdLst>
                      <a:gd name="connsiteX0" fmla="*/ 0 w 76179"/>
                      <a:gd name="connsiteY0" fmla="*/ 0 h 247824"/>
                      <a:gd name="connsiteX1" fmla="*/ 76180 w 76179"/>
                      <a:gd name="connsiteY1" fmla="*/ 0 h 247824"/>
                      <a:gd name="connsiteX2" fmla="*/ 76180 w 76179"/>
                      <a:gd name="connsiteY2" fmla="*/ 247825 h 247824"/>
                      <a:gd name="connsiteX3" fmla="*/ 0 w 76179"/>
                      <a:gd name="connsiteY3" fmla="*/ 247825 h 247824"/>
                    </a:gdLst>
                    <a:ahLst/>
                    <a:cxnLst>
                      <a:cxn ang="0">
                        <a:pos x="connsiteX0" y="connsiteY0"/>
                      </a:cxn>
                      <a:cxn ang="0">
                        <a:pos x="connsiteX1" y="connsiteY1"/>
                      </a:cxn>
                      <a:cxn ang="0">
                        <a:pos x="connsiteX2" y="connsiteY2"/>
                      </a:cxn>
                      <a:cxn ang="0">
                        <a:pos x="connsiteX3" y="connsiteY3"/>
                      </a:cxn>
                    </a:cxnLst>
                    <a:rect l="l" t="t" r="r" b="b"/>
                    <a:pathLst>
                      <a:path w="76179" h="247824">
                        <a:moveTo>
                          <a:pt x="0" y="0"/>
                        </a:moveTo>
                        <a:lnTo>
                          <a:pt x="76180" y="0"/>
                        </a:lnTo>
                        <a:lnTo>
                          <a:pt x="76180" y="247825"/>
                        </a:lnTo>
                        <a:lnTo>
                          <a:pt x="0" y="247825"/>
                        </a:lnTo>
                        <a:close/>
                      </a:path>
                    </a:pathLst>
                  </a:custGeom>
                  <a:solidFill>
                    <a:srgbClr val="FBE8A6"/>
                  </a:solidFill>
                  <a:ln w="6027" cap="flat">
                    <a:noFill/>
                    <a:prstDash val="solid"/>
                    <a:miter/>
                  </a:ln>
                </p:spPr>
                <p:txBody>
                  <a:bodyPr rtlCol="0" anchor="ctr"/>
                  <a:lstStyle/>
                  <a:p>
                    <a:endParaRPr lang="en-IN"/>
                  </a:p>
                </p:txBody>
              </p:sp>
            </p:grpSp>
          </p:grpSp>
          <p:sp>
            <p:nvSpPr>
              <p:cNvPr id="36" name="Freeform: Shape 35">
                <a:extLst>
                  <a:ext uri="{FF2B5EF4-FFF2-40B4-BE49-F238E27FC236}">
                    <a16:creationId xmlns:a16="http://schemas.microsoft.com/office/drawing/2014/main" id="{9C722802-D4AA-3683-D1AE-70958C8B3054}"/>
                  </a:ext>
                </a:extLst>
              </p:cNvPr>
              <p:cNvSpPr/>
              <p:nvPr/>
            </p:nvSpPr>
            <p:spPr>
              <a:xfrm rot="10800000">
                <a:off x="8930286" y="4626030"/>
                <a:ext cx="23866" cy="904994"/>
              </a:xfrm>
              <a:custGeom>
                <a:avLst/>
                <a:gdLst>
                  <a:gd name="connsiteX0" fmla="*/ 0 w 23866"/>
                  <a:gd name="connsiteY0" fmla="*/ 0 h 904994"/>
                  <a:gd name="connsiteX1" fmla="*/ 23867 w 23866"/>
                  <a:gd name="connsiteY1" fmla="*/ 0 h 904994"/>
                  <a:gd name="connsiteX2" fmla="*/ 23867 w 23866"/>
                  <a:gd name="connsiteY2" fmla="*/ 904995 h 904994"/>
                  <a:gd name="connsiteX3" fmla="*/ 0 w 23866"/>
                  <a:gd name="connsiteY3" fmla="*/ 904995 h 904994"/>
                </a:gdLst>
                <a:ahLst/>
                <a:cxnLst>
                  <a:cxn ang="0">
                    <a:pos x="connsiteX0" y="connsiteY0"/>
                  </a:cxn>
                  <a:cxn ang="0">
                    <a:pos x="connsiteX1" y="connsiteY1"/>
                  </a:cxn>
                  <a:cxn ang="0">
                    <a:pos x="connsiteX2" y="connsiteY2"/>
                  </a:cxn>
                  <a:cxn ang="0">
                    <a:pos x="connsiteX3" y="connsiteY3"/>
                  </a:cxn>
                </a:cxnLst>
                <a:rect l="l" t="t" r="r" b="b"/>
                <a:pathLst>
                  <a:path w="23866" h="904994">
                    <a:moveTo>
                      <a:pt x="0" y="0"/>
                    </a:moveTo>
                    <a:lnTo>
                      <a:pt x="23867" y="0"/>
                    </a:lnTo>
                    <a:lnTo>
                      <a:pt x="23867" y="904995"/>
                    </a:lnTo>
                    <a:lnTo>
                      <a:pt x="0" y="904995"/>
                    </a:lnTo>
                    <a:close/>
                  </a:path>
                </a:pathLst>
              </a:custGeom>
              <a:solidFill>
                <a:srgbClr val="4D4450"/>
              </a:solidFill>
              <a:ln w="6027" cap="flat">
                <a:noFill/>
                <a:prstDash val="solid"/>
                <a:miter/>
              </a:ln>
            </p:spPr>
            <p:txBody>
              <a:bodyPr rtlCol="0" anchor="ctr"/>
              <a:lstStyle/>
              <a:p>
                <a:endParaRPr lang="en-IN"/>
              </a:p>
            </p:txBody>
          </p:sp>
        </p:grpSp>
        <p:grpSp>
          <p:nvGrpSpPr>
            <p:cNvPr id="37" name="Graphic 2">
              <a:extLst>
                <a:ext uri="{FF2B5EF4-FFF2-40B4-BE49-F238E27FC236}">
                  <a16:creationId xmlns:a16="http://schemas.microsoft.com/office/drawing/2014/main" id="{1C419831-AF38-3CB0-8D32-DE3ADB844CBC}"/>
                </a:ext>
              </a:extLst>
            </p:cNvPr>
            <p:cNvGrpSpPr/>
            <p:nvPr/>
          </p:nvGrpSpPr>
          <p:grpSpPr>
            <a:xfrm>
              <a:off x="8240260" y="4791347"/>
              <a:ext cx="691462" cy="739677"/>
              <a:chOff x="8240260" y="4791347"/>
              <a:chExt cx="691462" cy="739677"/>
            </a:xfrm>
          </p:grpSpPr>
          <p:grpSp>
            <p:nvGrpSpPr>
              <p:cNvPr id="38" name="Graphic 2">
                <a:extLst>
                  <a:ext uri="{FF2B5EF4-FFF2-40B4-BE49-F238E27FC236}">
                    <a16:creationId xmlns:a16="http://schemas.microsoft.com/office/drawing/2014/main" id="{90F9A75C-B65B-5D61-7738-99C09B2033E5}"/>
                  </a:ext>
                </a:extLst>
              </p:cNvPr>
              <p:cNvGrpSpPr/>
              <p:nvPr/>
            </p:nvGrpSpPr>
            <p:grpSpPr>
              <a:xfrm>
                <a:off x="8324515" y="4791347"/>
                <a:ext cx="102095" cy="281936"/>
                <a:chOff x="8324515" y="4791347"/>
                <a:chExt cx="102095" cy="281936"/>
              </a:xfrm>
            </p:grpSpPr>
            <p:sp>
              <p:nvSpPr>
                <p:cNvPr id="39" name="Freeform: Shape 38">
                  <a:extLst>
                    <a:ext uri="{FF2B5EF4-FFF2-40B4-BE49-F238E27FC236}">
                      <a16:creationId xmlns:a16="http://schemas.microsoft.com/office/drawing/2014/main" id="{8271E398-4340-FFAC-95CC-742A824B549A}"/>
                    </a:ext>
                  </a:extLst>
                </p:cNvPr>
                <p:cNvSpPr/>
                <p:nvPr/>
              </p:nvSpPr>
              <p:spPr>
                <a:xfrm>
                  <a:off x="8324515" y="4874518"/>
                  <a:ext cx="102095" cy="198766"/>
                </a:xfrm>
                <a:custGeom>
                  <a:avLst/>
                  <a:gdLst>
                    <a:gd name="connsiteX0" fmla="*/ 0 w 102095"/>
                    <a:gd name="connsiteY0" fmla="*/ 0 h 198766"/>
                    <a:gd name="connsiteX1" fmla="*/ 102095 w 102095"/>
                    <a:gd name="connsiteY1" fmla="*/ 0 h 198766"/>
                    <a:gd name="connsiteX2" fmla="*/ 102095 w 102095"/>
                    <a:gd name="connsiteY2" fmla="*/ 198766 h 198766"/>
                    <a:gd name="connsiteX3" fmla="*/ 0 w 102095"/>
                    <a:gd name="connsiteY3" fmla="*/ 198766 h 198766"/>
                  </a:gdLst>
                  <a:ahLst/>
                  <a:cxnLst>
                    <a:cxn ang="0">
                      <a:pos x="connsiteX0" y="connsiteY0"/>
                    </a:cxn>
                    <a:cxn ang="0">
                      <a:pos x="connsiteX1" y="connsiteY1"/>
                    </a:cxn>
                    <a:cxn ang="0">
                      <a:pos x="connsiteX2" y="connsiteY2"/>
                    </a:cxn>
                    <a:cxn ang="0">
                      <a:pos x="connsiteX3" y="connsiteY3"/>
                    </a:cxn>
                  </a:cxnLst>
                  <a:rect l="l" t="t" r="r" b="b"/>
                  <a:pathLst>
                    <a:path w="102095" h="198766">
                      <a:moveTo>
                        <a:pt x="0" y="0"/>
                      </a:moveTo>
                      <a:lnTo>
                        <a:pt x="102095" y="0"/>
                      </a:lnTo>
                      <a:lnTo>
                        <a:pt x="102095" y="198766"/>
                      </a:lnTo>
                      <a:lnTo>
                        <a:pt x="0" y="198766"/>
                      </a:lnTo>
                      <a:close/>
                    </a:path>
                  </a:pathLst>
                </a:custGeom>
                <a:solidFill>
                  <a:srgbClr val="FD504F"/>
                </a:solidFill>
                <a:ln w="6027"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097DBB8-E269-23EE-2D8A-BAF30EF4C10B}"/>
                    </a:ext>
                  </a:extLst>
                </p:cNvPr>
                <p:cNvSpPr/>
                <p:nvPr/>
              </p:nvSpPr>
              <p:spPr>
                <a:xfrm>
                  <a:off x="8327529" y="4791347"/>
                  <a:ext cx="96008" cy="83170"/>
                </a:xfrm>
                <a:custGeom>
                  <a:avLst/>
                  <a:gdLst>
                    <a:gd name="connsiteX0" fmla="*/ 48034 w 96008"/>
                    <a:gd name="connsiteY0" fmla="*/ 0 h 83170"/>
                    <a:gd name="connsiteX1" fmla="*/ 0 w 96008"/>
                    <a:gd name="connsiteY1" fmla="*/ 83171 h 83170"/>
                    <a:gd name="connsiteX2" fmla="*/ 96008 w 96008"/>
                    <a:gd name="connsiteY2" fmla="*/ 83171 h 83170"/>
                    <a:gd name="connsiteX3" fmla="*/ 48034 w 96008"/>
                    <a:gd name="connsiteY3" fmla="*/ 0 h 83170"/>
                  </a:gdLst>
                  <a:ahLst/>
                  <a:cxnLst>
                    <a:cxn ang="0">
                      <a:pos x="connsiteX0" y="connsiteY0"/>
                    </a:cxn>
                    <a:cxn ang="0">
                      <a:pos x="connsiteX1" y="connsiteY1"/>
                    </a:cxn>
                    <a:cxn ang="0">
                      <a:pos x="connsiteX2" y="connsiteY2"/>
                    </a:cxn>
                    <a:cxn ang="0">
                      <a:pos x="connsiteX3" y="connsiteY3"/>
                    </a:cxn>
                  </a:cxnLst>
                  <a:rect l="l" t="t" r="r" b="b"/>
                  <a:pathLst>
                    <a:path w="96008" h="83170">
                      <a:moveTo>
                        <a:pt x="48034" y="0"/>
                      </a:moveTo>
                      <a:lnTo>
                        <a:pt x="0" y="83171"/>
                      </a:lnTo>
                      <a:lnTo>
                        <a:pt x="96008" y="83171"/>
                      </a:lnTo>
                      <a:lnTo>
                        <a:pt x="48034" y="0"/>
                      </a:lnTo>
                      <a:close/>
                    </a:path>
                  </a:pathLst>
                </a:custGeom>
                <a:solidFill>
                  <a:srgbClr val="4D4450"/>
                </a:solidFill>
                <a:ln w="6027" cap="flat">
                  <a:noFill/>
                  <a:prstDash val="solid"/>
                  <a:miter/>
                </a:ln>
              </p:spPr>
              <p:txBody>
                <a:bodyPr rtlCol="0" anchor="ctr"/>
                <a:lstStyle/>
                <a:p>
                  <a:endParaRPr lang="en-IN"/>
                </a:p>
              </p:txBody>
            </p:sp>
          </p:grpSp>
          <p:grpSp>
            <p:nvGrpSpPr>
              <p:cNvPr id="41" name="Graphic 2">
                <a:extLst>
                  <a:ext uri="{FF2B5EF4-FFF2-40B4-BE49-F238E27FC236}">
                    <a16:creationId xmlns:a16="http://schemas.microsoft.com/office/drawing/2014/main" id="{BC328A47-7F97-DAFD-6F18-4103B3FA76B5}"/>
                  </a:ext>
                </a:extLst>
              </p:cNvPr>
              <p:cNvGrpSpPr/>
              <p:nvPr/>
            </p:nvGrpSpPr>
            <p:grpSpPr>
              <a:xfrm>
                <a:off x="8240260" y="4851495"/>
                <a:ext cx="691462" cy="679529"/>
                <a:chOff x="8240260" y="4851495"/>
                <a:chExt cx="691462" cy="679529"/>
              </a:xfrm>
            </p:grpSpPr>
            <p:grpSp>
              <p:nvGrpSpPr>
                <p:cNvPr id="42" name="Graphic 2">
                  <a:extLst>
                    <a:ext uri="{FF2B5EF4-FFF2-40B4-BE49-F238E27FC236}">
                      <a16:creationId xmlns:a16="http://schemas.microsoft.com/office/drawing/2014/main" id="{3AFA9CAC-C8F0-0C9E-3AB7-246AD6A33602}"/>
                    </a:ext>
                  </a:extLst>
                </p:cNvPr>
                <p:cNvGrpSpPr/>
                <p:nvPr/>
              </p:nvGrpSpPr>
              <p:grpSpPr>
                <a:xfrm>
                  <a:off x="8240260" y="4851495"/>
                  <a:ext cx="691462" cy="679529"/>
                  <a:chOff x="8240260" y="4851495"/>
                  <a:chExt cx="691462" cy="679529"/>
                </a:xfrm>
              </p:grpSpPr>
              <p:grpSp>
                <p:nvGrpSpPr>
                  <p:cNvPr id="43" name="Graphic 2">
                    <a:extLst>
                      <a:ext uri="{FF2B5EF4-FFF2-40B4-BE49-F238E27FC236}">
                        <a16:creationId xmlns:a16="http://schemas.microsoft.com/office/drawing/2014/main" id="{54B201E3-E548-7989-07E9-018B06184E3A}"/>
                      </a:ext>
                    </a:extLst>
                  </p:cNvPr>
                  <p:cNvGrpSpPr/>
                  <p:nvPr/>
                </p:nvGrpSpPr>
                <p:grpSpPr>
                  <a:xfrm>
                    <a:off x="8240260" y="4851495"/>
                    <a:ext cx="691462" cy="257407"/>
                    <a:chOff x="8240260" y="4851495"/>
                    <a:chExt cx="691462" cy="257407"/>
                  </a:xfrm>
                </p:grpSpPr>
                <p:sp>
                  <p:nvSpPr>
                    <p:cNvPr id="44" name="Freeform: Shape 43">
                      <a:extLst>
                        <a:ext uri="{FF2B5EF4-FFF2-40B4-BE49-F238E27FC236}">
                          <a16:creationId xmlns:a16="http://schemas.microsoft.com/office/drawing/2014/main" id="{9E05AD1C-5CEE-9669-7982-8C55D30040AF}"/>
                        </a:ext>
                      </a:extLst>
                    </p:cNvPr>
                    <p:cNvSpPr/>
                    <p:nvPr/>
                  </p:nvSpPr>
                  <p:spPr>
                    <a:xfrm>
                      <a:off x="8240260" y="4851495"/>
                      <a:ext cx="691462" cy="257407"/>
                    </a:xfrm>
                    <a:custGeom>
                      <a:avLst/>
                      <a:gdLst>
                        <a:gd name="connsiteX0" fmla="*/ 691463 w 691462"/>
                        <a:gd name="connsiteY0" fmla="*/ 0 h 257407"/>
                        <a:gd name="connsiteX1" fmla="*/ 690619 w 691462"/>
                        <a:gd name="connsiteY1" fmla="*/ 257408 h 257407"/>
                        <a:gd name="connsiteX2" fmla="*/ 0 w 691462"/>
                        <a:gd name="connsiteY2" fmla="*/ 257408 h 257407"/>
                        <a:gd name="connsiteX3" fmla="*/ 691463 w 691462"/>
                        <a:gd name="connsiteY3" fmla="*/ 0 h 257407"/>
                      </a:gdLst>
                      <a:ahLst/>
                      <a:cxnLst>
                        <a:cxn ang="0">
                          <a:pos x="connsiteX0" y="connsiteY0"/>
                        </a:cxn>
                        <a:cxn ang="0">
                          <a:pos x="connsiteX1" y="connsiteY1"/>
                        </a:cxn>
                        <a:cxn ang="0">
                          <a:pos x="connsiteX2" y="connsiteY2"/>
                        </a:cxn>
                        <a:cxn ang="0">
                          <a:pos x="connsiteX3" y="connsiteY3"/>
                        </a:cxn>
                      </a:cxnLst>
                      <a:rect l="l" t="t" r="r" b="b"/>
                      <a:pathLst>
                        <a:path w="691462" h="257407">
                          <a:moveTo>
                            <a:pt x="691463" y="0"/>
                          </a:moveTo>
                          <a:lnTo>
                            <a:pt x="690619" y="257408"/>
                          </a:lnTo>
                          <a:lnTo>
                            <a:pt x="0" y="257408"/>
                          </a:lnTo>
                          <a:lnTo>
                            <a:pt x="691463" y="0"/>
                          </a:lnTo>
                          <a:close/>
                        </a:path>
                      </a:pathLst>
                    </a:custGeom>
                    <a:solidFill>
                      <a:srgbClr val="4D4450"/>
                    </a:solidFill>
                    <a:ln w="6027"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BDD4EE87-0E81-86A5-9963-DE1C6B0A8867}"/>
                        </a:ext>
                      </a:extLst>
                    </p:cNvPr>
                    <p:cNvSpPr/>
                    <p:nvPr/>
                  </p:nvSpPr>
                  <p:spPr>
                    <a:xfrm>
                      <a:off x="8462651" y="4932315"/>
                      <a:ext cx="413383" cy="133374"/>
                    </a:xfrm>
                    <a:custGeom>
                      <a:avLst/>
                      <a:gdLst>
                        <a:gd name="connsiteX0" fmla="*/ 413383 w 413383"/>
                        <a:gd name="connsiteY0" fmla="*/ 0 h 133374"/>
                        <a:gd name="connsiteX1" fmla="*/ 410128 w 413383"/>
                        <a:gd name="connsiteY1" fmla="*/ 133375 h 133374"/>
                        <a:gd name="connsiteX2" fmla="*/ 0 w 413383"/>
                        <a:gd name="connsiteY2" fmla="*/ 133375 h 133374"/>
                        <a:gd name="connsiteX3" fmla="*/ 413383 w 413383"/>
                        <a:gd name="connsiteY3" fmla="*/ 0 h 133374"/>
                      </a:gdLst>
                      <a:ahLst/>
                      <a:cxnLst>
                        <a:cxn ang="0">
                          <a:pos x="connsiteX0" y="connsiteY0"/>
                        </a:cxn>
                        <a:cxn ang="0">
                          <a:pos x="connsiteX1" y="connsiteY1"/>
                        </a:cxn>
                        <a:cxn ang="0">
                          <a:pos x="connsiteX2" y="connsiteY2"/>
                        </a:cxn>
                        <a:cxn ang="0">
                          <a:pos x="connsiteX3" y="connsiteY3"/>
                        </a:cxn>
                      </a:cxnLst>
                      <a:rect l="l" t="t" r="r" b="b"/>
                      <a:pathLst>
                        <a:path w="413383" h="133374">
                          <a:moveTo>
                            <a:pt x="413383" y="0"/>
                          </a:moveTo>
                          <a:lnTo>
                            <a:pt x="410128" y="133375"/>
                          </a:lnTo>
                          <a:lnTo>
                            <a:pt x="0" y="133375"/>
                          </a:lnTo>
                          <a:lnTo>
                            <a:pt x="413383" y="0"/>
                          </a:lnTo>
                          <a:close/>
                        </a:path>
                      </a:pathLst>
                    </a:custGeom>
                    <a:solidFill>
                      <a:srgbClr val="FBE8A6"/>
                    </a:solidFill>
                    <a:ln w="6027" cap="flat">
                      <a:noFill/>
                      <a:prstDash val="solid"/>
                      <a:miter/>
                    </a:ln>
                  </p:spPr>
                  <p:txBody>
                    <a:bodyPr rtlCol="0" anchor="ctr"/>
                    <a:lstStyle/>
                    <a:p>
                      <a:endParaRPr lang="en-IN"/>
                    </a:p>
                  </p:txBody>
                </p:sp>
              </p:grpSp>
              <p:sp>
                <p:nvSpPr>
                  <p:cNvPr id="46" name="Freeform: Shape 45">
                    <a:extLst>
                      <a:ext uri="{FF2B5EF4-FFF2-40B4-BE49-F238E27FC236}">
                        <a16:creationId xmlns:a16="http://schemas.microsoft.com/office/drawing/2014/main" id="{6E96D2B1-3925-8B6F-9FE3-F3808A7464F7}"/>
                      </a:ext>
                    </a:extLst>
                  </p:cNvPr>
                  <p:cNvSpPr/>
                  <p:nvPr/>
                </p:nvSpPr>
                <p:spPr>
                  <a:xfrm>
                    <a:off x="8240260" y="5108903"/>
                    <a:ext cx="690618" cy="422121"/>
                  </a:xfrm>
                  <a:custGeom>
                    <a:avLst/>
                    <a:gdLst>
                      <a:gd name="connsiteX0" fmla="*/ 0 w 690618"/>
                      <a:gd name="connsiteY0" fmla="*/ 0 h 422121"/>
                      <a:gd name="connsiteX1" fmla="*/ 690619 w 690618"/>
                      <a:gd name="connsiteY1" fmla="*/ 0 h 422121"/>
                      <a:gd name="connsiteX2" fmla="*/ 690619 w 690618"/>
                      <a:gd name="connsiteY2" fmla="*/ 422122 h 422121"/>
                      <a:gd name="connsiteX3" fmla="*/ 0 w 690618"/>
                      <a:gd name="connsiteY3" fmla="*/ 422122 h 422121"/>
                    </a:gdLst>
                    <a:ahLst/>
                    <a:cxnLst>
                      <a:cxn ang="0">
                        <a:pos x="connsiteX0" y="connsiteY0"/>
                      </a:cxn>
                      <a:cxn ang="0">
                        <a:pos x="connsiteX1" y="connsiteY1"/>
                      </a:cxn>
                      <a:cxn ang="0">
                        <a:pos x="connsiteX2" y="connsiteY2"/>
                      </a:cxn>
                      <a:cxn ang="0">
                        <a:pos x="connsiteX3" y="connsiteY3"/>
                      </a:cxn>
                    </a:cxnLst>
                    <a:rect l="l" t="t" r="r" b="b"/>
                    <a:pathLst>
                      <a:path w="690618" h="422121">
                        <a:moveTo>
                          <a:pt x="0" y="0"/>
                        </a:moveTo>
                        <a:lnTo>
                          <a:pt x="690619" y="0"/>
                        </a:lnTo>
                        <a:lnTo>
                          <a:pt x="690619" y="422122"/>
                        </a:lnTo>
                        <a:lnTo>
                          <a:pt x="0" y="422122"/>
                        </a:lnTo>
                        <a:close/>
                      </a:path>
                    </a:pathLst>
                  </a:custGeom>
                  <a:solidFill>
                    <a:srgbClr val="FD504F"/>
                  </a:solidFill>
                  <a:ln w="6027"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5608E0BA-97DC-605A-A909-29F5728AEC56}"/>
                      </a:ext>
                    </a:extLst>
                  </p:cNvPr>
                  <p:cNvSpPr/>
                  <p:nvPr/>
                </p:nvSpPr>
                <p:spPr>
                  <a:xfrm>
                    <a:off x="8404914" y="5208045"/>
                    <a:ext cx="361370" cy="223777"/>
                  </a:xfrm>
                  <a:custGeom>
                    <a:avLst/>
                    <a:gdLst>
                      <a:gd name="connsiteX0" fmla="*/ 0 w 361370"/>
                      <a:gd name="connsiteY0" fmla="*/ 0 h 223777"/>
                      <a:gd name="connsiteX1" fmla="*/ 361371 w 361370"/>
                      <a:gd name="connsiteY1" fmla="*/ 0 h 223777"/>
                      <a:gd name="connsiteX2" fmla="*/ 361371 w 361370"/>
                      <a:gd name="connsiteY2" fmla="*/ 223778 h 223777"/>
                      <a:gd name="connsiteX3" fmla="*/ 0 w 361370"/>
                      <a:gd name="connsiteY3" fmla="*/ 223778 h 223777"/>
                    </a:gdLst>
                    <a:ahLst/>
                    <a:cxnLst>
                      <a:cxn ang="0">
                        <a:pos x="connsiteX0" y="connsiteY0"/>
                      </a:cxn>
                      <a:cxn ang="0">
                        <a:pos x="connsiteX1" y="connsiteY1"/>
                      </a:cxn>
                      <a:cxn ang="0">
                        <a:pos x="connsiteX2" y="connsiteY2"/>
                      </a:cxn>
                      <a:cxn ang="0">
                        <a:pos x="connsiteX3" y="connsiteY3"/>
                      </a:cxn>
                    </a:cxnLst>
                    <a:rect l="l" t="t" r="r" b="b"/>
                    <a:pathLst>
                      <a:path w="361370" h="223777">
                        <a:moveTo>
                          <a:pt x="0" y="0"/>
                        </a:moveTo>
                        <a:lnTo>
                          <a:pt x="361371" y="0"/>
                        </a:lnTo>
                        <a:lnTo>
                          <a:pt x="361371" y="223778"/>
                        </a:lnTo>
                        <a:lnTo>
                          <a:pt x="0" y="223778"/>
                        </a:lnTo>
                        <a:close/>
                      </a:path>
                    </a:pathLst>
                  </a:custGeom>
                  <a:solidFill>
                    <a:srgbClr val="4D4450"/>
                  </a:solidFill>
                  <a:ln w="6027" cap="flat">
                    <a:noFill/>
                    <a:prstDash val="solid"/>
                    <a:miter/>
                  </a:ln>
                </p:spPr>
                <p:txBody>
                  <a:bodyPr rtlCol="0" anchor="ctr"/>
                  <a:lstStyle/>
                  <a:p>
                    <a:endParaRPr lang="en-IN"/>
                  </a:p>
                </p:txBody>
              </p:sp>
            </p:grpSp>
            <p:sp>
              <p:nvSpPr>
                <p:cNvPr id="48" name="Freeform: Shape 47">
                  <a:extLst>
                    <a:ext uri="{FF2B5EF4-FFF2-40B4-BE49-F238E27FC236}">
                      <a16:creationId xmlns:a16="http://schemas.microsoft.com/office/drawing/2014/main" id="{7ACC0A9A-6A59-A2D1-7380-C475F54AEC27}"/>
                    </a:ext>
                  </a:extLst>
                </p:cNvPr>
                <p:cNvSpPr/>
                <p:nvPr/>
              </p:nvSpPr>
              <p:spPr>
                <a:xfrm rot="-10800000">
                  <a:off x="8439086" y="5239143"/>
                  <a:ext cx="294533" cy="161700"/>
                </a:xfrm>
                <a:custGeom>
                  <a:avLst/>
                  <a:gdLst>
                    <a:gd name="connsiteX0" fmla="*/ 0 w 294533"/>
                    <a:gd name="connsiteY0" fmla="*/ 0 h 161700"/>
                    <a:gd name="connsiteX1" fmla="*/ 294533 w 294533"/>
                    <a:gd name="connsiteY1" fmla="*/ 0 h 161700"/>
                    <a:gd name="connsiteX2" fmla="*/ 294533 w 294533"/>
                    <a:gd name="connsiteY2" fmla="*/ 161701 h 161700"/>
                    <a:gd name="connsiteX3" fmla="*/ 0 w 294533"/>
                    <a:gd name="connsiteY3" fmla="*/ 161701 h 161700"/>
                  </a:gdLst>
                  <a:ahLst/>
                  <a:cxnLst>
                    <a:cxn ang="0">
                      <a:pos x="connsiteX0" y="connsiteY0"/>
                    </a:cxn>
                    <a:cxn ang="0">
                      <a:pos x="connsiteX1" y="connsiteY1"/>
                    </a:cxn>
                    <a:cxn ang="0">
                      <a:pos x="connsiteX2" y="connsiteY2"/>
                    </a:cxn>
                    <a:cxn ang="0">
                      <a:pos x="connsiteX3" y="connsiteY3"/>
                    </a:cxn>
                  </a:cxnLst>
                  <a:rect l="l" t="t" r="r" b="b"/>
                  <a:pathLst>
                    <a:path w="294533" h="161700">
                      <a:moveTo>
                        <a:pt x="0" y="0"/>
                      </a:moveTo>
                      <a:lnTo>
                        <a:pt x="294533" y="0"/>
                      </a:lnTo>
                      <a:lnTo>
                        <a:pt x="294533" y="161701"/>
                      </a:lnTo>
                      <a:lnTo>
                        <a:pt x="0" y="161701"/>
                      </a:lnTo>
                      <a:close/>
                    </a:path>
                  </a:pathLst>
                </a:custGeom>
                <a:solidFill>
                  <a:srgbClr val="FBE8A6"/>
                </a:solidFill>
                <a:ln w="6027" cap="flat">
                  <a:noFill/>
                  <a:prstDash val="solid"/>
                  <a:miter/>
                </a:ln>
              </p:spPr>
              <p:txBody>
                <a:bodyPr rtlCol="0" anchor="ctr"/>
                <a:lstStyle/>
                <a:p>
                  <a:endParaRPr lang="en-IN"/>
                </a:p>
              </p:txBody>
            </p:sp>
          </p:grpSp>
        </p:grpSp>
        <p:grpSp>
          <p:nvGrpSpPr>
            <p:cNvPr id="49" name="Graphic 2">
              <a:extLst>
                <a:ext uri="{FF2B5EF4-FFF2-40B4-BE49-F238E27FC236}">
                  <a16:creationId xmlns:a16="http://schemas.microsoft.com/office/drawing/2014/main" id="{5C84E36F-E6BD-EF24-90AB-2EA331FABAF0}"/>
                </a:ext>
              </a:extLst>
            </p:cNvPr>
            <p:cNvGrpSpPr/>
            <p:nvPr/>
          </p:nvGrpSpPr>
          <p:grpSpPr>
            <a:xfrm>
              <a:off x="9819278" y="3763764"/>
              <a:ext cx="849688" cy="1767260"/>
              <a:chOff x="9819278" y="3763764"/>
              <a:chExt cx="849688" cy="1767260"/>
            </a:xfrm>
          </p:grpSpPr>
          <p:grpSp>
            <p:nvGrpSpPr>
              <p:cNvPr id="50" name="Graphic 2">
                <a:extLst>
                  <a:ext uri="{FF2B5EF4-FFF2-40B4-BE49-F238E27FC236}">
                    <a16:creationId xmlns:a16="http://schemas.microsoft.com/office/drawing/2014/main" id="{3B674477-7861-9D88-AEB8-D9503CFC844A}"/>
                  </a:ext>
                </a:extLst>
              </p:cNvPr>
              <p:cNvGrpSpPr/>
              <p:nvPr/>
            </p:nvGrpSpPr>
            <p:grpSpPr>
              <a:xfrm>
                <a:off x="9819278" y="3763764"/>
                <a:ext cx="600589" cy="899029"/>
                <a:chOff x="9819278" y="3763764"/>
                <a:chExt cx="600589" cy="899029"/>
              </a:xfrm>
            </p:grpSpPr>
            <p:sp>
              <p:nvSpPr>
                <p:cNvPr id="51" name="Freeform: Shape 50">
                  <a:extLst>
                    <a:ext uri="{FF2B5EF4-FFF2-40B4-BE49-F238E27FC236}">
                      <a16:creationId xmlns:a16="http://schemas.microsoft.com/office/drawing/2014/main" id="{1C2C92C9-2636-CB41-7742-5BC97689E4AE}"/>
                    </a:ext>
                  </a:extLst>
                </p:cNvPr>
                <p:cNvSpPr/>
                <p:nvPr/>
              </p:nvSpPr>
              <p:spPr>
                <a:xfrm>
                  <a:off x="9819278" y="3763764"/>
                  <a:ext cx="600589" cy="899029"/>
                </a:xfrm>
                <a:custGeom>
                  <a:avLst/>
                  <a:gdLst>
                    <a:gd name="connsiteX0" fmla="*/ 304016 w 600589"/>
                    <a:gd name="connsiteY0" fmla="*/ 874862 h 899029"/>
                    <a:gd name="connsiteX1" fmla="*/ 105129 w 600589"/>
                    <a:gd name="connsiteY1" fmla="*/ 598831 h 899029"/>
                    <a:gd name="connsiteX2" fmla="*/ 10989 w 600589"/>
                    <a:gd name="connsiteY2" fmla="*/ 243126 h 899029"/>
                    <a:gd name="connsiteX3" fmla="*/ 81082 w 600589"/>
                    <a:gd name="connsiteY3" fmla="*/ 91309 h 899029"/>
                    <a:gd name="connsiteX4" fmla="*/ 252607 w 600589"/>
                    <a:gd name="connsiteY4" fmla="*/ 1991 h 899029"/>
                    <a:gd name="connsiteX5" fmla="*/ 505554 w 600589"/>
                    <a:gd name="connsiteY5" fmla="*/ 96311 h 899029"/>
                    <a:gd name="connsiteX6" fmla="*/ 600116 w 600589"/>
                    <a:gd name="connsiteY6" fmla="*/ 290497 h 899029"/>
                    <a:gd name="connsiteX7" fmla="*/ 540932 w 600589"/>
                    <a:gd name="connsiteY7" fmla="*/ 499026 h 899029"/>
                    <a:gd name="connsiteX8" fmla="*/ 484038 w 600589"/>
                    <a:gd name="connsiteY8" fmla="*/ 650241 h 899029"/>
                    <a:gd name="connsiteX9" fmla="*/ 405870 w 600589"/>
                    <a:gd name="connsiteY9" fmla="*/ 791631 h 899029"/>
                    <a:gd name="connsiteX10" fmla="*/ 356269 w 600589"/>
                    <a:gd name="connsiteY10" fmla="*/ 899030 h 899029"/>
                    <a:gd name="connsiteX11" fmla="*/ 303956 w 600589"/>
                    <a:gd name="connsiteY11" fmla="*/ 874862 h 89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589" h="899029">
                      <a:moveTo>
                        <a:pt x="304016" y="874862"/>
                      </a:moveTo>
                      <a:cubicBezTo>
                        <a:pt x="304016" y="874862"/>
                        <a:pt x="273821" y="768789"/>
                        <a:pt x="105129" y="598831"/>
                      </a:cubicBezTo>
                      <a:cubicBezTo>
                        <a:pt x="-63503" y="428874"/>
                        <a:pt x="24851" y="276454"/>
                        <a:pt x="10989" y="243126"/>
                      </a:cubicBezTo>
                      <a:cubicBezTo>
                        <a:pt x="-2812" y="209797"/>
                        <a:pt x="12978" y="102519"/>
                        <a:pt x="81082" y="91309"/>
                      </a:cubicBezTo>
                      <a:cubicBezTo>
                        <a:pt x="149186" y="80099"/>
                        <a:pt x="118871" y="-14824"/>
                        <a:pt x="252607" y="1991"/>
                      </a:cubicBezTo>
                      <a:cubicBezTo>
                        <a:pt x="386343" y="18806"/>
                        <a:pt x="435643" y="77507"/>
                        <a:pt x="505554" y="96311"/>
                      </a:cubicBezTo>
                      <a:cubicBezTo>
                        <a:pt x="575466" y="115115"/>
                        <a:pt x="604757" y="257228"/>
                        <a:pt x="600116" y="290497"/>
                      </a:cubicBezTo>
                      <a:cubicBezTo>
                        <a:pt x="596440" y="316774"/>
                        <a:pt x="606203" y="369690"/>
                        <a:pt x="540932" y="499026"/>
                      </a:cubicBezTo>
                      <a:cubicBezTo>
                        <a:pt x="475601" y="628363"/>
                        <a:pt x="500070" y="563273"/>
                        <a:pt x="484038" y="650241"/>
                      </a:cubicBezTo>
                      <a:cubicBezTo>
                        <a:pt x="468067" y="737208"/>
                        <a:pt x="426421" y="749443"/>
                        <a:pt x="405870" y="791631"/>
                      </a:cubicBezTo>
                      <a:cubicBezTo>
                        <a:pt x="385258" y="833819"/>
                        <a:pt x="356269" y="899030"/>
                        <a:pt x="356269" y="899030"/>
                      </a:cubicBezTo>
                      <a:lnTo>
                        <a:pt x="303956" y="874862"/>
                      </a:lnTo>
                      <a:close/>
                    </a:path>
                  </a:pathLst>
                </a:custGeom>
                <a:solidFill>
                  <a:srgbClr val="595959"/>
                </a:solidFill>
                <a:ln w="6027"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4A03EA70-88C3-5564-00BD-576F12A02C28}"/>
                    </a:ext>
                  </a:extLst>
                </p:cNvPr>
                <p:cNvSpPr/>
                <p:nvPr/>
              </p:nvSpPr>
              <p:spPr>
                <a:xfrm>
                  <a:off x="9879974" y="3844168"/>
                  <a:ext cx="455229" cy="810911"/>
                </a:xfrm>
                <a:custGeom>
                  <a:avLst/>
                  <a:gdLst>
                    <a:gd name="connsiteX0" fmla="*/ 263691 w 455229"/>
                    <a:gd name="connsiteY0" fmla="*/ 803860 h 810911"/>
                    <a:gd name="connsiteX1" fmla="*/ 79691 w 455229"/>
                    <a:gd name="connsiteY1" fmla="*/ 453820 h 810911"/>
                    <a:gd name="connsiteX2" fmla="*/ 8393 w 455229"/>
                    <a:gd name="connsiteY2" fmla="*/ 184238 h 810911"/>
                    <a:gd name="connsiteX3" fmla="*/ 61489 w 455229"/>
                    <a:gd name="connsiteY3" fmla="*/ 69185 h 810911"/>
                    <a:gd name="connsiteX4" fmla="*/ 191489 w 455229"/>
                    <a:gd name="connsiteY4" fmla="*/ 1503 h 810911"/>
                    <a:gd name="connsiteX5" fmla="*/ 383204 w 455229"/>
                    <a:gd name="connsiteY5" fmla="*/ 72982 h 810911"/>
                    <a:gd name="connsiteX6" fmla="*/ 454863 w 455229"/>
                    <a:gd name="connsiteY6" fmla="*/ 220098 h 810911"/>
                    <a:gd name="connsiteX7" fmla="*/ 409963 w 455229"/>
                    <a:gd name="connsiteY7" fmla="*/ 378122 h 810911"/>
                    <a:gd name="connsiteX8" fmla="*/ 366871 w 455229"/>
                    <a:gd name="connsiteY8" fmla="*/ 492693 h 810911"/>
                    <a:gd name="connsiteX9" fmla="*/ 307627 w 455229"/>
                    <a:gd name="connsiteY9" fmla="*/ 599851 h 810911"/>
                    <a:gd name="connsiteX10" fmla="*/ 278999 w 455229"/>
                    <a:gd name="connsiteY10" fmla="*/ 810912 h 810911"/>
                    <a:gd name="connsiteX11" fmla="*/ 263751 w 455229"/>
                    <a:gd name="connsiteY11" fmla="*/ 803860 h 81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29" h="810911">
                      <a:moveTo>
                        <a:pt x="263691" y="803860"/>
                      </a:moveTo>
                      <a:cubicBezTo>
                        <a:pt x="263691" y="803860"/>
                        <a:pt x="207460" y="582614"/>
                        <a:pt x="79691" y="453820"/>
                      </a:cubicBezTo>
                      <a:cubicBezTo>
                        <a:pt x="-48139" y="325026"/>
                        <a:pt x="18819" y="209491"/>
                        <a:pt x="8393" y="184238"/>
                      </a:cubicBezTo>
                      <a:cubicBezTo>
                        <a:pt x="-2094" y="158985"/>
                        <a:pt x="9899" y="77683"/>
                        <a:pt x="61489" y="69185"/>
                      </a:cubicBezTo>
                      <a:cubicBezTo>
                        <a:pt x="113079" y="60687"/>
                        <a:pt x="90117" y="-11213"/>
                        <a:pt x="191489" y="1503"/>
                      </a:cubicBezTo>
                      <a:cubicBezTo>
                        <a:pt x="292861" y="14280"/>
                        <a:pt x="330228" y="58759"/>
                        <a:pt x="383204" y="72982"/>
                      </a:cubicBezTo>
                      <a:cubicBezTo>
                        <a:pt x="436180" y="87266"/>
                        <a:pt x="458419" y="194966"/>
                        <a:pt x="454863" y="220098"/>
                      </a:cubicBezTo>
                      <a:cubicBezTo>
                        <a:pt x="452091" y="239987"/>
                        <a:pt x="459504" y="280125"/>
                        <a:pt x="409963" y="378122"/>
                      </a:cubicBezTo>
                      <a:cubicBezTo>
                        <a:pt x="360482" y="476119"/>
                        <a:pt x="378985" y="426819"/>
                        <a:pt x="366871" y="492693"/>
                      </a:cubicBezTo>
                      <a:cubicBezTo>
                        <a:pt x="354757" y="558567"/>
                        <a:pt x="323236" y="567848"/>
                        <a:pt x="307627" y="599851"/>
                      </a:cubicBezTo>
                      <a:cubicBezTo>
                        <a:pt x="292017" y="631793"/>
                        <a:pt x="278999" y="810912"/>
                        <a:pt x="278999" y="810912"/>
                      </a:cubicBezTo>
                      <a:lnTo>
                        <a:pt x="263751" y="803860"/>
                      </a:lnTo>
                      <a:close/>
                    </a:path>
                  </a:pathLst>
                </a:custGeom>
                <a:solidFill>
                  <a:srgbClr val="8B8B8B"/>
                </a:solidFill>
                <a:ln w="6027"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5232657-DB9D-4C50-20D8-70DD1047A0A8}"/>
                    </a:ext>
                  </a:extLst>
                </p:cNvPr>
                <p:cNvSpPr/>
                <p:nvPr/>
              </p:nvSpPr>
              <p:spPr>
                <a:xfrm>
                  <a:off x="9950870" y="3946887"/>
                  <a:ext cx="317443" cy="705299"/>
                </a:xfrm>
                <a:custGeom>
                  <a:avLst/>
                  <a:gdLst>
                    <a:gd name="connsiteX0" fmla="*/ 201594 w 317443"/>
                    <a:gd name="connsiteY0" fmla="*/ 705179 h 705299"/>
                    <a:gd name="connsiteX1" fmla="*/ 55563 w 317443"/>
                    <a:gd name="connsiteY1" fmla="*/ 316446 h 705299"/>
                    <a:gd name="connsiteX2" fmla="*/ 5842 w 317443"/>
                    <a:gd name="connsiteY2" fmla="*/ 128468 h 705299"/>
                    <a:gd name="connsiteX3" fmla="*/ 42907 w 317443"/>
                    <a:gd name="connsiteY3" fmla="*/ 48250 h 705299"/>
                    <a:gd name="connsiteX4" fmla="*/ 133551 w 317443"/>
                    <a:gd name="connsiteY4" fmla="*/ 1060 h 705299"/>
                    <a:gd name="connsiteX5" fmla="*/ 267227 w 317443"/>
                    <a:gd name="connsiteY5" fmla="*/ 50902 h 705299"/>
                    <a:gd name="connsiteX6" fmla="*/ 317190 w 317443"/>
                    <a:gd name="connsiteY6" fmla="*/ 153540 h 705299"/>
                    <a:gd name="connsiteX7" fmla="*/ 285910 w 317443"/>
                    <a:gd name="connsiteY7" fmla="*/ 263771 h 705299"/>
                    <a:gd name="connsiteX8" fmla="*/ 255836 w 317443"/>
                    <a:gd name="connsiteY8" fmla="*/ 343687 h 705299"/>
                    <a:gd name="connsiteX9" fmla="*/ 214492 w 317443"/>
                    <a:gd name="connsiteY9" fmla="*/ 418420 h 705299"/>
                    <a:gd name="connsiteX10" fmla="*/ 194543 w 317443"/>
                    <a:gd name="connsiteY10" fmla="*/ 565597 h 705299"/>
                    <a:gd name="connsiteX11" fmla="*/ 201594 w 317443"/>
                    <a:gd name="connsiteY11" fmla="*/ 705299 h 7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43" h="705299">
                      <a:moveTo>
                        <a:pt x="201594" y="705179"/>
                      </a:moveTo>
                      <a:cubicBezTo>
                        <a:pt x="201594" y="705179"/>
                        <a:pt x="144701" y="406246"/>
                        <a:pt x="55563" y="316446"/>
                      </a:cubicBezTo>
                      <a:cubicBezTo>
                        <a:pt x="-33574" y="226645"/>
                        <a:pt x="13134" y="146066"/>
                        <a:pt x="5842" y="128468"/>
                      </a:cubicBezTo>
                      <a:cubicBezTo>
                        <a:pt x="-1451" y="110869"/>
                        <a:pt x="6927" y="54157"/>
                        <a:pt x="42907" y="48250"/>
                      </a:cubicBezTo>
                      <a:cubicBezTo>
                        <a:pt x="78887" y="42284"/>
                        <a:pt x="62856" y="-7860"/>
                        <a:pt x="133551" y="1060"/>
                      </a:cubicBezTo>
                      <a:cubicBezTo>
                        <a:pt x="204246" y="9980"/>
                        <a:pt x="230282" y="40958"/>
                        <a:pt x="267227" y="50902"/>
                      </a:cubicBezTo>
                      <a:cubicBezTo>
                        <a:pt x="304172" y="60846"/>
                        <a:pt x="319660" y="135941"/>
                        <a:pt x="317190" y="153540"/>
                      </a:cubicBezTo>
                      <a:cubicBezTo>
                        <a:pt x="315261" y="167401"/>
                        <a:pt x="320444" y="195366"/>
                        <a:pt x="285910" y="263771"/>
                      </a:cubicBezTo>
                      <a:cubicBezTo>
                        <a:pt x="251376" y="332116"/>
                        <a:pt x="264274" y="297702"/>
                        <a:pt x="255836" y="343687"/>
                      </a:cubicBezTo>
                      <a:cubicBezTo>
                        <a:pt x="247398" y="389672"/>
                        <a:pt x="225400" y="396121"/>
                        <a:pt x="214492" y="418420"/>
                      </a:cubicBezTo>
                      <a:cubicBezTo>
                        <a:pt x="203583" y="440720"/>
                        <a:pt x="194543" y="565597"/>
                        <a:pt x="194543" y="565597"/>
                      </a:cubicBezTo>
                      <a:lnTo>
                        <a:pt x="201594" y="705299"/>
                      </a:lnTo>
                      <a:close/>
                    </a:path>
                  </a:pathLst>
                </a:custGeom>
                <a:solidFill>
                  <a:srgbClr val="BEBEBE"/>
                </a:solidFill>
                <a:ln w="6027" cap="flat">
                  <a:noFill/>
                  <a:prstDash val="solid"/>
                  <a:miter/>
                </a:ln>
              </p:spPr>
              <p:txBody>
                <a:bodyPr rtlCol="0" anchor="ctr"/>
                <a:lstStyle/>
                <a:p>
                  <a:endParaRPr lang="en-IN"/>
                </a:p>
              </p:txBody>
            </p:sp>
          </p:grpSp>
          <p:sp>
            <p:nvSpPr>
              <p:cNvPr id="54" name="Freeform: Shape 53">
                <a:extLst>
                  <a:ext uri="{FF2B5EF4-FFF2-40B4-BE49-F238E27FC236}">
                    <a16:creationId xmlns:a16="http://schemas.microsoft.com/office/drawing/2014/main" id="{204C877A-9E66-BA30-0170-CB7588D2814F}"/>
                  </a:ext>
                </a:extLst>
              </p:cNvPr>
              <p:cNvSpPr/>
              <p:nvPr/>
            </p:nvSpPr>
            <p:spPr>
              <a:xfrm>
                <a:off x="10060494" y="4604454"/>
                <a:ext cx="159109" cy="388552"/>
              </a:xfrm>
              <a:custGeom>
                <a:avLst/>
                <a:gdLst>
                  <a:gd name="connsiteX0" fmla="*/ 0 w 159109"/>
                  <a:gd name="connsiteY0" fmla="*/ 0 h 388552"/>
                  <a:gd name="connsiteX1" fmla="*/ 159109 w 159109"/>
                  <a:gd name="connsiteY1" fmla="*/ 0 h 388552"/>
                  <a:gd name="connsiteX2" fmla="*/ 159109 w 159109"/>
                  <a:gd name="connsiteY2" fmla="*/ 388552 h 388552"/>
                  <a:gd name="connsiteX3" fmla="*/ 0 w 159109"/>
                  <a:gd name="connsiteY3" fmla="*/ 388552 h 388552"/>
                </a:gdLst>
                <a:ahLst/>
                <a:cxnLst>
                  <a:cxn ang="0">
                    <a:pos x="connsiteX0" y="connsiteY0"/>
                  </a:cxn>
                  <a:cxn ang="0">
                    <a:pos x="connsiteX1" y="connsiteY1"/>
                  </a:cxn>
                  <a:cxn ang="0">
                    <a:pos x="connsiteX2" y="connsiteY2"/>
                  </a:cxn>
                  <a:cxn ang="0">
                    <a:pos x="connsiteX3" y="connsiteY3"/>
                  </a:cxn>
                </a:cxnLst>
                <a:rect l="l" t="t" r="r" b="b"/>
                <a:pathLst>
                  <a:path w="159109" h="388552">
                    <a:moveTo>
                      <a:pt x="0" y="0"/>
                    </a:moveTo>
                    <a:lnTo>
                      <a:pt x="159109" y="0"/>
                    </a:lnTo>
                    <a:lnTo>
                      <a:pt x="159109" y="388552"/>
                    </a:lnTo>
                    <a:lnTo>
                      <a:pt x="0" y="388552"/>
                    </a:lnTo>
                    <a:close/>
                  </a:path>
                </a:pathLst>
              </a:custGeom>
              <a:solidFill>
                <a:srgbClr val="FD504F"/>
              </a:solidFill>
              <a:ln w="6027"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B6126C5C-548B-1D18-F7F9-CB36DE44F3F4}"/>
                  </a:ext>
                </a:extLst>
              </p:cNvPr>
              <p:cNvSpPr/>
              <p:nvPr/>
            </p:nvSpPr>
            <p:spPr>
              <a:xfrm>
                <a:off x="10060494" y="4677861"/>
                <a:ext cx="159109" cy="46889"/>
              </a:xfrm>
              <a:custGeom>
                <a:avLst/>
                <a:gdLst>
                  <a:gd name="connsiteX0" fmla="*/ 0 w 159109"/>
                  <a:gd name="connsiteY0" fmla="*/ 0 h 46889"/>
                  <a:gd name="connsiteX1" fmla="*/ 159109 w 159109"/>
                  <a:gd name="connsiteY1" fmla="*/ 0 h 46889"/>
                  <a:gd name="connsiteX2" fmla="*/ 159109 w 159109"/>
                  <a:gd name="connsiteY2" fmla="*/ 46889 h 46889"/>
                  <a:gd name="connsiteX3" fmla="*/ 0 w 159109"/>
                  <a:gd name="connsiteY3" fmla="*/ 46889 h 46889"/>
                </a:gdLst>
                <a:ahLst/>
                <a:cxnLst>
                  <a:cxn ang="0">
                    <a:pos x="connsiteX0" y="connsiteY0"/>
                  </a:cxn>
                  <a:cxn ang="0">
                    <a:pos x="connsiteX1" y="connsiteY1"/>
                  </a:cxn>
                  <a:cxn ang="0">
                    <a:pos x="connsiteX2" y="connsiteY2"/>
                  </a:cxn>
                  <a:cxn ang="0">
                    <a:pos x="connsiteX3" y="connsiteY3"/>
                  </a:cxn>
                </a:cxnLst>
                <a:rect l="l" t="t" r="r" b="b"/>
                <a:pathLst>
                  <a:path w="159109" h="46889">
                    <a:moveTo>
                      <a:pt x="0" y="0"/>
                    </a:moveTo>
                    <a:lnTo>
                      <a:pt x="159109" y="0"/>
                    </a:lnTo>
                    <a:lnTo>
                      <a:pt x="159109" y="46889"/>
                    </a:lnTo>
                    <a:lnTo>
                      <a:pt x="0" y="46889"/>
                    </a:lnTo>
                    <a:close/>
                  </a:path>
                </a:pathLst>
              </a:custGeom>
              <a:solidFill>
                <a:srgbClr val="FBE8A6"/>
              </a:solidFill>
              <a:ln w="6027" cap="flat">
                <a:noFill/>
                <a:prstDash val="solid"/>
                <a:miter/>
              </a:ln>
            </p:spPr>
            <p:txBody>
              <a:bodyPr rtlCol="0" anchor="ctr"/>
              <a:lstStyle/>
              <a:p>
                <a:endParaRPr lang="en-IN"/>
              </a:p>
            </p:txBody>
          </p:sp>
          <p:grpSp>
            <p:nvGrpSpPr>
              <p:cNvPr id="56" name="Graphic 2">
                <a:extLst>
                  <a:ext uri="{FF2B5EF4-FFF2-40B4-BE49-F238E27FC236}">
                    <a16:creationId xmlns:a16="http://schemas.microsoft.com/office/drawing/2014/main" id="{E78C651E-50A4-E584-AC1B-1697A202AC98}"/>
                  </a:ext>
                </a:extLst>
              </p:cNvPr>
              <p:cNvGrpSpPr/>
              <p:nvPr/>
            </p:nvGrpSpPr>
            <p:grpSpPr>
              <a:xfrm>
                <a:off x="9977504" y="4791347"/>
                <a:ext cx="691462" cy="739677"/>
                <a:chOff x="9977504" y="4791347"/>
                <a:chExt cx="691462" cy="739677"/>
              </a:xfrm>
            </p:grpSpPr>
            <p:grpSp>
              <p:nvGrpSpPr>
                <p:cNvPr id="57" name="Graphic 2">
                  <a:extLst>
                    <a:ext uri="{FF2B5EF4-FFF2-40B4-BE49-F238E27FC236}">
                      <a16:creationId xmlns:a16="http://schemas.microsoft.com/office/drawing/2014/main" id="{1891B194-4BD3-0604-8D2A-F2F3E8DC64A2}"/>
                    </a:ext>
                  </a:extLst>
                </p:cNvPr>
                <p:cNvGrpSpPr/>
                <p:nvPr/>
              </p:nvGrpSpPr>
              <p:grpSpPr>
                <a:xfrm>
                  <a:off x="10482616" y="4791347"/>
                  <a:ext cx="102095" cy="281936"/>
                  <a:chOff x="10482616" y="4791347"/>
                  <a:chExt cx="102095" cy="281936"/>
                </a:xfrm>
              </p:grpSpPr>
              <p:sp>
                <p:nvSpPr>
                  <p:cNvPr id="58" name="Freeform: Shape 57">
                    <a:extLst>
                      <a:ext uri="{FF2B5EF4-FFF2-40B4-BE49-F238E27FC236}">
                        <a16:creationId xmlns:a16="http://schemas.microsoft.com/office/drawing/2014/main" id="{36E95393-F7E8-C9DD-36C2-958E4105C738}"/>
                      </a:ext>
                    </a:extLst>
                  </p:cNvPr>
                  <p:cNvSpPr/>
                  <p:nvPr/>
                </p:nvSpPr>
                <p:spPr>
                  <a:xfrm rot="-10800000">
                    <a:off x="10482616" y="4874518"/>
                    <a:ext cx="102095" cy="198766"/>
                  </a:xfrm>
                  <a:custGeom>
                    <a:avLst/>
                    <a:gdLst>
                      <a:gd name="connsiteX0" fmla="*/ 0 w 102095"/>
                      <a:gd name="connsiteY0" fmla="*/ 0 h 198766"/>
                      <a:gd name="connsiteX1" fmla="*/ 102095 w 102095"/>
                      <a:gd name="connsiteY1" fmla="*/ 0 h 198766"/>
                      <a:gd name="connsiteX2" fmla="*/ 102095 w 102095"/>
                      <a:gd name="connsiteY2" fmla="*/ 198766 h 198766"/>
                      <a:gd name="connsiteX3" fmla="*/ 0 w 102095"/>
                      <a:gd name="connsiteY3" fmla="*/ 198766 h 198766"/>
                    </a:gdLst>
                    <a:ahLst/>
                    <a:cxnLst>
                      <a:cxn ang="0">
                        <a:pos x="connsiteX0" y="connsiteY0"/>
                      </a:cxn>
                      <a:cxn ang="0">
                        <a:pos x="connsiteX1" y="connsiteY1"/>
                      </a:cxn>
                      <a:cxn ang="0">
                        <a:pos x="connsiteX2" y="connsiteY2"/>
                      </a:cxn>
                      <a:cxn ang="0">
                        <a:pos x="connsiteX3" y="connsiteY3"/>
                      </a:cxn>
                    </a:cxnLst>
                    <a:rect l="l" t="t" r="r" b="b"/>
                    <a:pathLst>
                      <a:path w="102095" h="198766">
                        <a:moveTo>
                          <a:pt x="0" y="0"/>
                        </a:moveTo>
                        <a:lnTo>
                          <a:pt x="102095" y="0"/>
                        </a:lnTo>
                        <a:lnTo>
                          <a:pt x="102095" y="198766"/>
                        </a:lnTo>
                        <a:lnTo>
                          <a:pt x="0" y="198766"/>
                        </a:lnTo>
                        <a:close/>
                      </a:path>
                    </a:pathLst>
                  </a:custGeom>
                  <a:solidFill>
                    <a:srgbClr val="FD504F"/>
                  </a:solidFill>
                  <a:ln w="6027"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64EF25E0-7162-3227-7032-8A2C6DA880BA}"/>
                      </a:ext>
                    </a:extLst>
                  </p:cNvPr>
                  <p:cNvSpPr/>
                  <p:nvPr/>
                </p:nvSpPr>
                <p:spPr>
                  <a:xfrm>
                    <a:off x="10485629" y="4791347"/>
                    <a:ext cx="96068" cy="83170"/>
                  </a:xfrm>
                  <a:custGeom>
                    <a:avLst/>
                    <a:gdLst>
                      <a:gd name="connsiteX0" fmla="*/ 48034 w 96068"/>
                      <a:gd name="connsiteY0" fmla="*/ 0 h 83170"/>
                      <a:gd name="connsiteX1" fmla="*/ 96068 w 96068"/>
                      <a:gd name="connsiteY1" fmla="*/ 83171 h 83170"/>
                      <a:gd name="connsiteX2" fmla="*/ 0 w 96068"/>
                      <a:gd name="connsiteY2" fmla="*/ 83171 h 83170"/>
                      <a:gd name="connsiteX3" fmla="*/ 48034 w 96068"/>
                      <a:gd name="connsiteY3" fmla="*/ 0 h 83170"/>
                    </a:gdLst>
                    <a:ahLst/>
                    <a:cxnLst>
                      <a:cxn ang="0">
                        <a:pos x="connsiteX0" y="connsiteY0"/>
                      </a:cxn>
                      <a:cxn ang="0">
                        <a:pos x="connsiteX1" y="connsiteY1"/>
                      </a:cxn>
                      <a:cxn ang="0">
                        <a:pos x="connsiteX2" y="connsiteY2"/>
                      </a:cxn>
                      <a:cxn ang="0">
                        <a:pos x="connsiteX3" y="connsiteY3"/>
                      </a:cxn>
                    </a:cxnLst>
                    <a:rect l="l" t="t" r="r" b="b"/>
                    <a:pathLst>
                      <a:path w="96068" h="83170">
                        <a:moveTo>
                          <a:pt x="48034" y="0"/>
                        </a:moveTo>
                        <a:lnTo>
                          <a:pt x="96068" y="83171"/>
                        </a:lnTo>
                        <a:lnTo>
                          <a:pt x="0" y="83171"/>
                        </a:lnTo>
                        <a:lnTo>
                          <a:pt x="48034" y="0"/>
                        </a:lnTo>
                        <a:close/>
                      </a:path>
                    </a:pathLst>
                  </a:custGeom>
                  <a:solidFill>
                    <a:srgbClr val="4D4450"/>
                  </a:solidFill>
                  <a:ln w="6027" cap="flat">
                    <a:noFill/>
                    <a:prstDash val="solid"/>
                    <a:miter/>
                  </a:ln>
                </p:spPr>
                <p:txBody>
                  <a:bodyPr rtlCol="0" anchor="ctr"/>
                  <a:lstStyle/>
                  <a:p>
                    <a:endParaRPr lang="en-IN"/>
                  </a:p>
                </p:txBody>
              </p:sp>
            </p:grpSp>
            <p:grpSp>
              <p:nvGrpSpPr>
                <p:cNvPr id="60" name="Graphic 2">
                  <a:extLst>
                    <a:ext uri="{FF2B5EF4-FFF2-40B4-BE49-F238E27FC236}">
                      <a16:creationId xmlns:a16="http://schemas.microsoft.com/office/drawing/2014/main" id="{121D6815-011A-8A71-1EAF-FA7CA50F7C95}"/>
                    </a:ext>
                  </a:extLst>
                </p:cNvPr>
                <p:cNvGrpSpPr/>
                <p:nvPr/>
              </p:nvGrpSpPr>
              <p:grpSpPr>
                <a:xfrm>
                  <a:off x="9977504" y="4851495"/>
                  <a:ext cx="691462" cy="679529"/>
                  <a:chOff x="9977504" y="4851495"/>
                  <a:chExt cx="691462" cy="679529"/>
                </a:xfrm>
              </p:grpSpPr>
              <p:grpSp>
                <p:nvGrpSpPr>
                  <p:cNvPr id="61" name="Graphic 2">
                    <a:extLst>
                      <a:ext uri="{FF2B5EF4-FFF2-40B4-BE49-F238E27FC236}">
                        <a16:creationId xmlns:a16="http://schemas.microsoft.com/office/drawing/2014/main" id="{E9529906-B893-D57B-86BA-DDC4A74F9CAF}"/>
                      </a:ext>
                    </a:extLst>
                  </p:cNvPr>
                  <p:cNvGrpSpPr/>
                  <p:nvPr/>
                </p:nvGrpSpPr>
                <p:grpSpPr>
                  <a:xfrm>
                    <a:off x="9977504" y="4851495"/>
                    <a:ext cx="691462" cy="679529"/>
                    <a:chOff x="9977504" y="4851495"/>
                    <a:chExt cx="691462" cy="679529"/>
                  </a:xfrm>
                </p:grpSpPr>
                <p:grpSp>
                  <p:nvGrpSpPr>
                    <p:cNvPr id="62" name="Graphic 2">
                      <a:extLst>
                        <a:ext uri="{FF2B5EF4-FFF2-40B4-BE49-F238E27FC236}">
                          <a16:creationId xmlns:a16="http://schemas.microsoft.com/office/drawing/2014/main" id="{A5B7EBC7-9D86-904B-9E88-718B31F3F01F}"/>
                        </a:ext>
                      </a:extLst>
                    </p:cNvPr>
                    <p:cNvGrpSpPr/>
                    <p:nvPr/>
                  </p:nvGrpSpPr>
                  <p:grpSpPr>
                    <a:xfrm>
                      <a:off x="9977504" y="4851495"/>
                      <a:ext cx="691402" cy="257407"/>
                      <a:chOff x="9977504" y="4851495"/>
                      <a:chExt cx="691402" cy="257407"/>
                    </a:xfrm>
                  </p:grpSpPr>
                  <p:sp>
                    <p:nvSpPr>
                      <p:cNvPr id="63" name="Freeform: Shape 62">
                        <a:extLst>
                          <a:ext uri="{FF2B5EF4-FFF2-40B4-BE49-F238E27FC236}">
                            <a16:creationId xmlns:a16="http://schemas.microsoft.com/office/drawing/2014/main" id="{DA7F36AB-C482-E637-96F1-650331F814CE}"/>
                          </a:ext>
                        </a:extLst>
                      </p:cNvPr>
                      <p:cNvSpPr/>
                      <p:nvPr/>
                    </p:nvSpPr>
                    <p:spPr>
                      <a:xfrm>
                        <a:off x="9977504" y="4851495"/>
                        <a:ext cx="691402" cy="257407"/>
                      </a:xfrm>
                      <a:custGeom>
                        <a:avLst/>
                        <a:gdLst>
                          <a:gd name="connsiteX0" fmla="*/ 0 w 691402"/>
                          <a:gd name="connsiteY0" fmla="*/ 0 h 257407"/>
                          <a:gd name="connsiteX1" fmla="*/ 784 w 691402"/>
                          <a:gd name="connsiteY1" fmla="*/ 257408 h 257407"/>
                          <a:gd name="connsiteX2" fmla="*/ 691402 w 691402"/>
                          <a:gd name="connsiteY2" fmla="*/ 257408 h 257407"/>
                          <a:gd name="connsiteX3" fmla="*/ 0 w 691402"/>
                          <a:gd name="connsiteY3" fmla="*/ 0 h 257407"/>
                        </a:gdLst>
                        <a:ahLst/>
                        <a:cxnLst>
                          <a:cxn ang="0">
                            <a:pos x="connsiteX0" y="connsiteY0"/>
                          </a:cxn>
                          <a:cxn ang="0">
                            <a:pos x="connsiteX1" y="connsiteY1"/>
                          </a:cxn>
                          <a:cxn ang="0">
                            <a:pos x="connsiteX2" y="connsiteY2"/>
                          </a:cxn>
                          <a:cxn ang="0">
                            <a:pos x="connsiteX3" y="connsiteY3"/>
                          </a:cxn>
                        </a:cxnLst>
                        <a:rect l="l" t="t" r="r" b="b"/>
                        <a:pathLst>
                          <a:path w="691402" h="257407">
                            <a:moveTo>
                              <a:pt x="0" y="0"/>
                            </a:moveTo>
                            <a:lnTo>
                              <a:pt x="784" y="257408"/>
                            </a:lnTo>
                            <a:lnTo>
                              <a:pt x="691402" y="257408"/>
                            </a:lnTo>
                            <a:lnTo>
                              <a:pt x="0" y="0"/>
                            </a:lnTo>
                            <a:close/>
                          </a:path>
                        </a:pathLst>
                      </a:custGeom>
                      <a:solidFill>
                        <a:srgbClr val="4D4450"/>
                      </a:solidFill>
                      <a:ln w="6027"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ED9C69B-BB1E-608C-7432-3A4FDCDE0682}"/>
                          </a:ext>
                        </a:extLst>
                      </p:cNvPr>
                      <p:cNvSpPr/>
                      <p:nvPr/>
                    </p:nvSpPr>
                    <p:spPr>
                      <a:xfrm>
                        <a:off x="10033193" y="4932315"/>
                        <a:ext cx="413382" cy="133374"/>
                      </a:xfrm>
                      <a:custGeom>
                        <a:avLst/>
                        <a:gdLst>
                          <a:gd name="connsiteX0" fmla="*/ 0 w 413382"/>
                          <a:gd name="connsiteY0" fmla="*/ 0 h 133374"/>
                          <a:gd name="connsiteX1" fmla="*/ 3194 w 413382"/>
                          <a:gd name="connsiteY1" fmla="*/ 133375 h 133374"/>
                          <a:gd name="connsiteX2" fmla="*/ 413383 w 413382"/>
                          <a:gd name="connsiteY2" fmla="*/ 133375 h 133374"/>
                          <a:gd name="connsiteX3" fmla="*/ 0 w 413382"/>
                          <a:gd name="connsiteY3" fmla="*/ 0 h 133374"/>
                        </a:gdLst>
                        <a:ahLst/>
                        <a:cxnLst>
                          <a:cxn ang="0">
                            <a:pos x="connsiteX0" y="connsiteY0"/>
                          </a:cxn>
                          <a:cxn ang="0">
                            <a:pos x="connsiteX1" y="connsiteY1"/>
                          </a:cxn>
                          <a:cxn ang="0">
                            <a:pos x="connsiteX2" y="connsiteY2"/>
                          </a:cxn>
                          <a:cxn ang="0">
                            <a:pos x="connsiteX3" y="connsiteY3"/>
                          </a:cxn>
                        </a:cxnLst>
                        <a:rect l="l" t="t" r="r" b="b"/>
                        <a:pathLst>
                          <a:path w="413382" h="133374">
                            <a:moveTo>
                              <a:pt x="0" y="0"/>
                            </a:moveTo>
                            <a:lnTo>
                              <a:pt x="3194" y="133375"/>
                            </a:lnTo>
                            <a:lnTo>
                              <a:pt x="413383" y="133375"/>
                            </a:lnTo>
                            <a:lnTo>
                              <a:pt x="0" y="0"/>
                            </a:lnTo>
                            <a:close/>
                          </a:path>
                        </a:pathLst>
                      </a:custGeom>
                      <a:solidFill>
                        <a:srgbClr val="FBE8A6"/>
                      </a:solidFill>
                      <a:ln w="6027" cap="flat">
                        <a:noFill/>
                        <a:prstDash val="solid"/>
                        <a:miter/>
                      </a:ln>
                    </p:spPr>
                    <p:txBody>
                      <a:bodyPr rtlCol="0" anchor="ctr"/>
                      <a:lstStyle/>
                      <a:p>
                        <a:endParaRPr lang="en-IN"/>
                      </a:p>
                    </p:txBody>
                  </p:sp>
                </p:grpSp>
                <p:sp>
                  <p:nvSpPr>
                    <p:cNvPr id="65" name="Freeform: Shape 64">
                      <a:extLst>
                        <a:ext uri="{FF2B5EF4-FFF2-40B4-BE49-F238E27FC236}">
                          <a16:creationId xmlns:a16="http://schemas.microsoft.com/office/drawing/2014/main" id="{7B37294A-9F2B-5164-2448-E762AEB27E55}"/>
                        </a:ext>
                      </a:extLst>
                    </p:cNvPr>
                    <p:cNvSpPr/>
                    <p:nvPr/>
                  </p:nvSpPr>
                  <p:spPr>
                    <a:xfrm rot="-10800000">
                      <a:off x="9978348" y="5108903"/>
                      <a:ext cx="690618" cy="422121"/>
                    </a:xfrm>
                    <a:custGeom>
                      <a:avLst/>
                      <a:gdLst>
                        <a:gd name="connsiteX0" fmla="*/ 0 w 690618"/>
                        <a:gd name="connsiteY0" fmla="*/ 0 h 422121"/>
                        <a:gd name="connsiteX1" fmla="*/ 690619 w 690618"/>
                        <a:gd name="connsiteY1" fmla="*/ 0 h 422121"/>
                        <a:gd name="connsiteX2" fmla="*/ 690619 w 690618"/>
                        <a:gd name="connsiteY2" fmla="*/ 422122 h 422121"/>
                        <a:gd name="connsiteX3" fmla="*/ 0 w 690618"/>
                        <a:gd name="connsiteY3" fmla="*/ 422122 h 422121"/>
                      </a:gdLst>
                      <a:ahLst/>
                      <a:cxnLst>
                        <a:cxn ang="0">
                          <a:pos x="connsiteX0" y="connsiteY0"/>
                        </a:cxn>
                        <a:cxn ang="0">
                          <a:pos x="connsiteX1" y="connsiteY1"/>
                        </a:cxn>
                        <a:cxn ang="0">
                          <a:pos x="connsiteX2" y="connsiteY2"/>
                        </a:cxn>
                        <a:cxn ang="0">
                          <a:pos x="connsiteX3" y="connsiteY3"/>
                        </a:cxn>
                      </a:cxnLst>
                      <a:rect l="l" t="t" r="r" b="b"/>
                      <a:pathLst>
                        <a:path w="690618" h="422121">
                          <a:moveTo>
                            <a:pt x="0" y="0"/>
                          </a:moveTo>
                          <a:lnTo>
                            <a:pt x="690619" y="0"/>
                          </a:lnTo>
                          <a:lnTo>
                            <a:pt x="690619" y="422122"/>
                          </a:lnTo>
                          <a:lnTo>
                            <a:pt x="0" y="422122"/>
                          </a:lnTo>
                          <a:close/>
                        </a:path>
                      </a:pathLst>
                    </a:custGeom>
                    <a:solidFill>
                      <a:srgbClr val="FD504F"/>
                    </a:solidFill>
                    <a:ln w="6027"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312622BF-D41C-0285-6E4E-8B18A7A5ECD5}"/>
                        </a:ext>
                      </a:extLst>
                    </p:cNvPr>
                    <p:cNvSpPr/>
                    <p:nvPr/>
                  </p:nvSpPr>
                  <p:spPr>
                    <a:xfrm rot="-10800000">
                      <a:off x="10142942" y="5208105"/>
                      <a:ext cx="361370" cy="223777"/>
                    </a:xfrm>
                    <a:custGeom>
                      <a:avLst/>
                      <a:gdLst>
                        <a:gd name="connsiteX0" fmla="*/ 0 w 361370"/>
                        <a:gd name="connsiteY0" fmla="*/ 0 h 223777"/>
                        <a:gd name="connsiteX1" fmla="*/ 361371 w 361370"/>
                        <a:gd name="connsiteY1" fmla="*/ 0 h 223777"/>
                        <a:gd name="connsiteX2" fmla="*/ 361371 w 361370"/>
                        <a:gd name="connsiteY2" fmla="*/ 223778 h 223777"/>
                        <a:gd name="connsiteX3" fmla="*/ 0 w 361370"/>
                        <a:gd name="connsiteY3" fmla="*/ 223778 h 223777"/>
                      </a:gdLst>
                      <a:ahLst/>
                      <a:cxnLst>
                        <a:cxn ang="0">
                          <a:pos x="connsiteX0" y="connsiteY0"/>
                        </a:cxn>
                        <a:cxn ang="0">
                          <a:pos x="connsiteX1" y="connsiteY1"/>
                        </a:cxn>
                        <a:cxn ang="0">
                          <a:pos x="connsiteX2" y="connsiteY2"/>
                        </a:cxn>
                        <a:cxn ang="0">
                          <a:pos x="connsiteX3" y="connsiteY3"/>
                        </a:cxn>
                      </a:cxnLst>
                      <a:rect l="l" t="t" r="r" b="b"/>
                      <a:pathLst>
                        <a:path w="361370" h="223777">
                          <a:moveTo>
                            <a:pt x="0" y="0"/>
                          </a:moveTo>
                          <a:lnTo>
                            <a:pt x="361371" y="0"/>
                          </a:lnTo>
                          <a:lnTo>
                            <a:pt x="361371" y="223778"/>
                          </a:lnTo>
                          <a:lnTo>
                            <a:pt x="0" y="223778"/>
                          </a:lnTo>
                          <a:close/>
                        </a:path>
                      </a:pathLst>
                    </a:custGeom>
                    <a:solidFill>
                      <a:srgbClr val="4D4450"/>
                    </a:solidFill>
                    <a:ln w="6027" cap="flat">
                      <a:noFill/>
                      <a:prstDash val="solid"/>
                      <a:miter/>
                    </a:ln>
                  </p:spPr>
                  <p:txBody>
                    <a:bodyPr rtlCol="0" anchor="ctr"/>
                    <a:lstStyle/>
                    <a:p>
                      <a:endParaRPr lang="en-IN"/>
                    </a:p>
                  </p:txBody>
                </p:sp>
              </p:grpSp>
              <p:sp>
                <p:nvSpPr>
                  <p:cNvPr id="67" name="Freeform: Shape 66">
                    <a:extLst>
                      <a:ext uri="{FF2B5EF4-FFF2-40B4-BE49-F238E27FC236}">
                        <a16:creationId xmlns:a16="http://schemas.microsoft.com/office/drawing/2014/main" id="{AEBFD9C2-8002-2976-0AD7-39957CEA0039}"/>
                      </a:ext>
                    </a:extLst>
                  </p:cNvPr>
                  <p:cNvSpPr/>
                  <p:nvPr/>
                </p:nvSpPr>
                <p:spPr>
                  <a:xfrm>
                    <a:off x="10175547" y="5239083"/>
                    <a:ext cx="294533" cy="161700"/>
                  </a:xfrm>
                  <a:custGeom>
                    <a:avLst/>
                    <a:gdLst>
                      <a:gd name="connsiteX0" fmla="*/ 0 w 294533"/>
                      <a:gd name="connsiteY0" fmla="*/ 0 h 161700"/>
                      <a:gd name="connsiteX1" fmla="*/ 294533 w 294533"/>
                      <a:gd name="connsiteY1" fmla="*/ 0 h 161700"/>
                      <a:gd name="connsiteX2" fmla="*/ 294533 w 294533"/>
                      <a:gd name="connsiteY2" fmla="*/ 161701 h 161700"/>
                      <a:gd name="connsiteX3" fmla="*/ 0 w 294533"/>
                      <a:gd name="connsiteY3" fmla="*/ 161701 h 161700"/>
                    </a:gdLst>
                    <a:ahLst/>
                    <a:cxnLst>
                      <a:cxn ang="0">
                        <a:pos x="connsiteX0" y="connsiteY0"/>
                      </a:cxn>
                      <a:cxn ang="0">
                        <a:pos x="connsiteX1" y="connsiteY1"/>
                      </a:cxn>
                      <a:cxn ang="0">
                        <a:pos x="connsiteX2" y="connsiteY2"/>
                      </a:cxn>
                      <a:cxn ang="0">
                        <a:pos x="connsiteX3" y="connsiteY3"/>
                      </a:cxn>
                    </a:cxnLst>
                    <a:rect l="l" t="t" r="r" b="b"/>
                    <a:pathLst>
                      <a:path w="294533" h="161700">
                        <a:moveTo>
                          <a:pt x="0" y="0"/>
                        </a:moveTo>
                        <a:lnTo>
                          <a:pt x="294533" y="0"/>
                        </a:lnTo>
                        <a:lnTo>
                          <a:pt x="294533" y="161701"/>
                        </a:lnTo>
                        <a:lnTo>
                          <a:pt x="0" y="161701"/>
                        </a:lnTo>
                        <a:close/>
                      </a:path>
                    </a:pathLst>
                  </a:custGeom>
                  <a:solidFill>
                    <a:srgbClr val="FBE8A6"/>
                  </a:solidFill>
                  <a:ln w="6027" cap="flat">
                    <a:noFill/>
                    <a:prstDash val="solid"/>
                    <a:miter/>
                  </a:ln>
                </p:spPr>
                <p:txBody>
                  <a:bodyPr rtlCol="0" anchor="ctr"/>
                  <a:lstStyle/>
                  <a:p>
                    <a:endParaRPr lang="en-IN"/>
                  </a:p>
                </p:txBody>
              </p:sp>
            </p:grpSp>
          </p:grpSp>
        </p:grpSp>
        <p:sp>
          <p:nvSpPr>
            <p:cNvPr id="68" name="Freeform: Shape 67">
              <a:extLst>
                <a:ext uri="{FF2B5EF4-FFF2-40B4-BE49-F238E27FC236}">
                  <a16:creationId xmlns:a16="http://schemas.microsoft.com/office/drawing/2014/main" id="{5380A915-4962-FCF4-FA5E-69BF479724F8}"/>
                </a:ext>
              </a:extLst>
            </p:cNvPr>
            <p:cNvSpPr/>
            <p:nvPr/>
          </p:nvSpPr>
          <p:spPr>
            <a:xfrm rot="10800000">
              <a:off x="9977564" y="4900132"/>
              <a:ext cx="23866" cy="630892"/>
            </a:xfrm>
            <a:custGeom>
              <a:avLst/>
              <a:gdLst>
                <a:gd name="connsiteX0" fmla="*/ 0 w 23866"/>
                <a:gd name="connsiteY0" fmla="*/ 0 h 630892"/>
                <a:gd name="connsiteX1" fmla="*/ 23866 w 23866"/>
                <a:gd name="connsiteY1" fmla="*/ 0 h 630892"/>
                <a:gd name="connsiteX2" fmla="*/ 23866 w 23866"/>
                <a:gd name="connsiteY2" fmla="*/ 630893 h 630892"/>
                <a:gd name="connsiteX3" fmla="*/ 0 w 23866"/>
                <a:gd name="connsiteY3" fmla="*/ 630893 h 630892"/>
              </a:gdLst>
              <a:ahLst/>
              <a:cxnLst>
                <a:cxn ang="0">
                  <a:pos x="connsiteX0" y="connsiteY0"/>
                </a:cxn>
                <a:cxn ang="0">
                  <a:pos x="connsiteX1" y="connsiteY1"/>
                </a:cxn>
                <a:cxn ang="0">
                  <a:pos x="connsiteX2" y="connsiteY2"/>
                </a:cxn>
                <a:cxn ang="0">
                  <a:pos x="connsiteX3" y="connsiteY3"/>
                </a:cxn>
              </a:cxnLst>
              <a:rect l="l" t="t" r="r" b="b"/>
              <a:pathLst>
                <a:path w="23866" h="630892">
                  <a:moveTo>
                    <a:pt x="0" y="0"/>
                  </a:moveTo>
                  <a:lnTo>
                    <a:pt x="23866" y="0"/>
                  </a:lnTo>
                  <a:lnTo>
                    <a:pt x="23866" y="630893"/>
                  </a:lnTo>
                  <a:lnTo>
                    <a:pt x="0" y="630893"/>
                  </a:lnTo>
                  <a:close/>
                </a:path>
              </a:pathLst>
            </a:custGeom>
            <a:solidFill>
              <a:srgbClr val="4D4450"/>
            </a:solidFill>
            <a:ln w="6027" cap="flat">
              <a:noFill/>
              <a:prstDash val="solid"/>
              <a:miter/>
            </a:ln>
          </p:spPr>
          <p:txBody>
            <a:bodyPr rtlCol="0" anchor="ctr"/>
            <a:lstStyle/>
            <a:p>
              <a:endParaRPr lang="en-IN"/>
            </a:p>
          </p:txBody>
        </p:sp>
      </p:grpSp>
      <p:sp>
        <p:nvSpPr>
          <p:cNvPr id="2" name="TextBox 1">
            <a:extLst>
              <a:ext uri="{FF2B5EF4-FFF2-40B4-BE49-F238E27FC236}">
                <a16:creationId xmlns:a16="http://schemas.microsoft.com/office/drawing/2014/main" id="{8053F60C-1E2A-63C3-E180-4743BB63DA8E}"/>
              </a:ext>
            </a:extLst>
          </p:cNvPr>
          <p:cNvSpPr txBox="1"/>
          <p:nvPr/>
        </p:nvSpPr>
        <p:spPr>
          <a:xfrm>
            <a:off x="1916235" y="12760"/>
            <a:ext cx="8986636" cy="1294585"/>
          </a:xfrm>
          <a:prstGeom prst="rect">
            <a:avLst/>
          </a:prstGeom>
          <a:noFill/>
        </p:spPr>
        <p:txBody>
          <a:bodyPr wrap="square" rtlCol="0">
            <a:spAutoFit/>
          </a:bodyPr>
          <a:lstStyle/>
          <a:p>
            <a:pPr algn="ct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mk-MK" dirty="0">
                <a:latin typeface="Open Sans" panose="020B0606030504020204" pitchFamily="34" charset="0"/>
                <a:ea typeface="Open Sans" panose="020B0606030504020204" pitchFamily="34" charset="0"/>
                <a:cs typeface="Open Sans" panose="020B0606030504020204" pitchFamily="34" charset="0"/>
              </a:rPr>
              <a:t>Неделна споредба помеѓу официјалните </a:t>
            </a:r>
            <a:r>
              <a:rPr lang="mk-MK" b="1" dirty="0">
                <a:solidFill>
                  <a:srgbClr val="FD504F"/>
                </a:solidFill>
                <a:latin typeface="Open Sans" panose="020B0606030504020204" pitchFamily="34" charset="0"/>
                <a:ea typeface="Open Sans" panose="020B0606030504020204" pitchFamily="34" charset="0"/>
                <a:cs typeface="Open Sans" panose="020B0606030504020204" pitchFamily="34" charset="0"/>
              </a:rPr>
              <a:t>ПМ10 податоци во Р. Македонија</a:t>
            </a:r>
            <a:r>
              <a:rPr lang="en-US" b="1" dirty="0">
                <a:solidFill>
                  <a:srgbClr val="FD504F"/>
                </a:solidFill>
                <a:latin typeface="Open Sans" panose="020B0606030504020204" pitchFamily="34" charset="0"/>
                <a:ea typeface="Open Sans" panose="020B0606030504020204" pitchFamily="34" charset="0"/>
                <a:cs typeface="Open Sans" panose="020B0606030504020204" pitchFamily="34" charset="0"/>
              </a:rPr>
              <a:t> </a:t>
            </a:r>
            <a:br>
              <a:rPr lang="mk-MK" dirty="0">
                <a:latin typeface="Open Sans" panose="020B0606030504020204" pitchFamily="34" charset="0"/>
                <a:ea typeface="Open Sans" panose="020B0606030504020204" pitchFamily="34" charset="0"/>
                <a:cs typeface="Open Sans" panose="020B0606030504020204" pitchFamily="34" charset="0"/>
              </a:rPr>
            </a:br>
            <a:r>
              <a:rPr lang="mk-MK" dirty="0">
                <a:latin typeface="Open Sans" panose="020B0606030504020204" pitchFamily="34" charset="0"/>
                <a:ea typeface="Open Sans" panose="020B0606030504020204" pitchFamily="34" charset="0"/>
                <a:cs typeface="Open Sans" panose="020B0606030504020204" pitchFamily="34" charset="0"/>
              </a:rPr>
              <a:t>и фреквенцијата на сентиментите детектирани во </a:t>
            </a:r>
            <a:r>
              <a:rPr lang="en-US" b="1" dirty="0">
                <a:solidFill>
                  <a:srgbClr val="FD504F"/>
                </a:solidFill>
                <a:latin typeface="Open Sans" panose="020B0606030504020204" pitchFamily="34" charset="0"/>
                <a:ea typeface="Open Sans" panose="020B0606030504020204" pitchFamily="34" charset="0"/>
                <a:cs typeface="Open Sans" panose="020B0606030504020204" pitchFamily="34" charset="0"/>
              </a:rPr>
              <a:t>Time.mk </a:t>
            </a:r>
            <a:r>
              <a:rPr lang="mk-MK" b="1" dirty="0">
                <a:solidFill>
                  <a:srgbClr val="FD504F"/>
                </a:solidFill>
                <a:latin typeface="Open Sans" panose="020B0606030504020204" pitchFamily="34" charset="0"/>
                <a:ea typeface="Open Sans" panose="020B0606030504020204" pitchFamily="34" charset="0"/>
                <a:cs typeface="Open Sans" panose="020B0606030504020204" pitchFamily="34" charset="0"/>
              </a:rPr>
              <a:t>вестите</a:t>
            </a:r>
            <a:endParaRPr lang="en-US" b="1" dirty="0">
              <a:solidFill>
                <a:srgbClr val="FD504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Chart, line chart&#10;&#10;Description automatically generated">
            <a:extLst>
              <a:ext uri="{FF2B5EF4-FFF2-40B4-BE49-F238E27FC236}">
                <a16:creationId xmlns:a16="http://schemas.microsoft.com/office/drawing/2014/main" id="{AD79A4B9-19C1-E66D-394F-DE18CB3E5F76}"/>
              </a:ext>
            </a:extLst>
          </p:cNvPr>
          <p:cNvPicPr>
            <a:picLocks noChangeAspect="1"/>
          </p:cNvPicPr>
          <p:nvPr/>
        </p:nvPicPr>
        <p:blipFill>
          <a:blip r:embed="rId2"/>
          <a:stretch>
            <a:fillRect/>
          </a:stretch>
        </p:blipFill>
        <p:spPr>
          <a:xfrm>
            <a:off x="996629" y="2079746"/>
            <a:ext cx="5991014" cy="4128165"/>
          </a:xfrm>
          <a:prstGeom prst="rect">
            <a:avLst/>
          </a:prstGeom>
        </p:spPr>
      </p:pic>
    </p:spTree>
    <p:extLst>
      <p:ext uri="{BB962C8B-B14F-4D97-AF65-F5344CB8AC3E}">
        <p14:creationId xmlns:p14="http://schemas.microsoft.com/office/powerpoint/2010/main" val="117403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49995B-DA4E-504B-4CBD-B8CD74CCD68E}"/>
              </a:ext>
            </a:extLst>
          </p:cNvPr>
          <p:cNvSpPr txBox="1"/>
          <p:nvPr/>
        </p:nvSpPr>
        <p:spPr>
          <a:xfrm>
            <a:off x="924189" y="1895926"/>
            <a:ext cx="9508335" cy="5251752"/>
          </a:xfrm>
          <a:prstGeom prst="rect">
            <a:avLst/>
          </a:prstGeom>
        </p:spPr>
        <p:txBody>
          <a:bodyPr vert="horz" lIns="91440" tIns="45720" rIns="91440" bIns="45720" rtlCol="0" anchor="t">
            <a:noAutofit/>
          </a:bodyPr>
          <a:lstStyle/>
          <a:p>
            <a:pPr marL="571500" lvl="1">
              <a:lnSpc>
                <a:spcPct val="90000"/>
              </a:lnSpc>
              <a:spcAft>
                <a:spcPts val="600"/>
              </a:spcAft>
            </a:pPr>
            <a:endParaRPr lang="en-US" sz="1700" dirty="0">
              <a:latin typeface="Open Sans" panose="020B0606030504020204" pitchFamily="34" charset="0"/>
              <a:ea typeface="Open Sans" panose="020B0606030504020204" pitchFamily="34" charset="0"/>
              <a:cs typeface="Open Sans" panose="020B0606030504020204" pitchFamily="34" charset="0"/>
            </a:endParaRP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B59A72B-ADA4-074A-3004-CBD9F45EFE22}"/>
                  </a:ext>
                </a:extLst>
              </p14:cNvPr>
              <p14:cNvContentPartPr/>
              <p14:nvPr/>
            </p14:nvContentPartPr>
            <p14:xfrm>
              <a:off x="7562310" y="4579560"/>
              <a:ext cx="360" cy="360"/>
            </p14:xfrm>
          </p:contentPart>
        </mc:Choice>
        <mc:Fallback>
          <p:pic>
            <p:nvPicPr>
              <p:cNvPr id="11" name="Ink 10">
                <a:extLst>
                  <a:ext uri="{FF2B5EF4-FFF2-40B4-BE49-F238E27FC236}">
                    <a16:creationId xmlns:a16="http://schemas.microsoft.com/office/drawing/2014/main" id="{1B59A72B-ADA4-074A-3004-CBD9F45EFE22}"/>
                  </a:ext>
                </a:extLst>
              </p:cNvPr>
              <p:cNvPicPr/>
              <p:nvPr/>
            </p:nvPicPr>
            <p:blipFill>
              <a:blip r:embed="rId3"/>
              <a:stretch>
                <a:fillRect/>
              </a:stretch>
            </p:blipFill>
            <p:spPr>
              <a:xfrm>
                <a:off x="7526310" y="45435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5" name="Ink 24">
                <a:extLst>
                  <a:ext uri="{FF2B5EF4-FFF2-40B4-BE49-F238E27FC236}">
                    <a16:creationId xmlns:a16="http://schemas.microsoft.com/office/drawing/2014/main" id="{76F7C995-41A0-6AE1-D3C3-06DDD0190C03}"/>
                  </a:ext>
                </a:extLst>
              </p14:cNvPr>
              <p14:cNvContentPartPr/>
              <p14:nvPr/>
            </p14:nvContentPartPr>
            <p14:xfrm>
              <a:off x="7693280" y="3860580"/>
              <a:ext cx="1960560" cy="887400"/>
            </p14:xfrm>
          </p:contentPart>
        </mc:Choice>
        <mc:Fallback>
          <p:pic>
            <p:nvPicPr>
              <p:cNvPr id="25" name="Ink 24">
                <a:extLst>
                  <a:ext uri="{FF2B5EF4-FFF2-40B4-BE49-F238E27FC236}">
                    <a16:creationId xmlns:a16="http://schemas.microsoft.com/office/drawing/2014/main" id="{76F7C995-41A0-6AE1-D3C3-06DDD0190C03}"/>
                  </a:ext>
                </a:extLst>
              </p:cNvPr>
              <p:cNvPicPr/>
              <p:nvPr/>
            </p:nvPicPr>
            <p:blipFill>
              <a:blip r:embed="rId5"/>
              <a:stretch>
                <a:fillRect/>
              </a:stretch>
            </p:blipFill>
            <p:spPr>
              <a:xfrm>
                <a:off x="7657273" y="3824580"/>
                <a:ext cx="2032213" cy="959040"/>
              </a:xfrm>
              <a:prstGeom prst="rect">
                <a:avLst/>
              </a:prstGeom>
            </p:spPr>
          </p:pic>
        </mc:Fallback>
      </mc:AlternateContent>
      <p:grpSp>
        <p:nvGrpSpPr>
          <p:cNvPr id="30" name="Group 29">
            <a:extLst>
              <a:ext uri="{FF2B5EF4-FFF2-40B4-BE49-F238E27FC236}">
                <a16:creationId xmlns:a16="http://schemas.microsoft.com/office/drawing/2014/main" id="{5C8E9179-F17B-1DC1-2E7C-4965A721A25F}"/>
              </a:ext>
            </a:extLst>
          </p:cNvPr>
          <p:cNvGrpSpPr/>
          <p:nvPr/>
        </p:nvGrpSpPr>
        <p:grpSpPr>
          <a:xfrm>
            <a:off x="7581200" y="2513460"/>
            <a:ext cx="295200" cy="232200"/>
            <a:chOff x="7596440" y="2513460"/>
            <a:chExt cx="295200" cy="232200"/>
          </a:xfrm>
        </p:grpSpPr>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BC6CD438-FAAD-4508-D9FE-78DDD9EC3639}"/>
                    </a:ext>
                  </a:extLst>
                </p14:cNvPr>
                <p14:cNvContentPartPr/>
                <p14:nvPr/>
              </p14:nvContentPartPr>
              <p14:xfrm>
                <a:off x="7596440" y="2513460"/>
                <a:ext cx="278280" cy="232200"/>
              </p14:xfrm>
            </p:contentPart>
          </mc:Choice>
          <mc:Fallback>
            <p:pic>
              <p:nvPicPr>
                <p:cNvPr id="28" name="Ink 27">
                  <a:extLst>
                    <a:ext uri="{FF2B5EF4-FFF2-40B4-BE49-F238E27FC236}">
                      <a16:creationId xmlns:a16="http://schemas.microsoft.com/office/drawing/2014/main" id="{BC6CD438-FAAD-4508-D9FE-78DDD9EC3639}"/>
                    </a:ext>
                  </a:extLst>
                </p:cNvPr>
                <p:cNvPicPr/>
                <p:nvPr/>
              </p:nvPicPr>
              <p:blipFill>
                <a:blip r:embed="rId7"/>
                <a:stretch>
                  <a:fillRect/>
                </a:stretch>
              </p:blipFill>
              <p:spPr>
                <a:xfrm>
                  <a:off x="7560440" y="2477460"/>
                  <a:ext cx="349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8B017402-8259-909C-D8A4-B68340E47826}"/>
                    </a:ext>
                  </a:extLst>
                </p14:cNvPr>
                <p14:cNvContentPartPr/>
                <p14:nvPr/>
              </p14:nvContentPartPr>
              <p14:xfrm>
                <a:off x="7891280" y="2517060"/>
                <a:ext cx="360" cy="360"/>
              </p14:xfrm>
            </p:contentPart>
          </mc:Choice>
          <mc:Fallback>
            <p:pic>
              <p:nvPicPr>
                <p:cNvPr id="29" name="Ink 28">
                  <a:extLst>
                    <a:ext uri="{FF2B5EF4-FFF2-40B4-BE49-F238E27FC236}">
                      <a16:creationId xmlns:a16="http://schemas.microsoft.com/office/drawing/2014/main" id="{8B017402-8259-909C-D8A4-B68340E47826}"/>
                    </a:ext>
                  </a:extLst>
                </p:cNvPr>
                <p:cNvPicPr/>
                <p:nvPr/>
              </p:nvPicPr>
              <p:blipFill>
                <a:blip r:embed="rId3"/>
                <a:stretch>
                  <a:fillRect/>
                </a:stretch>
              </p:blipFill>
              <p:spPr>
                <a:xfrm>
                  <a:off x="7855280" y="2481060"/>
                  <a:ext cx="72000" cy="72000"/>
                </a:xfrm>
                <a:prstGeom prst="rect">
                  <a:avLst/>
                </a:prstGeom>
              </p:spPr>
            </p:pic>
          </mc:Fallback>
        </mc:AlternateContent>
      </p:grpSp>
      <p:sp>
        <p:nvSpPr>
          <p:cNvPr id="2" name="TextBox 1">
            <a:extLst>
              <a:ext uri="{FF2B5EF4-FFF2-40B4-BE49-F238E27FC236}">
                <a16:creationId xmlns:a16="http://schemas.microsoft.com/office/drawing/2014/main" id="{39762835-9DDC-6640-D56C-9C40E46EE195}"/>
              </a:ext>
            </a:extLst>
          </p:cNvPr>
          <p:cNvSpPr txBox="1"/>
          <p:nvPr/>
        </p:nvSpPr>
        <p:spPr>
          <a:xfrm>
            <a:off x="924189" y="1727880"/>
            <a:ext cx="11777009" cy="4582032"/>
          </a:xfrm>
          <a:prstGeom prst="rect">
            <a:avLst/>
          </a:prstGeom>
        </p:spPr>
        <p:txBody>
          <a:bodyPr vert="horz" lIns="91440" tIns="45720" rIns="91440" bIns="45720" rtlCol="0" anchor="t">
            <a:noAutofit/>
          </a:bodyPr>
          <a:lstStyle/>
          <a:p>
            <a:pPr marL="457200" indent="-342900">
              <a:lnSpc>
                <a:spcPct val="150000"/>
              </a:lnSpc>
              <a:spcAft>
                <a:spcPts val="1200"/>
              </a:spcAft>
              <a:buFont typeface="Wingdings" panose="05000000000000000000" pitchFamily="2" charset="2"/>
              <a:buChar char="§"/>
            </a:pPr>
            <a:endParaRPr lang="mk-MK"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Chart, line chart&#10;&#10;Description automatically generated">
            <a:extLst>
              <a:ext uri="{FF2B5EF4-FFF2-40B4-BE49-F238E27FC236}">
                <a16:creationId xmlns:a16="http://schemas.microsoft.com/office/drawing/2014/main" id="{102743A0-F940-306E-5297-119B62F3A6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824" y="1973705"/>
            <a:ext cx="5419237" cy="3793271"/>
          </a:xfrm>
          <a:prstGeom prst="rect">
            <a:avLst/>
          </a:prstGeom>
        </p:spPr>
      </p:pic>
      <p:pic>
        <p:nvPicPr>
          <p:cNvPr id="6" name="Picture 5" descr="Chart, line chart&#10;&#10;Description automatically generated">
            <a:extLst>
              <a:ext uri="{FF2B5EF4-FFF2-40B4-BE49-F238E27FC236}">
                <a16:creationId xmlns:a16="http://schemas.microsoft.com/office/drawing/2014/main" id="{57AC863D-D53E-3A6C-28B4-91332F542E9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40376" y="1925795"/>
            <a:ext cx="5419237" cy="3946959"/>
          </a:xfrm>
          <a:prstGeom prst="rect">
            <a:avLst/>
          </a:prstGeom>
        </p:spPr>
      </p:pic>
      <p:sp>
        <p:nvSpPr>
          <p:cNvPr id="7" name="TextBox 6">
            <a:extLst>
              <a:ext uri="{FF2B5EF4-FFF2-40B4-BE49-F238E27FC236}">
                <a16:creationId xmlns:a16="http://schemas.microsoft.com/office/drawing/2014/main" id="{CDF80D0A-CFFB-C4A2-21BA-8481D8F64A9A}"/>
              </a:ext>
            </a:extLst>
          </p:cNvPr>
          <p:cNvSpPr txBox="1"/>
          <p:nvPr/>
        </p:nvSpPr>
        <p:spPr>
          <a:xfrm>
            <a:off x="680783" y="120797"/>
            <a:ext cx="4673768" cy="1762021"/>
          </a:xfrm>
          <a:prstGeom prst="rect">
            <a:avLst/>
          </a:prstGeom>
          <a:noFill/>
        </p:spPr>
        <p:txBody>
          <a:bodyPr wrap="square" rtlCol="0">
            <a:spAutoFit/>
          </a:bodyPr>
          <a:lstStyle/>
          <a:p>
            <a:pP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marR="0" algn="ctr">
              <a:lnSpc>
                <a:spcPct val="115000"/>
              </a:lnSpc>
              <a:spcBef>
                <a:spcPts val="0"/>
              </a:spcBef>
              <a:spcAft>
                <a:spcPts val="1000"/>
              </a:spcAft>
            </a:pPr>
            <a:r>
              <a:rPr lang="mk-MK" sz="1800" dirty="0">
                <a:effectLst/>
                <a:latin typeface="Open Sans" panose="020B0606030504020204" pitchFamily="34" charset="0"/>
                <a:ea typeface="Open Sans" panose="020B0606030504020204" pitchFamily="34" charset="0"/>
                <a:cs typeface="Open Sans" panose="020B0606030504020204" pitchFamily="34" charset="0"/>
              </a:rPr>
              <a:t>Неделна споредба на </a:t>
            </a:r>
            <a:br>
              <a:rPr lang="en-US" sz="1800" dirty="0">
                <a:effectLst/>
                <a:latin typeface="Open Sans" panose="020B0606030504020204" pitchFamily="34" charset="0"/>
                <a:ea typeface="Open Sans" panose="020B0606030504020204" pitchFamily="34" charset="0"/>
                <a:cs typeface="Open Sans" panose="020B0606030504020204" pitchFamily="34" charset="0"/>
              </a:rPr>
            </a:br>
            <a:r>
              <a:rPr lang="mk-MK" sz="1800" dirty="0">
                <a:effectLst/>
                <a:latin typeface="Open Sans" panose="020B0606030504020204" pitchFamily="34" charset="0"/>
                <a:ea typeface="Open Sans" panose="020B0606030504020204" pitchFamily="34" charset="0"/>
                <a:cs typeface="Open Sans" panose="020B0606030504020204" pitchFamily="34" charset="0"/>
              </a:rPr>
              <a:t>фреквенциите на </a:t>
            </a:r>
            <a:r>
              <a:rPr lang="mk-MK"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негативни </a:t>
            </a:r>
            <a:r>
              <a:rPr lang="en-US"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Time.mk </a:t>
            </a:r>
            <a:r>
              <a:rPr lang="mk-MK" sz="1800" dirty="0">
                <a:effectLst/>
                <a:latin typeface="Open Sans" panose="020B0606030504020204" pitchFamily="34" charset="0"/>
                <a:ea typeface="Open Sans" panose="020B0606030504020204" pitchFamily="34" charset="0"/>
                <a:cs typeface="Open Sans" panose="020B0606030504020204" pitchFamily="34" charset="0"/>
              </a:rPr>
              <a:t>вести и фреквенциите на </a:t>
            </a:r>
            <a:r>
              <a:rPr lang="mk-MK"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македонски </a:t>
            </a:r>
            <a:r>
              <a:rPr lang="mk-MK" sz="1800" b="1" dirty="0" err="1">
                <a:solidFill>
                  <a:srgbClr val="FD504F"/>
                </a:solidFill>
                <a:effectLst/>
                <a:latin typeface="Open Sans" panose="020B0606030504020204" pitchFamily="34" charset="0"/>
                <a:ea typeface="Open Sans" panose="020B0606030504020204" pitchFamily="34" charset="0"/>
                <a:cs typeface="Open Sans" panose="020B0606030504020204" pitchFamily="34" charset="0"/>
              </a:rPr>
              <a:t>твитови</a:t>
            </a:r>
            <a:endParaRPr lang="en-US"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4A22D991-C001-FA2C-9BC6-3EB3F3E15FA5}"/>
              </a:ext>
            </a:extLst>
          </p:cNvPr>
          <p:cNvSpPr txBox="1"/>
          <p:nvPr/>
        </p:nvSpPr>
        <p:spPr>
          <a:xfrm>
            <a:off x="6837451" y="118330"/>
            <a:ext cx="4713215" cy="1762021"/>
          </a:xfrm>
          <a:prstGeom prst="rect">
            <a:avLst/>
          </a:prstGeom>
          <a:noFill/>
        </p:spPr>
        <p:txBody>
          <a:bodyPr wrap="square" rtlCol="0">
            <a:spAutoFit/>
          </a:bodyPr>
          <a:lstStyle/>
          <a:p>
            <a:pP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marR="0" algn="ctr">
              <a:lnSpc>
                <a:spcPct val="115000"/>
              </a:lnSpc>
              <a:spcBef>
                <a:spcPts val="0"/>
              </a:spcBef>
              <a:spcAft>
                <a:spcPts val="1000"/>
              </a:spcAft>
            </a:pPr>
            <a:r>
              <a:rPr lang="mk-MK" sz="1800" dirty="0">
                <a:effectLst/>
                <a:latin typeface="Open Sans" panose="020B0606030504020204" pitchFamily="34" charset="0"/>
                <a:ea typeface="Open Sans" panose="020B0606030504020204" pitchFamily="34" charset="0"/>
                <a:cs typeface="Open Sans" panose="020B0606030504020204" pitchFamily="34" charset="0"/>
              </a:rPr>
              <a:t>Неделна споредба на </a:t>
            </a:r>
            <a:br>
              <a:rPr lang="en-US" sz="1800" dirty="0">
                <a:effectLst/>
                <a:latin typeface="Open Sans" panose="020B0606030504020204" pitchFamily="34" charset="0"/>
                <a:ea typeface="Open Sans" panose="020B0606030504020204" pitchFamily="34" charset="0"/>
                <a:cs typeface="Open Sans" panose="020B0606030504020204" pitchFamily="34" charset="0"/>
              </a:rPr>
            </a:br>
            <a:r>
              <a:rPr lang="mk-MK" sz="1800" dirty="0">
                <a:effectLst/>
                <a:latin typeface="Open Sans" panose="020B0606030504020204" pitchFamily="34" charset="0"/>
                <a:ea typeface="Open Sans" panose="020B0606030504020204" pitchFamily="34" charset="0"/>
                <a:cs typeface="Open Sans" panose="020B0606030504020204" pitchFamily="34" charset="0"/>
              </a:rPr>
              <a:t>фреквенциите на </a:t>
            </a:r>
            <a:r>
              <a:rPr lang="mk-MK"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позитивни </a:t>
            </a:r>
            <a:r>
              <a:rPr lang="en-US"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Time.mk </a:t>
            </a:r>
            <a:r>
              <a:rPr lang="mk-MK" sz="1800" dirty="0">
                <a:effectLst/>
                <a:latin typeface="Open Sans" panose="020B0606030504020204" pitchFamily="34" charset="0"/>
                <a:ea typeface="Open Sans" panose="020B0606030504020204" pitchFamily="34" charset="0"/>
                <a:cs typeface="Open Sans" panose="020B0606030504020204" pitchFamily="34" charset="0"/>
              </a:rPr>
              <a:t>вести и фреквенциите на </a:t>
            </a:r>
            <a:r>
              <a:rPr lang="mk-MK"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македонски </a:t>
            </a:r>
            <a:r>
              <a:rPr lang="mk-MK" sz="1800" b="1" dirty="0" err="1">
                <a:solidFill>
                  <a:srgbClr val="FD504F"/>
                </a:solidFill>
                <a:effectLst/>
                <a:latin typeface="Open Sans" panose="020B0606030504020204" pitchFamily="34" charset="0"/>
                <a:ea typeface="Open Sans" panose="020B0606030504020204" pitchFamily="34" charset="0"/>
                <a:cs typeface="Open Sans" panose="020B0606030504020204" pitchFamily="34" charset="0"/>
              </a:rPr>
              <a:t>твитови</a:t>
            </a:r>
            <a:endParaRPr lang="en-US"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73410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49995B-DA4E-504B-4CBD-B8CD74CCD68E}"/>
              </a:ext>
            </a:extLst>
          </p:cNvPr>
          <p:cNvSpPr txBox="1"/>
          <p:nvPr/>
        </p:nvSpPr>
        <p:spPr>
          <a:xfrm>
            <a:off x="924189" y="1895926"/>
            <a:ext cx="9508335" cy="5251752"/>
          </a:xfrm>
          <a:prstGeom prst="rect">
            <a:avLst/>
          </a:prstGeom>
        </p:spPr>
        <p:txBody>
          <a:bodyPr vert="horz" lIns="91440" tIns="45720" rIns="91440" bIns="45720" rtlCol="0" anchor="t">
            <a:noAutofit/>
          </a:bodyPr>
          <a:lstStyle/>
          <a:p>
            <a:pPr marL="571500" lvl="1">
              <a:lnSpc>
                <a:spcPct val="90000"/>
              </a:lnSpc>
              <a:spcAft>
                <a:spcPts val="600"/>
              </a:spcAft>
            </a:pPr>
            <a:endParaRPr lang="en-US" sz="1700" dirty="0">
              <a:latin typeface="Open Sans" panose="020B0606030504020204" pitchFamily="34" charset="0"/>
              <a:ea typeface="Open Sans" panose="020B0606030504020204" pitchFamily="34" charset="0"/>
              <a:cs typeface="Open Sans" panose="020B0606030504020204" pitchFamily="34" charset="0"/>
            </a:endParaRPr>
          </a:p>
        </p:txBody>
      </p:sp>
      <p:sp>
        <p:nvSpPr>
          <p:cNvPr id="6192" name="Rectangle 619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B59A72B-ADA4-074A-3004-CBD9F45EFE22}"/>
                  </a:ext>
                </a:extLst>
              </p14:cNvPr>
              <p14:cNvContentPartPr/>
              <p14:nvPr/>
            </p14:nvContentPartPr>
            <p14:xfrm>
              <a:off x="7562310" y="4579560"/>
              <a:ext cx="360" cy="360"/>
            </p14:xfrm>
          </p:contentPart>
        </mc:Choice>
        <mc:Fallback>
          <p:pic>
            <p:nvPicPr>
              <p:cNvPr id="11" name="Ink 10">
                <a:extLst>
                  <a:ext uri="{FF2B5EF4-FFF2-40B4-BE49-F238E27FC236}">
                    <a16:creationId xmlns:a16="http://schemas.microsoft.com/office/drawing/2014/main" id="{1B59A72B-ADA4-074A-3004-CBD9F45EFE22}"/>
                  </a:ext>
                </a:extLst>
              </p:cNvPr>
              <p:cNvPicPr/>
              <p:nvPr/>
            </p:nvPicPr>
            <p:blipFill>
              <a:blip r:embed="rId3"/>
              <a:stretch>
                <a:fillRect/>
              </a:stretch>
            </p:blipFill>
            <p:spPr>
              <a:xfrm>
                <a:off x="7526310" y="45435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5" name="Ink 24">
                <a:extLst>
                  <a:ext uri="{FF2B5EF4-FFF2-40B4-BE49-F238E27FC236}">
                    <a16:creationId xmlns:a16="http://schemas.microsoft.com/office/drawing/2014/main" id="{76F7C995-41A0-6AE1-D3C3-06DDD0190C03}"/>
                  </a:ext>
                </a:extLst>
              </p14:cNvPr>
              <p14:cNvContentPartPr/>
              <p14:nvPr/>
            </p14:nvContentPartPr>
            <p14:xfrm>
              <a:off x="7693280" y="3860580"/>
              <a:ext cx="1960560" cy="887400"/>
            </p14:xfrm>
          </p:contentPart>
        </mc:Choice>
        <mc:Fallback>
          <p:pic>
            <p:nvPicPr>
              <p:cNvPr id="25" name="Ink 24">
                <a:extLst>
                  <a:ext uri="{FF2B5EF4-FFF2-40B4-BE49-F238E27FC236}">
                    <a16:creationId xmlns:a16="http://schemas.microsoft.com/office/drawing/2014/main" id="{76F7C995-41A0-6AE1-D3C3-06DDD0190C03}"/>
                  </a:ext>
                </a:extLst>
              </p:cNvPr>
              <p:cNvPicPr/>
              <p:nvPr/>
            </p:nvPicPr>
            <p:blipFill>
              <a:blip r:embed="rId5"/>
              <a:stretch>
                <a:fillRect/>
              </a:stretch>
            </p:blipFill>
            <p:spPr>
              <a:xfrm>
                <a:off x="7657273" y="3824580"/>
                <a:ext cx="2032213" cy="959040"/>
              </a:xfrm>
              <a:prstGeom prst="rect">
                <a:avLst/>
              </a:prstGeom>
            </p:spPr>
          </p:pic>
        </mc:Fallback>
      </mc:AlternateContent>
      <p:grpSp>
        <p:nvGrpSpPr>
          <p:cNvPr id="30" name="Group 29">
            <a:extLst>
              <a:ext uri="{FF2B5EF4-FFF2-40B4-BE49-F238E27FC236}">
                <a16:creationId xmlns:a16="http://schemas.microsoft.com/office/drawing/2014/main" id="{5C8E9179-F17B-1DC1-2E7C-4965A721A25F}"/>
              </a:ext>
            </a:extLst>
          </p:cNvPr>
          <p:cNvGrpSpPr/>
          <p:nvPr/>
        </p:nvGrpSpPr>
        <p:grpSpPr>
          <a:xfrm>
            <a:off x="7581200" y="2513460"/>
            <a:ext cx="295200" cy="232200"/>
            <a:chOff x="7596440" y="2513460"/>
            <a:chExt cx="295200" cy="232200"/>
          </a:xfrm>
        </p:grpSpPr>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BC6CD438-FAAD-4508-D9FE-78DDD9EC3639}"/>
                    </a:ext>
                  </a:extLst>
                </p14:cNvPr>
                <p14:cNvContentPartPr/>
                <p14:nvPr/>
              </p14:nvContentPartPr>
              <p14:xfrm>
                <a:off x="7596440" y="2513460"/>
                <a:ext cx="278280" cy="232200"/>
              </p14:xfrm>
            </p:contentPart>
          </mc:Choice>
          <mc:Fallback>
            <p:pic>
              <p:nvPicPr>
                <p:cNvPr id="28" name="Ink 27">
                  <a:extLst>
                    <a:ext uri="{FF2B5EF4-FFF2-40B4-BE49-F238E27FC236}">
                      <a16:creationId xmlns:a16="http://schemas.microsoft.com/office/drawing/2014/main" id="{BC6CD438-FAAD-4508-D9FE-78DDD9EC3639}"/>
                    </a:ext>
                  </a:extLst>
                </p:cNvPr>
                <p:cNvPicPr/>
                <p:nvPr/>
              </p:nvPicPr>
              <p:blipFill>
                <a:blip r:embed="rId7"/>
                <a:stretch>
                  <a:fillRect/>
                </a:stretch>
              </p:blipFill>
              <p:spPr>
                <a:xfrm>
                  <a:off x="7560440" y="2477460"/>
                  <a:ext cx="349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8B017402-8259-909C-D8A4-B68340E47826}"/>
                    </a:ext>
                  </a:extLst>
                </p14:cNvPr>
                <p14:cNvContentPartPr/>
                <p14:nvPr/>
              </p14:nvContentPartPr>
              <p14:xfrm>
                <a:off x="7891280" y="2517060"/>
                <a:ext cx="360" cy="360"/>
              </p14:xfrm>
            </p:contentPart>
          </mc:Choice>
          <mc:Fallback>
            <p:pic>
              <p:nvPicPr>
                <p:cNvPr id="29" name="Ink 28">
                  <a:extLst>
                    <a:ext uri="{FF2B5EF4-FFF2-40B4-BE49-F238E27FC236}">
                      <a16:creationId xmlns:a16="http://schemas.microsoft.com/office/drawing/2014/main" id="{8B017402-8259-909C-D8A4-B68340E47826}"/>
                    </a:ext>
                  </a:extLst>
                </p:cNvPr>
                <p:cNvPicPr/>
                <p:nvPr/>
              </p:nvPicPr>
              <p:blipFill>
                <a:blip r:embed="rId3"/>
                <a:stretch>
                  <a:fillRect/>
                </a:stretch>
              </p:blipFill>
              <p:spPr>
                <a:xfrm>
                  <a:off x="7855280" y="2481060"/>
                  <a:ext cx="72000" cy="72000"/>
                </a:xfrm>
                <a:prstGeom prst="rect">
                  <a:avLst/>
                </a:prstGeom>
              </p:spPr>
            </p:pic>
          </mc:Fallback>
        </mc:AlternateContent>
      </p:grpSp>
      <p:sp>
        <p:nvSpPr>
          <p:cNvPr id="2" name="TextBox 1">
            <a:extLst>
              <a:ext uri="{FF2B5EF4-FFF2-40B4-BE49-F238E27FC236}">
                <a16:creationId xmlns:a16="http://schemas.microsoft.com/office/drawing/2014/main" id="{39762835-9DDC-6640-D56C-9C40E46EE195}"/>
              </a:ext>
            </a:extLst>
          </p:cNvPr>
          <p:cNvSpPr txBox="1"/>
          <p:nvPr/>
        </p:nvSpPr>
        <p:spPr>
          <a:xfrm>
            <a:off x="924189" y="1727880"/>
            <a:ext cx="11777009" cy="4582032"/>
          </a:xfrm>
          <a:prstGeom prst="rect">
            <a:avLst/>
          </a:prstGeom>
        </p:spPr>
        <p:txBody>
          <a:bodyPr vert="horz" lIns="91440" tIns="45720" rIns="91440" bIns="45720" rtlCol="0" anchor="t">
            <a:noAutofit/>
          </a:bodyPr>
          <a:lstStyle/>
          <a:p>
            <a:pPr marL="457200" indent="-342900">
              <a:lnSpc>
                <a:spcPct val="150000"/>
              </a:lnSpc>
              <a:spcAft>
                <a:spcPts val="1200"/>
              </a:spcAft>
              <a:buFont typeface="Wingdings" panose="05000000000000000000" pitchFamily="2" charset="2"/>
              <a:buChar char="§"/>
            </a:pPr>
            <a:endParaRPr lang="mk-MK"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CDF80D0A-CFFB-C4A2-21BA-8481D8F64A9A}"/>
              </a:ext>
            </a:extLst>
          </p:cNvPr>
          <p:cNvSpPr txBox="1"/>
          <p:nvPr/>
        </p:nvSpPr>
        <p:spPr>
          <a:xfrm>
            <a:off x="3259012" y="86379"/>
            <a:ext cx="5414548" cy="1444754"/>
          </a:xfrm>
          <a:prstGeom prst="rect">
            <a:avLst/>
          </a:prstGeom>
          <a:noFill/>
        </p:spPr>
        <p:txBody>
          <a:bodyPr wrap="square" rtlCol="0">
            <a:spAutoFit/>
          </a:bodyPr>
          <a:lstStyle/>
          <a:p>
            <a:pP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marR="0" algn="ctr">
              <a:lnSpc>
                <a:spcPct val="115000"/>
              </a:lnSpc>
              <a:spcBef>
                <a:spcPts val="0"/>
              </a:spcBef>
              <a:spcAft>
                <a:spcPts val="1000"/>
              </a:spcAft>
            </a:pPr>
            <a:r>
              <a:rPr lang="mk-MK" sz="1800" dirty="0">
                <a:effectLst/>
                <a:latin typeface="Open Sans" panose="020B0606030504020204" pitchFamily="34" charset="0"/>
                <a:ea typeface="Open Sans" panose="020B0606030504020204" pitchFamily="34" charset="0"/>
                <a:cs typeface="Open Sans" panose="020B0606030504020204" pitchFamily="34" charset="0"/>
              </a:rPr>
              <a:t>Неделна споредба на </a:t>
            </a:r>
            <a:br>
              <a:rPr lang="en-US" sz="1800" dirty="0">
                <a:effectLst/>
                <a:latin typeface="Open Sans" panose="020B0606030504020204" pitchFamily="34" charset="0"/>
                <a:ea typeface="Open Sans" panose="020B0606030504020204" pitchFamily="34" charset="0"/>
                <a:cs typeface="Open Sans" panose="020B0606030504020204" pitchFamily="34" charset="0"/>
              </a:rPr>
            </a:br>
            <a:r>
              <a:rPr lang="mk-MK" sz="1800" dirty="0">
                <a:effectLst/>
                <a:latin typeface="Open Sans" panose="020B0606030504020204" pitchFamily="34" charset="0"/>
                <a:ea typeface="Open Sans" panose="020B0606030504020204" pitchFamily="34" charset="0"/>
                <a:cs typeface="Open Sans" panose="020B0606030504020204" pitchFamily="34" charset="0"/>
              </a:rPr>
              <a:t>фреквенциите на </a:t>
            </a:r>
            <a:r>
              <a:rPr lang="mk-MK"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неутрални </a:t>
            </a:r>
            <a:r>
              <a:rPr lang="en-US"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Time.mk </a:t>
            </a:r>
            <a:r>
              <a:rPr lang="mk-MK" sz="1800" dirty="0">
                <a:effectLst/>
                <a:latin typeface="Open Sans" panose="020B0606030504020204" pitchFamily="34" charset="0"/>
                <a:ea typeface="Open Sans" panose="020B0606030504020204" pitchFamily="34" charset="0"/>
                <a:cs typeface="Open Sans" panose="020B0606030504020204" pitchFamily="34" charset="0"/>
              </a:rPr>
              <a:t>вести и фреквенциите на </a:t>
            </a:r>
            <a:r>
              <a:rPr lang="mk-MK"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македонски </a:t>
            </a:r>
            <a:r>
              <a:rPr lang="mk-MK" sz="1800" b="1" dirty="0" err="1">
                <a:solidFill>
                  <a:srgbClr val="FD504F"/>
                </a:solidFill>
                <a:effectLst/>
                <a:latin typeface="Open Sans" panose="020B0606030504020204" pitchFamily="34" charset="0"/>
                <a:ea typeface="Open Sans" panose="020B0606030504020204" pitchFamily="34" charset="0"/>
                <a:cs typeface="Open Sans" panose="020B0606030504020204" pitchFamily="34" charset="0"/>
              </a:rPr>
              <a:t>твитови</a:t>
            </a:r>
            <a:endParaRPr lang="en-US" sz="18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line chart&#10;&#10;Description automatically generated">
            <a:extLst>
              <a:ext uri="{FF2B5EF4-FFF2-40B4-BE49-F238E27FC236}">
                <a16:creationId xmlns:a16="http://schemas.microsoft.com/office/drawing/2014/main" id="{DCA0C7C0-779F-67AF-8F4D-93F0FF81E8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2290" y="1895926"/>
            <a:ext cx="5683027" cy="4079634"/>
          </a:xfrm>
          <a:prstGeom prst="rect">
            <a:avLst/>
          </a:prstGeom>
        </p:spPr>
      </p:pic>
    </p:spTree>
    <p:extLst>
      <p:ext uri="{BB962C8B-B14F-4D97-AF65-F5344CB8AC3E}">
        <p14:creationId xmlns:p14="http://schemas.microsoft.com/office/powerpoint/2010/main" val="3024358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9C3C08-C314-2632-D57F-458B685F0A5F}"/>
              </a:ext>
            </a:extLst>
          </p:cNvPr>
          <p:cNvSpPr txBox="1"/>
          <p:nvPr/>
        </p:nvSpPr>
        <p:spPr>
          <a:xfrm>
            <a:off x="1636210" y="547261"/>
            <a:ext cx="8919580" cy="980440"/>
          </a:xfrm>
          <a:prstGeom prst="rect">
            <a:avLst/>
          </a:prstGeom>
        </p:spPr>
        <p:txBody>
          <a:bodyPr vert="horz" lIns="91440" tIns="45720" rIns="91440" bIns="45720" rtlCol="0" anchor="t">
            <a:normAutofit/>
          </a:bodyPr>
          <a:lstStyle/>
          <a:p>
            <a:pPr marL="114300" algn="ctr">
              <a:lnSpc>
                <a:spcPct val="90000"/>
              </a:lnSpc>
              <a:spcAft>
                <a:spcPts val="600"/>
              </a:spcAft>
            </a:pPr>
            <a:r>
              <a:rPr lang="mk-MK" sz="2000" dirty="0">
                <a:latin typeface="Open Sans" panose="020B0606030504020204" pitchFamily="34" charset="0"/>
                <a:ea typeface="Open Sans" panose="020B0606030504020204" pitchFamily="34" charset="0"/>
                <a:cs typeface="Open Sans" panose="020B0606030504020204" pitchFamily="34" charset="0"/>
              </a:rPr>
              <a:t>Процентуална застапеност на </a:t>
            </a:r>
            <a:r>
              <a:rPr lang="mk-MK" sz="2000" b="1" dirty="0">
                <a:solidFill>
                  <a:srgbClr val="FE504F"/>
                </a:solidFill>
                <a:latin typeface="Open Sans" panose="020B0606030504020204" pitchFamily="34" charset="0"/>
                <a:ea typeface="Open Sans" panose="020B0606030504020204" pitchFamily="34" charset="0"/>
                <a:cs typeface="Open Sans" panose="020B0606030504020204" pitchFamily="34" charset="0"/>
              </a:rPr>
              <a:t>негативни</a:t>
            </a:r>
            <a:r>
              <a:rPr lang="mk-MK" sz="2000" dirty="0">
                <a:latin typeface="Open Sans" panose="020B0606030504020204" pitchFamily="34" charset="0"/>
                <a:ea typeface="Open Sans" panose="020B0606030504020204" pitchFamily="34" charset="0"/>
                <a:cs typeface="Open Sans" panose="020B0606030504020204" pitchFamily="34" charset="0"/>
              </a:rPr>
              <a:t>,</a:t>
            </a:r>
            <a:r>
              <a:rPr lang="mk-MK" sz="2000" b="1" dirty="0">
                <a:solidFill>
                  <a:srgbClr val="FE504F"/>
                </a:solidFill>
                <a:latin typeface="Open Sans" panose="020B0606030504020204" pitchFamily="34" charset="0"/>
                <a:ea typeface="Open Sans" panose="020B0606030504020204" pitchFamily="34" charset="0"/>
                <a:cs typeface="Open Sans" panose="020B0606030504020204" pitchFamily="34" charset="0"/>
              </a:rPr>
              <a:t> </a:t>
            </a:r>
            <a:r>
              <a:rPr lang="mk-MK" sz="2000" b="1" dirty="0">
                <a:solidFill>
                  <a:srgbClr val="FD8F8E"/>
                </a:solidFill>
                <a:latin typeface="Open Sans" panose="020B0606030504020204" pitchFamily="34" charset="0"/>
                <a:ea typeface="Open Sans" panose="020B0606030504020204" pitchFamily="34" charset="0"/>
                <a:cs typeface="Open Sans" panose="020B0606030504020204" pitchFamily="34" charset="0"/>
              </a:rPr>
              <a:t>позитивни</a:t>
            </a:r>
            <a:r>
              <a:rPr lang="mk-MK" sz="2000" dirty="0">
                <a:latin typeface="Open Sans" panose="020B0606030504020204" pitchFamily="34" charset="0"/>
                <a:ea typeface="Open Sans" panose="020B0606030504020204" pitchFamily="34" charset="0"/>
                <a:cs typeface="Open Sans" panose="020B0606030504020204" pitchFamily="34" charset="0"/>
              </a:rPr>
              <a:t> и </a:t>
            </a:r>
            <a:r>
              <a:rPr lang="mk-MK" sz="2000" b="1" dirty="0">
                <a:solidFill>
                  <a:schemeClr val="accent1">
                    <a:lumMod val="20000"/>
                    <a:lumOff val="80000"/>
                  </a:schemeClr>
                </a:solidFill>
                <a:latin typeface="Open Sans" panose="020B0606030504020204" pitchFamily="34" charset="0"/>
                <a:ea typeface="Open Sans" panose="020B0606030504020204" pitchFamily="34" charset="0"/>
                <a:cs typeface="Open Sans" panose="020B0606030504020204" pitchFamily="34" charset="0"/>
              </a:rPr>
              <a:t>неутрални</a:t>
            </a:r>
            <a:r>
              <a:rPr lang="mk-MK" sz="2000" dirty="0">
                <a:latin typeface="Open Sans" panose="020B0606030504020204" pitchFamily="34" charset="0"/>
                <a:ea typeface="Open Sans" panose="020B0606030504020204" pitchFamily="34" charset="0"/>
                <a:cs typeface="Open Sans" panose="020B0606030504020204" pitchFamily="34" charset="0"/>
              </a:rPr>
              <a:t>  сентименти во Балканските </a:t>
            </a:r>
            <a:r>
              <a:rPr lang="mk-MK" sz="2000" dirty="0" err="1">
                <a:latin typeface="Open Sans" panose="020B0606030504020204" pitchFamily="34" charset="0"/>
                <a:ea typeface="Open Sans" panose="020B0606030504020204" pitchFamily="34" charset="0"/>
                <a:cs typeface="Open Sans" panose="020B0606030504020204" pitchFamily="34" charset="0"/>
              </a:rPr>
              <a:t>твитови</a:t>
            </a:r>
            <a:r>
              <a:rPr lang="mk-MK" sz="2000" dirty="0">
                <a:latin typeface="Open Sans" panose="020B0606030504020204" pitchFamily="34" charset="0"/>
                <a:ea typeface="Open Sans" panose="020B0606030504020204" pitchFamily="34" charset="0"/>
                <a:cs typeface="Open Sans" panose="020B0606030504020204" pitchFamily="34" charset="0"/>
              </a:rPr>
              <a:t> и </a:t>
            </a:r>
            <a:r>
              <a:rPr lang="en-US" sz="2000" dirty="0">
                <a:latin typeface="Open Sans" panose="020B0606030504020204" pitchFamily="34" charset="0"/>
                <a:ea typeface="Open Sans" panose="020B0606030504020204" pitchFamily="34" charset="0"/>
                <a:cs typeface="Open Sans" panose="020B0606030504020204" pitchFamily="34" charset="0"/>
              </a:rPr>
              <a:t>Time.rs </a:t>
            </a:r>
            <a:r>
              <a:rPr lang="mk-MK" sz="2000" dirty="0">
                <a:latin typeface="Open Sans" panose="020B0606030504020204" pitchFamily="34" charset="0"/>
                <a:ea typeface="Open Sans" panose="020B0606030504020204" pitchFamily="34" charset="0"/>
                <a:cs typeface="Open Sans" panose="020B0606030504020204" pitchFamily="34" charset="0"/>
              </a:rPr>
              <a:t>вестите</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101E83CF-1E21-63E0-D45D-8B925966BB0C}"/>
              </a:ext>
            </a:extLst>
          </p:cNvPr>
          <p:cNvSpPr txBox="1"/>
          <p:nvPr/>
        </p:nvSpPr>
        <p:spPr>
          <a:xfrm>
            <a:off x="1842009" y="5996516"/>
            <a:ext cx="2584885" cy="980440"/>
          </a:xfrm>
          <a:prstGeom prst="rect">
            <a:avLst/>
          </a:prstGeom>
        </p:spPr>
        <p:txBody>
          <a:bodyPr vert="horz" lIns="91440" tIns="45720" rIns="91440" bIns="45720" rtlCol="0" anchor="t">
            <a:normAutofit/>
          </a:bodyPr>
          <a:lstStyle/>
          <a:p>
            <a:pPr marL="114300" algn="ctr">
              <a:lnSpc>
                <a:spcPct val="90000"/>
              </a:lnSpc>
              <a:spcAft>
                <a:spcPts val="600"/>
              </a:spcAft>
            </a:pPr>
            <a:r>
              <a:rPr lang="mk-MK" sz="1400" b="1" dirty="0">
                <a:latin typeface="Open Sans" panose="020B0606030504020204" pitchFamily="34" charset="0"/>
                <a:ea typeface="Open Sans" panose="020B0606030504020204" pitchFamily="34" charset="0"/>
                <a:cs typeface="Open Sans" panose="020B0606030504020204" pitchFamily="34" charset="0"/>
              </a:rPr>
              <a:t>Вкупно: </a:t>
            </a:r>
          </a:p>
          <a:p>
            <a:pPr marL="114300" algn="ctr">
              <a:lnSpc>
                <a:spcPct val="90000"/>
              </a:lnSpc>
              <a:spcAft>
                <a:spcPts val="600"/>
              </a:spcAft>
            </a:pPr>
            <a:r>
              <a:rPr lang="en-US" sz="1400" dirty="0">
                <a:latin typeface="Open Sans" panose="020B0606030504020204" pitchFamily="34" charset="0"/>
                <a:ea typeface="Open Sans" panose="020B0606030504020204" pitchFamily="34" charset="0"/>
                <a:cs typeface="Open Sans" panose="020B0606030504020204" pitchFamily="34" charset="0"/>
              </a:rPr>
              <a:t>2664</a:t>
            </a:r>
            <a:r>
              <a:rPr lang="mk-MK" sz="1400" dirty="0">
                <a:latin typeface="Open Sans" panose="020B0606030504020204" pitchFamily="34" charset="0"/>
                <a:ea typeface="Open Sans" panose="020B0606030504020204" pitchFamily="34" charset="0"/>
                <a:cs typeface="Open Sans" panose="020B0606030504020204" pitchFamily="34" charset="0"/>
              </a:rPr>
              <a:t> </a:t>
            </a:r>
            <a:r>
              <a:rPr lang="mk-MK" sz="1400" dirty="0" err="1">
                <a:latin typeface="Open Sans" panose="020B0606030504020204" pitchFamily="34" charset="0"/>
                <a:ea typeface="Open Sans" panose="020B0606030504020204" pitchFamily="34" charset="0"/>
                <a:cs typeface="Open Sans" panose="020B0606030504020204" pitchFamily="34" charset="0"/>
              </a:rPr>
              <a:t>твитови</a:t>
            </a: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114300" algn="ctr">
              <a:lnSpc>
                <a:spcPct val="90000"/>
              </a:lnSpc>
              <a:spcAft>
                <a:spcPts val="600"/>
              </a:spcAft>
            </a:pPr>
            <a:r>
              <a:rPr lang="en-US" sz="1400" dirty="0">
                <a:latin typeface="Open Sans" panose="020B0606030504020204" pitchFamily="34" charset="0"/>
                <a:ea typeface="Open Sans" panose="020B0606030504020204" pitchFamily="34" charset="0"/>
                <a:cs typeface="Open Sans" panose="020B0606030504020204" pitchFamily="34" charset="0"/>
              </a:rPr>
              <a:t>47.56</a:t>
            </a:r>
            <a:r>
              <a:rPr lang="mk-MK" sz="1400" dirty="0">
                <a:latin typeface="Open Sans" panose="020B0606030504020204" pitchFamily="34" charset="0"/>
                <a:ea typeface="Open Sans" panose="020B0606030504020204" pitchFamily="34" charset="0"/>
                <a:cs typeface="Open Sans" panose="020B0606030504020204" pitchFamily="34" charset="0"/>
              </a:rPr>
              <a:t>% </a:t>
            </a:r>
            <a:r>
              <a:rPr lang="mk-MK" sz="1400" dirty="0" err="1">
                <a:latin typeface="Open Sans" panose="020B0606030504020204" pitchFamily="34" charset="0"/>
                <a:ea typeface="Open Sans" panose="020B0606030504020204" pitchFamily="34" charset="0"/>
                <a:cs typeface="Open Sans" panose="020B0606030504020204" pitchFamily="34" charset="0"/>
              </a:rPr>
              <a:t>ретвитови</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242700AE-5564-37C8-4D97-AF81A60CB06C}"/>
              </a:ext>
            </a:extLst>
          </p:cNvPr>
          <p:cNvSpPr txBox="1"/>
          <p:nvPr/>
        </p:nvSpPr>
        <p:spPr>
          <a:xfrm>
            <a:off x="7636952" y="5996516"/>
            <a:ext cx="2584885" cy="980440"/>
          </a:xfrm>
          <a:prstGeom prst="rect">
            <a:avLst/>
          </a:prstGeom>
        </p:spPr>
        <p:txBody>
          <a:bodyPr vert="horz" lIns="91440" tIns="45720" rIns="91440" bIns="45720" rtlCol="0" anchor="t">
            <a:normAutofit/>
          </a:bodyPr>
          <a:lstStyle/>
          <a:p>
            <a:pPr marL="114300" algn="ctr">
              <a:lnSpc>
                <a:spcPct val="90000"/>
              </a:lnSpc>
              <a:spcAft>
                <a:spcPts val="600"/>
              </a:spcAft>
            </a:pPr>
            <a:r>
              <a:rPr lang="mk-MK" sz="1400" b="1" dirty="0">
                <a:latin typeface="Open Sans" panose="020B0606030504020204" pitchFamily="34" charset="0"/>
                <a:ea typeface="Open Sans" panose="020B0606030504020204" pitchFamily="34" charset="0"/>
                <a:cs typeface="Open Sans" panose="020B0606030504020204" pitchFamily="34" charset="0"/>
              </a:rPr>
              <a:t>Вкупно: </a:t>
            </a:r>
          </a:p>
          <a:p>
            <a:pPr marL="114300" algn="ctr">
              <a:lnSpc>
                <a:spcPct val="90000"/>
              </a:lnSpc>
              <a:spcAft>
                <a:spcPts val="600"/>
              </a:spcAft>
            </a:pPr>
            <a:r>
              <a:rPr lang="en-US" sz="1400" dirty="0">
                <a:latin typeface="Open Sans" panose="020B0606030504020204" pitchFamily="34" charset="0"/>
                <a:ea typeface="Open Sans" panose="020B0606030504020204" pitchFamily="34" charset="0"/>
                <a:cs typeface="Open Sans" panose="020B0606030504020204" pitchFamily="34" charset="0"/>
              </a:rPr>
              <a:t>709</a:t>
            </a:r>
            <a:r>
              <a:rPr lang="mk-MK" sz="1400" dirty="0">
                <a:latin typeface="Open Sans" panose="020B0606030504020204" pitchFamily="34" charset="0"/>
                <a:ea typeface="Open Sans" panose="020B0606030504020204" pitchFamily="34" charset="0"/>
                <a:cs typeface="Open Sans" panose="020B0606030504020204" pitchFamily="34" charset="0"/>
              </a:rPr>
              <a:t> вести</a:t>
            </a:r>
          </a:p>
        </p:txBody>
      </p:sp>
      <p:graphicFrame>
        <p:nvGraphicFramePr>
          <p:cNvPr id="7" name="Chart 6">
            <a:extLst>
              <a:ext uri="{FF2B5EF4-FFF2-40B4-BE49-F238E27FC236}">
                <a16:creationId xmlns:a16="http://schemas.microsoft.com/office/drawing/2014/main" id="{8968B714-A39A-6A49-D9C6-75D34DD10CFB}"/>
              </a:ext>
            </a:extLst>
          </p:cNvPr>
          <p:cNvGraphicFramePr/>
          <p:nvPr>
            <p:extLst>
              <p:ext uri="{D42A27DB-BD31-4B8C-83A1-F6EECF244321}">
                <p14:modId xmlns:p14="http://schemas.microsoft.com/office/powerpoint/2010/main" val="1986248655"/>
              </p:ext>
            </p:extLst>
          </p:nvPr>
        </p:nvGraphicFramePr>
        <p:xfrm>
          <a:off x="6294319" y="1712468"/>
          <a:ext cx="5270152" cy="42840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E8347963-5E8E-1FF0-20BF-E2F536EDFA48}"/>
              </a:ext>
            </a:extLst>
          </p:cNvPr>
          <p:cNvGraphicFramePr/>
          <p:nvPr>
            <p:extLst>
              <p:ext uri="{D42A27DB-BD31-4B8C-83A1-F6EECF244321}">
                <p14:modId xmlns:p14="http://schemas.microsoft.com/office/powerpoint/2010/main" val="2626326274"/>
              </p:ext>
            </p:extLst>
          </p:nvPr>
        </p:nvGraphicFramePr>
        <p:xfrm>
          <a:off x="746645" y="1712468"/>
          <a:ext cx="4775614" cy="428404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A38F8F8E-82D9-BB6E-5D88-839E45006256}"/>
              </a:ext>
            </a:extLst>
          </p:cNvPr>
          <p:cNvSpPr txBox="1"/>
          <p:nvPr/>
        </p:nvSpPr>
        <p:spPr>
          <a:xfrm>
            <a:off x="1473948" y="3881120"/>
            <a:ext cx="751092" cy="187960"/>
          </a:xfrm>
          <a:prstGeom prst="rect">
            <a:avLst/>
          </a:prstGeom>
        </p:spPr>
        <p:txBody>
          <a:bodyPr vert="horz" lIns="91440" tIns="45720" rIns="91440" bIns="45720" rtlCol="0" anchor="t">
            <a:noAutofit/>
          </a:bodyPr>
          <a:lstStyle/>
          <a:p>
            <a:pPr marL="114300" algn="ctr">
              <a:lnSpc>
                <a:spcPct val="90000"/>
              </a:lnSpc>
              <a:spcAft>
                <a:spcPts val="600"/>
              </a:spcAft>
            </a:pPr>
            <a:r>
              <a:rPr lang="mk-MK" sz="1200" b="1" dirty="0">
                <a:ea typeface="Open Sans" panose="020B0606030504020204" pitchFamily="34" charset="0"/>
                <a:cs typeface="Open Sans" panose="020B0606030504020204" pitchFamily="34" charset="0"/>
              </a:rPr>
              <a:t>54.3</a:t>
            </a:r>
            <a:r>
              <a:rPr lang="en-US" sz="1200" b="1" dirty="0">
                <a:ea typeface="Open Sans" panose="020B0606030504020204" pitchFamily="34" charset="0"/>
                <a:cs typeface="Open Sans" panose="020B0606030504020204" pitchFamily="34" charset="0"/>
              </a:rPr>
              <a:t>%</a:t>
            </a:r>
            <a:endParaRPr lang="mk-MK" sz="1200" dirty="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13A16EA4-2B3B-6A21-1BFC-1F7CE6DE63C7}"/>
              </a:ext>
            </a:extLst>
          </p:cNvPr>
          <p:cNvSpPr txBox="1"/>
          <p:nvPr/>
        </p:nvSpPr>
        <p:spPr>
          <a:xfrm>
            <a:off x="3784600" y="3322320"/>
            <a:ext cx="777988" cy="187960"/>
          </a:xfrm>
          <a:prstGeom prst="rect">
            <a:avLst/>
          </a:prstGeom>
        </p:spPr>
        <p:txBody>
          <a:bodyPr vert="horz" lIns="91440" tIns="45720" rIns="91440" bIns="45720" rtlCol="0" anchor="t">
            <a:noAutofit/>
          </a:bodyPr>
          <a:lstStyle/>
          <a:p>
            <a:pPr marL="114300" algn="ctr">
              <a:lnSpc>
                <a:spcPct val="90000"/>
              </a:lnSpc>
              <a:spcAft>
                <a:spcPts val="600"/>
              </a:spcAft>
            </a:pPr>
            <a:r>
              <a:rPr lang="en-US" sz="1200" b="1" dirty="0">
                <a:ea typeface="Open Sans" panose="020B0606030504020204" pitchFamily="34" charset="0"/>
                <a:cs typeface="Open Sans" panose="020B0606030504020204" pitchFamily="34" charset="0"/>
              </a:rPr>
              <a:t>29.1%</a:t>
            </a:r>
            <a:endParaRPr lang="mk-MK" sz="1200" dirty="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8FB5F1C9-290B-F5A3-6094-4DBF48A85846}"/>
              </a:ext>
            </a:extLst>
          </p:cNvPr>
          <p:cNvSpPr txBox="1"/>
          <p:nvPr/>
        </p:nvSpPr>
        <p:spPr>
          <a:xfrm>
            <a:off x="3695374" y="4673600"/>
            <a:ext cx="777988" cy="147320"/>
          </a:xfrm>
          <a:prstGeom prst="rect">
            <a:avLst/>
          </a:prstGeom>
        </p:spPr>
        <p:txBody>
          <a:bodyPr vert="horz" lIns="91440" tIns="45720" rIns="91440" bIns="45720" rtlCol="0" anchor="t">
            <a:noAutofit/>
          </a:bodyPr>
          <a:lstStyle/>
          <a:p>
            <a:pPr marL="114300" algn="ctr">
              <a:lnSpc>
                <a:spcPct val="90000"/>
              </a:lnSpc>
              <a:spcAft>
                <a:spcPts val="600"/>
              </a:spcAft>
            </a:pPr>
            <a:r>
              <a:rPr lang="en-US" sz="1200" b="1" dirty="0">
                <a:ea typeface="Open Sans" panose="020B0606030504020204" pitchFamily="34" charset="0"/>
                <a:cs typeface="Open Sans" panose="020B0606030504020204" pitchFamily="34" charset="0"/>
              </a:rPr>
              <a:t>16.6%</a:t>
            </a:r>
            <a:endParaRPr lang="mk-MK" sz="1200" dirty="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9ECC8B4F-FEFD-E275-BA6D-426AAAD8D3A5}"/>
              </a:ext>
            </a:extLst>
          </p:cNvPr>
          <p:cNvSpPr txBox="1"/>
          <p:nvPr/>
        </p:nvSpPr>
        <p:spPr>
          <a:xfrm>
            <a:off x="7289800" y="3982720"/>
            <a:ext cx="692592" cy="213360"/>
          </a:xfrm>
          <a:prstGeom prst="rect">
            <a:avLst/>
          </a:prstGeom>
        </p:spPr>
        <p:txBody>
          <a:bodyPr vert="horz" lIns="91440" tIns="45720" rIns="91440" bIns="45720" rtlCol="0" anchor="t">
            <a:noAutofit/>
          </a:bodyPr>
          <a:lstStyle/>
          <a:p>
            <a:pPr marL="114300" algn="ctr">
              <a:lnSpc>
                <a:spcPct val="90000"/>
              </a:lnSpc>
              <a:spcAft>
                <a:spcPts val="600"/>
              </a:spcAft>
            </a:pPr>
            <a:r>
              <a:rPr lang="en-US" sz="1200" b="1" dirty="0">
                <a:ea typeface="Open Sans" panose="020B0606030504020204" pitchFamily="34" charset="0"/>
                <a:cs typeface="Open Sans" panose="020B0606030504020204" pitchFamily="34" charset="0"/>
              </a:rPr>
              <a:t>64.2%</a:t>
            </a:r>
            <a:endParaRPr lang="mk-MK" sz="1200" dirty="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8ACBD632-62CF-7460-1FA7-1782AFB9F6BC}"/>
              </a:ext>
            </a:extLst>
          </p:cNvPr>
          <p:cNvSpPr txBox="1"/>
          <p:nvPr/>
        </p:nvSpPr>
        <p:spPr>
          <a:xfrm>
            <a:off x="9491226" y="3108960"/>
            <a:ext cx="692592" cy="213360"/>
          </a:xfrm>
          <a:prstGeom prst="rect">
            <a:avLst/>
          </a:prstGeom>
        </p:spPr>
        <p:txBody>
          <a:bodyPr vert="horz" lIns="91440" tIns="45720" rIns="91440" bIns="45720" rtlCol="0" anchor="t">
            <a:noAutofit/>
          </a:bodyPr>
          <a:lstStyle/>
          <a:p>
            <a:pPr marL="114300" algn="ctr">
              <a:lnSpc>
                <a:spcPct val="90000"/>
              </a:lnSpc>
              <a:spcAft>
                <a:spcPts val="600"/>
              </a:spcAft>
            </a:pPr>
            <a:r>
              <a:rPr lang="en-US" sz="1200" b="1" dirty="0">
                <a:ea typeface="Open Sans" panose="020B0606030504020204" pitchFamily="34" charset="0"/>
                <a:cs typeface="Open Sans" panose="020B0606030504020204" pitchFamily="34" charset="0"/>
              </a:rPr>
              <a:t>27.5%</a:t>
            </a:r>
            <a:endParaRPr lang="mk-MK" sz="1200" dirty="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2BB5759E-4A67-88AA-A6B4-6A83BB1F94FC}"/>
              </a:ext>
            </a:extLst>
          </p:cNvPr>
          <p:cNvSpPr txBox="1"/>
          <p:nvPr/>
        </p:nvSpPr>
        <p:spPr>
          <a:xfrm>
            <a:off x="9676384" y="4418584"/>
            <a:ext cx="692592" cy="213360"/>
          </a:xfrm>
          <a:prstGeom prst="rect">
            <a:avLst/>
          </a:prstGeom>
        </p:spPr>
        <p:txBody>
          <a:bodyPr vert="horz" lIns="91440" tIns="45720" rIns="91440" bIns="45720" rtlCol="0" anchor="t">
            <a:noAutofit/>
          </a:bodyPr>
          <a:lstStyle/>
          <a:p>
            <a:pPr marL="114300" algn="ctr">
              <a:lnSpc>
                <a:spcPct val="90000"/>
              </a:lnSpc>
              <a:spcAft>
                <a:spcPts val="600"/>
              </a:spcAft>
            </a:pPr>
            <a:r>
              <a:rPr lang="en-US" sz="1200" b="1" dirty="0">
                <a:ea typeface="Open Sans" panose="020B0606030504020204" pitchFamily="34" charset="0"/>
                <a:cs typeface="Open Sans" panose="020B0606030504020204" pitchFamily="34" charset="0"/>
              </a:rPr>
              <a:t>8.3%</a:t>
            </a:r>
            <a:endParaRPr lang="mk-MK" sz="1200"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60478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D7EE2137-93B6-42D2-514F-965B7F5F6252}"/>
              </a:ext>
            </a:extLst>
          </p:cNvPr>
          <p:cNvSpPr/>
          <p:nvPr/>
        </p:nvSpPr>
        <p:spPr>
          <a:xfrm>
            <a:off x="-1549137" y="5657284"/>
            <a:ext cx="6829752" cy="1231096"/>
          </a:xfrm>
          <a:custGeom>
            <a:avLst/>
            <a:gdLst>
              <a:gd name="connsiteX0" fmla="*/ 9943359 w 10374257"/>
              <a:gd name="connsiteY0" fmla="*/ 1635682 h 2227772"/>
              <a:gd name="connsiteX1" fmla="*/ 9297050 w 10374257"/>
              <a:gd name="connsiteY1" fmla="*/ 969630 h 2227772"/>
              <a:gd name="connsiteX2" fmla="*/ 7780694 w 10374257"/>
              <a:gd name="connsiteY2" fmla="*/ 192594 h 2227772"/>
              <a:gd name="connsiteX3" fmla="*/ 5187052 w 10374257"/>
              <a:gd name="connsiteY3" fmla="*/ 6876 h 2227772"/>
              <a:gd name="connsiteX4" fmla="*/ 2593410 w 10374257"/>
              <a:gd name="connsiteY4" fmla="*/ 192594 h 2227772"/>
              <a:gd name="connsiteX5" fmla="*/ 1077053 w 10374257"/>
              <a:gd name="connsiteY5" fmla="*/ 969630 h 2227772"/>
              <a:gd name="connsiteX6" fmla="*/ 430744 w 10374257"/>
              <a:gd name="connsiteY6" fmla="*/ 1635682 h 2227772"/>
              <a:gd name="connsiteX7" fmla="*/ 0 w 10374257"/>
              <a:gd name="connsiteY7" fmla="*/ 2227772 h 2227772"/>
              <a:gd name="connsiteX8" fmla="*/ 10374257 w 10374257"/>
              <a:gd name="connsiteY8" fmla="*/ 2227772 h 2227772"/>
              <a:gd name="connsiteX9" fmla="*/ 9943359 w 10374257"/>
              <a:gd name="connsiteY9" fmla="*/ 1635759 h 2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74257" h="2227772">
                <a:moveTo>
                  <a:pt x="9943359" y="1635682"/>
                </a:moveTo>
                <a:lnTo>
                  <a:pt x="9297050" y="969630"/>
                </a:lnTo>
                <a:cubicBezTo>
                  <a:pt x="9297050" y="969630"/>
                  <a:pt x="8168556" y="550300"/>
                  <a:pt x="7780694" y="192594"/>
                </a:cubicBezTo>
                <a:cubicBezTo>
                  <a:pt x="7579551" y="7108"/>
                  <a:pt x="6336988" y="-14873"/>
                  <a:pt x="5187052" y="6876"/>
                </a:cubicBezTo>
                <a:cubicBezTo>
                  <a:pt x="4037116" y="-14950"/>
                  <a:pt x="2794553" y="7108"/>
                  <a:pt x="2593410" y="192594"/>
                </a:cubicBezTo>
                <a:cubicBezTo>
                  <a:pt x="2205548" y="550300"/>
                  <a:pt x="1077053" y="969630"/>
                  <a:pt x="1077053" y="969630"/>
                </a:cubicBezTo>
                <a:lnTo>
                  <a:pt x="430744" y="1635682"/>
                </a:lnTo>
                <a:lnTo>
                  <a:pt x="0" y="2227772"/>
                </a:lnTo>
                <a:lnTo>
                  <a:pt x="10374257" y="2227772"/>
                </a:lnTo>
                <a:lnTo>
                  <a:pt x="9943359" y="1635759"/>
                </a:lnTo>
                <a:close/>
              </a:path>
            </a:pathLst>
          </a:custGeom>
          <a:solidFill>
            <a:srgbClr val="595959"/>
          </a:solidFill>
          <a:ln w="7712" cap="flat">
            <a:noFill/>
            <a:prstDash val="solid"/>
            <a:miter/>
          </a:ln>
        </p:spPr>
        <p:txBody>
          <a:bodyPr rtlCol="0" anchor="ctr"/>
          <a:lstStyle/>
          <a:p>
            <a:endParaRPr lang="en-IN"/>
          </a:p>
        </p:txBody>
      </p:sp>
      <p:grpSp>
        <p:nvGrpSpPr>
          <p:cNvPr id="95" name="Group 94">
            <a:extLst>
              <a:ext uri="{FF2B5EF4-FFF2-40B4-BE49-F238E27FC236}">
                <a16:creationId xmlns:a16="http://schemas.microsoft.com/office/drawing/2014/main" id="{4F24B342-C78E-EFF0-6E5D-36C107093B2B}"/>
              </a:ext>
            </a:extLst>
          </p:cNvPr>
          <p:cNvGrpSpPr/>
          <p:nvPr/>
        </p:nvGrpSpPr>
        <p:grpSpPr>
          <a:xfrm>
            <a:off x="283230" y="3104627"/>
            <a:ext cx="3151746" cy="2969692"/>
            <a:chOff x="1055689" y="1202512"/>
            <a:chExt cx="4846935" cy="4170469"/>
          </a:xfrm>
        </p:grpSpPr>
        <p:grpSp>
          <p:nvGrpSpPr>
            <p:cNvPr id="7" name="Graphic 4">
              <a:extLst>
                <a:ext uri="{FF2B5EF4-FFF2-40B4-BE49-F238E27FC236}">
                  <a16:creationId xmlns:a16="http://schemas.microsoft.com/office/drawing/2014/main" id="{07103FA9-69CE-1780-C423-86C2C73699E9}"/>
                </a:ext>
              </a:extLst>
            </p:cNvPr>
            <p:cNvGrpSpPr/>
            <p:nvPr/>
          </p:nvGrpSpPr>
          <p:grpSpPr>
            <a:xfrm>
              <a:off x="1254815" y="1202512"/>
              <a:ext cx="1933256" cy="3678928"/>
              <a:chOff x="1254815" y="1202512"/>
              <a:chExt cx="1933256" cy="3678928"/>
            </a:xfrm>
          </p:grpSpPr>
          <p:sp>
            <p:nvSpPr>
              <p:cNvPr id="8" name="Freeform: Shape 7">
                <a:extLst>
                  <a:ext uri="{FF2B5EF4-FFF2-40B4-BE49-F238E27FC236}">
                    <a16:creationId xmlns:a16="http://schemas.microsoft.com/office/drawing/2014/main" id="{AFEDAF24-4B51-6095-18C1-3E2219949AD4}"/>
                  </a:ext>
                </a:extLst>
              </p:cNvPr>
              <p:cNvSpPr/>
              <p:nvPr/>
            </p:nvSpPr>
            <p:spPr>
              <a:xfrm>
                <a:off x="1783072" y="3081771"/>
                <a:ext cx="835775" cy="137239"/>
              </a:xfrm>
              <a:custGeom>
                <a:avLst/>
                <a:gdLst>
                  <a:gd name="connsiteX0" fmla="*/ 88 w 835775"/>
                  <a:gd name="connsiteY0" fmla="*/ 47310 h 137239"/>
                  <a:gd name="connsiteX1" fmla="*/ 835775 w 835775"/>
                  <a:gd name="connsiteY1" fmla="*/ 47310 h 137239"/>
                  <a:gd name="connsiteX2" fmla="*/ 684362 w 835775"/>
                  <a:gd name="connsiteY2" fmla="*/ 123989 h 137239"/>
                  <a:gd name="connsiteX3" fmla="*/ 146643 w 835775"/>
                  <a:gd name="connsiteY3" fmla="*/ 137240 h 137239"/>
                  <a:gd name="connsiteX4" fmla="*/ 0 w 835775"/>
                  <a:gd name="connsiteY4" fmla="*/ 47310 h 13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75" h="137239">
                    <a:moveTo>
                      <a:pt x="88" y="47310"/>
                    </a:moveTo>
                    <a:cubicBezTo>
                      <a:pt x="88" y="47310"/>
                      <a:pt x="415282" y="-59138"/>
                      <a:pt x="835775" y="47310"/>
                    </a:cubicBezTo>
                    <a:lnTo>
                      <a:pt x="684362" y="123989"/>
                    </a:lnTo>
                    <a:lnTo>
                      <a:pt x="146643" y="137240"/>
                    </a:lnTo>
                    <a:lnTo>
                      <a:pt x="0" y="47310"/>
                    </a:lnTo>
                    <a:close/>
                  </a:path>
                </a:pathLst>
              </a:custGeom>
              <a:solidFill>
                <a:srgbClr val="DA4040"/>
              </a:solidFill>
              <a:ln w="8831" cap="flat">
                <a:noFill/>
                <a:prstDash val="solid"/>
                <a:miter/>
              </a:ln>
            </p:spPr>
            <p:txBody>
              <a:bodyPr rtlCol="0" anchor="ctr"/>
              <a:lstStyle/>
              <a:p>
                <a:endParaRPr lang="en-IN"/>
              </a:p>
            </p:txBody>
          </p:sp>
          <p:grpSp>
            <p:nvGrpSpPr>
              <p:cNvPr id="9" name="Graphic 4">
                <a:extLst>
                  <a:ext uri="{FF2B5EF4-FFF2-40B4-BE49-F238E27FC236}">
                    <a16:creationId xmlns:a16="http://schemas.microsoft.com/office/drawing/2014/main" id="{AC6DA27D-06E2-A14B-C24E-0D5C4A294876}"/>
                  </a:ext>
                </a:extLst>
              </p:cNvPr>
              <p:cNvGrpSpPr/>
              <p:nvPr/>
            </p:nvGrpSpPr>
            <p:grpSpPr>
              <a:xfrm>
                <a:off x="1427605" y="1202512"/>
                <a:ext cx="1172354" cy="2135845"/>
                <a:chOff x="1427605" y="1202512"/>
                <a:chExt cx="1172354" cy="2135845"/>
              </a:xfrm>
            </p:grpSpPr>
            <p:sp>
              <p:nvSpPr>
                <p:cNvPr id="10" name="Freeform: Shape 9">
                  <a:extLst>
                    <a:ext uri="{FF2B5EF4-FFF2-40B4-BE49-F238E27FC236}">
                      <a16:creationId xmlns:a16="http://schemas.microsoft.com/office/drawing/2014/main" id="{D416A0A3-8E81-D648-28EA-C7D466CF642F}"/>
                    </a:ext>
                  </a:extLst>
                </p:cNvPr>
                <p:cNvSpPr/>
                <p:nvPr/>
              </p:nvSpPr>
              <p:spPr>
                <a:xfrm>
                  <a:off x="1427605" y="1202512"/>
                  <a:ext cx="1172354" cy="2135845"/>
                </a:xfrm>
                <a:custGeom>
                  <a:avLst/>
                  <a:gdLst>
                    <a:gd name="connsiteX0" fmla="*/ 794777 w 1172354"/>
                    <a:gd name="connsiteY0" fmla="*/ 2135845 h 2135845"/>
                    <a:gd name="connsiteX1" fmla="*/ 1158822 w 1172354"/>
                    <a:gd name="connsiteY1" fmla="*/ 1138851 h 2135845"/>
                    <a:gd name="connsiteX2" fmla="*/ 878787 w 1172354"/>
                    <a:gd name="connsiteY2" fmla="*/ 70391 h 2135845"/>
                    <a:gd name="connsiteX3" fmla="*/ 189125 w 1172354"/>
                    <a:gd name="connsiteY3" fmla="*/ 194684 h 2135845"/>
                    <a:gd name="connsiteX4" fmla="*/ 79408 w 1172354"/>
                    <a:gd name="connsiteY4" fmla="*/ 447157 h 2135845"/>
                    <a:gd name="connsiteX5" fmla="*/ 9355 w 1172354"/>
                    <a:gd name="connsiteY5" fmla="*/ 664382 h 2135845"/>
                    <a:gd name="connsiteX6" fmla="*/ 32235 w 1172354"/>
                    <a:gd name="connsiteY6" fmla="*/ 986820 h 2135845"/>
                    <a:gd name="connsiteX7" fmla="*/ 442039 w 1172354"/>
                    <a:gd name="connsiteY7" fmla="*/ 1509345 h 2135845"/>
                    <a:gd name="connsiteX8" fmla="*/ 714918 w 1172354"/>
                    <a:gd name="connsiteY8" fmla="*/ 2109962 h 2135845"/>
                    <a:gd name="connsiteX9" fmla="*/ 794777 w 1172354"/>
                    <a:gd name="connsiteY9" fmla="*/ 2135757 h 213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2354" h="2135845">
                      <a:moveTo>
                        <a:pt x="794777" y="2135845"/>
                      </a:moveTo>
                      <a:cubicBezTo>
                        <a:pt x="794777" y="2135845"/>
                        <a:pt x="1127020" y="1514204"/>
                        <a:pt x="1158822" y="1138851"/>
                      </a:cubicBezTo>
                      <a:cubicBezTo>
                        <a:pt x="1190624" y="763499"/>
                        <a:pt x="1190624" y="213323"/>
                        <a:pt x="878787" y="70391"/>
                      </a:cubicBezTo>
                      <a:cubicBezTo>
                        <a:pt x="566951" y="-72630"/>
                        <a:pt x="245838" y="19154"/>
                        <a:pt x="189125" y="194684"/>
                      </a:cubicBezTo>
                      <a:cubicBezTo>
                        <a:pt x="132499" y="370213"/>
                        <a:pt x="139301" y="348924"/>
                        <a:pt x="79408" y="447157"/>
                      </a:cubicBezTo>
                      <a:cubicBezTo>
                        <a:pt x="19514" y="545390"/>
                        <a:pt x="-8578" y="573923"/>
                        <a:pt x="9355" y="664382"/>
                      </a:cubicBezTo>
                      <a:cubicBezTo>
                        <a:pt x="27199" y="754753"/>
                        <a:pt x="-35345" y="875689"/>
                        <a:pt x="32235" y="986820"/>
                      </a:cubicBezTo>
                      <a:cubicBezTo>
                        <a:pt x="99814" y="1097950"/>
                        <a:pt x="51139" y="1190441"/>
                        <a:pt x="442039" y="1509345"/>
                      </a:cubicBezTo>
                      <a:cubicBezTo>
                        <a:pt x="832939" y="1828249"/>
                        <a:pt x="714918" y="2109962"/>
                        <a:pt x="714918" y="2109962"/>
                      </a:cubicBezTo>
                      <a:lnTo>
                        <a:pt x="794777" y="2135757"/>
                      </a:lnTo>
                      <a:close/>
                    </a:path>
                  </a:pathLst>
                </a:custGeom>
                <a:solidFill>
                  <a:srgbClr val="595959"/>
                </a:solidFill>
                <a:ln w="8831"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1DFDA10-C5C0-A4D1-0118-A94E3A479112}"/>
                    </a:ext>
                  </a:extLst>
                </p:cNvPr>
                <p:cNvSpPr/>
                <p:nvPr/>
              </p:nvSpPr>
              <p:spPr>
                <a:xfrm>
                  <a:off x="1597420" y="1434826"/>
                  <a:ext cx="871574" cy="1894874"/>
                </a:xfrm>
                <a:custGeom>
                  <a:avLst/>
                  <a:gdLst>
                    <a:gd name="connsiteX0" fmla="*/ 597841 w 871574"/>
                    <a:gd name="connsiteY0" fmla="*/ 1894786 h 1894874"/>
                    <a:gd name="connsiteX1" fmla="*/ 861533 w 871574"/>
                    <a:gd name="connsiteY1" fmla="*/ 846644 h 1894874"/>
                    <a:gd name="connsiteX2" fmla="*/ 653318 w 871574"/>
                    <a:gd name="connsiteY2" fmla="*/ 52299 h 1894874"/>
                    <a:gd name="connsiteX3" fmla="*/ 140599 w 871574"/>
                    <a:gd name="connsiteY3" fmla="*/ 144790 h 1894874"/>
                    <a:gd name="connsiteX4" fmla="*/ 59062 w 871574"/>
                    <a:gd name="connsiteY4" fmla="*/ 332511 h 1894874"/>
                    <a:gd name="connsiteX5" fmla="*/ 6942 w 871574"/>
                    <a:gd name="connsiteY5" fmla="*/ 493994 h 1894874"/>
                    <a:gd name="connsiteX6" fmla="*/ 23991 w 871574"/>
                    <a:gd name="connsiteY6" fmla="*/ 733746 h 1894874"/>
                    <a:gd name="connsiteX7" fmla="*/ 328673 w 871574"/>
                    <a:gd name="connsiteY7" fmla="*/ 1122261 h 1894874"/>
                    <a:gd name="connsiteX8" fmla="*/ 574520 w 871574"/>
                    <a:gd name="connsiteY8" fmla="*/ 1887365 h 1894874"/>
                    <a:gd name="connsiteX9" fmla="*/ 597841 w 871574"/>
                    <a:gd name="connsiteY9" fmla="*/ 1894874 h 189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1574" h="1894874">
                      <a:moveTo>
                        <a:pt x="597841" y="1894786"/>
                      </a:moveTo>
                      <a:cubicBezTo>
                        <a:pt x="597841" y="1894786"/>
                        <a:pt x="837947" y="1125706"/>
                        <a:pt x="861533" y="846644"/>
                      </a:cubicBezTo>
                      <a:cubicBezTo>
                        <a:pt x="885120" y="567581"/>
                        <a:pt x="885208" y="158571"/>
                        <a:pt x="653318" y="52299"/>
                      </a:cubicBezTo>
                      <a:cubicBezTo>
                        <a:pt x="421517" y="-53973"/>
                        <a:pt x="182737" y="14225"/>
                        <a:pt x="140599" y="144790"/>
                      </a:cubicBezTo>
                      <a:cubicBezTo>
                        <a:pt x="98461" y="275355"/>
                        <a:pt x="103585" y="259454"/>
                        <a:pt x="59062" y="332511"/>
                      </a:cubicBezTo>
                      <a:cubicBezTo>
                        <a:pt x="14539" y="405567"/>
                        <a:pt x="-6309" y="426768"/>
                        <a:pt x="6942" y="493994"/>
                      </a:cubicBezTo>
                      <a:cubicBezTo>
                        <a:pt x="20193" y="561220"/>
                        <a:pt x="-26274" y="651061"/>
                        <a:pt x="23991" y="733746"/>
                      </a:cubicBezTo>
                      <a:cubicBezTo>
                        <a:pt x="74256" y="816432"/>
                        <a:pt x="-567" y="942491"/>
                        <a:pt x="328673" y="1122261"/>
                      </a:cubicBezTo>
                      <a:cubicBezTo>
                        <a:pt x="757028" y="1356095"/>
                        <a:pt x="574520" y="1887365"/>
                        <a:pt x="574520" y="1887365"/>
                      </a:cubicBezTo>
                      <a:lnTo>
                        <a:pt x="597841" y="1894874"/>
                      </a:lnTo>
                      <a:close/>
                    </a:path>
                  </a:pathLst>
                </a:custGeom>
                <a:solidFill>
                  <a:srgbClr val="8B8B8B"/>
                </a:solidFill>
                <a:ln w="883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A22B483-0446-88E7-5FAE-32957B323DD3}"/>
                    </a:ext>
                  </a:extLst>
                </p:cNvPr>
                <p:cNvSpPr/>
                <p:nvPr/>
              </p:nvSpPr>
              <p:spPr>
                <a:xfrm>
                  <a:off x="1781674" y="1684237"/>
                  <a:ext cx="576775" cy="1636628"/>
                </a:xfrm>
                <a:custGeom>
                  <a:avLst/>
                  <a:gdLst>
                    <a:gd name="connsiteX0" fmla="*/ 407492 w 576775"/>
                    <a:gd name="connsiteY0" fmla="*/ 1636629 h 1636628"/>
                    <a:gd name="connsiteX1" fmla="*/ 570124 w 576775"/>
                    <a:gd name="connsiteY1" fmla="*/ 560306 h 1636628"/>
                    <a:gd name="connsiteX2" fmla="*/ 432315 w 576775"/>
                    <a:gd name="connsiteY2" fmla="*/ 34601 h 1636628"/>
                    <a:gd name="connsiteX3" fmla="*/ 93005 w 576775"/>
                    <a:gd name="connsiteY3" fmla="*/ 95820 h 1636628"/>
                    <a:gd name="connsiteX4" fmla="*/ 39030 w 576775"/>
                    <a:gd name="connsiteY4" fmla="*/ 220024 h 1636628"/>
                    <a:gd name="connsiteX5" fmla="*/ 4578 w 576775"/>
                    <a:gd name="connsiteY5" fmla="*/ 326915 h 1636628"/>
                    <a:gd name="connsiteX6" fmla="*/ 15885 w 576775"/>
                    <a:gd name="connsiteY6" fmla="*/ 485571 h 1636628"/>
                    <a:gd name="connsiteX7" fmla="*/ 217475 w 576775"/>
                    <a:gd name="connsiteY7" fmla="*/ 742638 h 1636628"/>
                    <a:gd name="connsiteX8" fmla="*/ 453958 w 576775"/>
                    <a:gd name="connsiteY8" fmla="*/ 1279827 h 1636628"/>
                    <a:gd name="connsiteX9" fmla="*/ 407492 w 576775"/>
                    <a:gd name="connsiteY9" fmla="*/ 1636629 h 163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775" h="1636628">
                      <a:moveTo>
                        <a:pt x="407492" y="1636629"/>
                      </a:moveTo>
                      <a:cubicBezTo>
                        <a:pt x="407492" y="1636629"/>
                        <a:pt x="554488" y="745023"/>
                        <a:pt x="570124" y="560306"/>
                      </a:cubicBezTo>
                      <a:cubicBezTo>
                        <a:pt x="585760" y="375678"/>
                        <a:pt x="585760" y="104919"/>
                        <a:pt x="432315" y="34601"/>
                      </a:cubicBezTo>
                      <a:cubicBezTo>
                        <a:pt x="278870" y="-35717"/>
                        <a:pt x="120832" y="9424"/>
                        <a:pt x="93005" y="95820"/>
                      </a:cubicBezTo>
                      <a:cubicBezTo>
                        <a:pt x="65178" y="182215"/>
                        <a:pt x="68535" y="171703"/>
                        <a:pt x="39030" y="220024"/>
                      </a:cubicBezTo>
                      <a:cubicBezTo>
                        <a:pt x="9525" y="268346"/>
                        <a:pt x="-4256" y="282392"/>
                        <a:pt x="4578" y="326915"/>
                      </a:cubicBezTo>
                      <a:cubicBezTo>
                        <a:pt x="13412" y="371437"/>
                        <a:pt x="-17419" y="430890"/>
                        <a:pt x="15885" y="485571"/>
                      </a:cubicBezTo>
                      <a:cubicBezTo>
                        <a:pt x="49101" y="540253"/>
                        <a:pt x="-369" y="623734"/>
                        <a:pt x="217475" y="742638"/>
                      </a:cubicBezTo>
                      <a:cubicBezTo>
                        <a:pt x="500955" y="897408"/>
                        <a:pt x="453958" y="1279827"/>
                        <a:pt x="453958" y="1279827"/>
                      </a:cubicBezTo>
                      <a:lnTo>
                        <a:pt x="407492" y="1636629"/>
                      </a:lnTo>
                      <a:close/>
                    </a:path>
                  </a:pathLst>
                </a:custGeom>
                <a:solidFill>
                  <a:srgbClr val="BEBEBE"/>
                </a:solidFill>
                <a:ln w="8831" cap="flat">
                  <a:noFill/>
                  <a:prstDash val="solid"/>
                  <a:miter/>
                </a:ln>
              </p:spPr>
              <p:txBody>
                <a:bodyPr rtlCol="0" anchor="ctr"/>
                <a:lstStyle/>
                <a:p>
                  <a:endParaRPr lang="en-IN"/>
                </a:p>
              </p:txBody>
            </p:sp>
          </p:grpSp>
          <p:grpSp>
            <p:nvGrpSpPr>
              <p:cNvPr id="13" name="Graphic 4">
                <a:extLst>
                  <a:ext uri="{FF2B5EF4-FFF2-40B4-BE49-F238E27FC236}">
                    <a16:creationId xmlns:a16="http://schemas.microsoft.com/office/drawing/2014/main" id="{C38F58CB-32AB-3B7F-87C7-485214AB4926}"/>
                  </a:ext>
                </a:extLst>
              </p:cNvPr>
              <p:cNvGrpSpPr/>
              <p:nvPr/>
            </p:nvGrpSpPr>
            <p:grpSpPr>
              <a:xfrm>
                <a:off x="1254815" y="3129082"/>
                <a:ext cx="1933256" cy="1752358"/>
                <a:chOff x="1254815" y="3129082"/>
                <a:chExt cx="1933256" cy="1752358"/>
              </a:xfrm>
            </p:grpSpPr>
            <p:sp>
              <p:nvSpPr>
                <p:cNvPr id="14" name="Freeform: Shape 13">
                  <a:extLst>
                    <a:ext uri="{FF2B5EF4-FFF2-40B4-BE49-F238E27FC236}">
                      <a16:creationId xmlns:a16="http://schemas.microsoft.com/office/drawing/2014/main" id="{5EDC62FA-B1F5-52F5-B95C-FCE71B18D566}"/>
                    </a:ext>
                  </a:extLst>
                </p:cNvPr>
                <p:cNvSpPr/>
                <p:nvPr/>
              </p:nvSpPr>
              <p:spPr>
                <a:xfrm>
                  <a:off x="1254815" y="3129082"/>
                  <a:ext cx="1933256" cy="1752358"/>
                </a:xfrm>
                <a:custGeom>
                  <a:avLst/>
                  <a:gdLst>
                    <a:gd name="connsiteX0" fmla="*/ 1364032 w 1933256"/>
                    <a:gd name="connsiteY0" fmla="*/ 0 h 1752358"/>
                    <a:gd name="connsiteX1" fmla="*/ 1066948 w 1933256"/>
                    <a:gd name="connsiteY1" fmla="*/ 42138 h 1752358"/>
                    <a:gd name="connsiteX2" fmla="*/ 825429 w 1933256"/>
                    <a:gd name="connsiteY2" fmla="*/ 42138 h 1752358"/>
                    <a:gd name="connsiteX3" fmla="*/ 528345 w 1933256"/>
                    <a:gd name="connsiteY3" fmla="*/ 0 h 1752358"/>
                    <a:gd name="connsiteX4" fmla="*/ 329494 w 1933256"/>
                    <a:gd name="connsiteY4" fmla="*/ 1096376 h 1752358"/>
                    <a:gd name="connsiteX5" fmla="*/ 3700 w 1933256"/>
                    <a:gd name="connsiteY5" fmla="*/ 1612805 h 1752358"/>
                    <a:gd name="connsiteX6" fmla="*/ 30820 w 1933256"/>
                    <a:gd name="connsiteY6" fmla="*/ 1665455 h 1752358"/>
                    <a:gd name="connsiteX7" fmla="*/ 630642 w 1933256"/>
                    <a:gd name="connsiteY7" fmla="*/ 1725791 h 1752358"/>
                    <a:gd name="connsiteX8" fmla="*/ 1261647 w 1933256"/>
                    <a:gd name="connsiteY8" fmla="*/ 1725791 h 1752358"/>
                    <a:gd name="connsiteX9" fmla="*/ 1902723 w 1933256"/>
                    <a:gd name="connsiteY9" fmla="*/ 1665367 h 1752358"/>
                    <a:gd name="connsiteX10" fmla="*/ 1929579 w 1933256"/>
                    <a:gd name="connsiteY10" fmla="*/ 1613247 h 1752358"/>
                    <a:gd name="connsiteX11" fmla="*/ 1608290 w 1933256"/>
                    <a:gd name="connsiteY11" fmla="*/ 1129503 h 1752358"/>
                    <a:gd name="connsiteX12" fmla="*/ 1364032 w 1933256"/>
                    <a:gd name="connsiteY12" fmla="*/ 0 h 175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3256" h="1752358">
                      <a:moveTo>
                        <a:pt x="1364032" y="0"/>
                      </a:moveTo>
                      <a:lnTo>
                        <a:pt x="1066948" y="42138"/>
                      </a:lnTo>
                      <a:cubicBezTo>
                        <a:pt x="986648" y="50265"/>
                        <a:pt x="905730" y="50265"/>
                        <a:pt x="825429" y="42138"/>
                      </a:cubicBezTo>
                      <a:lnTo>
                        <a:pt x="528345" y="0"/>
                      </a:lnTo>
                      <a:cubicBezTo>
                        <a:pt x="528345" y="0"/>
                        <a:pt x="505996" y="579416"/>
                        <a:pt x="329494" y="1096376"/>
                      </a:cubicBezTo>
                      <a:cubicBezTo>
                        <a:pt x="264123" y="1287983"/>
                        <a:pt x="72074" y="1471021"/>
                        <a:pt x="3700" y="1612805"/>
                      </a:cubicBezTo>
                      <a:cubicBezTo>
                        <a:pt x="-6989" y="1635067"/>
                        <a:pt x="6527" y="1661303"/>
                        <a:pt x="30820" y="1665455"/>
                      </a:cubicBezTo>
                      <a:lnTo>
                        <a:pt x="630642" y="1725791"/>
                      </a:lnTo>
                      <a:cubicBezTo>
                        <a:pt x="839475" y="1761215"/>
                        <a:pt x="1052814" y="1761215"/>
                        <a:pt x="1261647" y="1725791"/>
                      </a:cubicBezTo>
                      <a:lnTo>
                        <a:pt x="1902723" y="1665367"/>
                      </a:lnTo>
                      <a:cubicBezTo>
                        <a:pt x="1926840" y="1661303"/>
                        <a:pt x="1940179" y="1635244"/>
                        <a:pt x="1929579" y="1613247"/>
                      </a:cubicBezTo>
                      <a:cubicBezTo>
                        <a:pt x="1865091" y="1479590"/>
                        <a:pt x="1674367" y="1309184"/>
                        <a:pt x="1608290" y="1129503"/>
                      </a:cubicBezTo>
                      <a:cubicBezTo>
                        <a:pt x="1415181" y="604504"/>
                        <a:pt x="1364032" y="0"/>
                        <a:pt x="1364032" y="0"/>
                      </a:cubicBezTo>
                      <a:close/>
                    </a:path>
                  </a:pathLst>
                </a:custGeom>
                <a:solidFill>
                  <a:srgbClr val="FD504F"/>
                </a:solidFill>
                <a:ln w="8831"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C8770021-50DF-CB23-C3A6-3BC0DB2E4320}"/>
                    </a:ext>
                  </a:extLst>
                </p:cNvPr>
                <p:cNvSpPr/>
                <p:nvPr/>
              </p:nvSpPr>
              <p:spPr>
                <a:xfrm>
                  <a:off x="1760899" y="3314152"/>
                  <a:ext cx="891605" cy="111982"/>
                </a:xfrm>
                <a:custGeom>
                  <a:avLst/>
                  <a:gdLst>
                    <a:gd name="connsiteX0" fmla="*/ 879945 w 891605"/>
                    <a:gd name="connsiteY0" fmla="*/ 2739 h 111982"/>
                    <a:gd name="connsiteX1" fmla="*/ 557331 w 891605"/>
                    <a:gd name="connsiteY1" fmla="*/ 29064 h 111982"/>
                    <a:gd name="connsiteX2" fmla="*/ 307066 w 891605"/>
                    <a:gd name="connsiteY2" fmla="*/ 28622 h 111982"/>
                    <a:gd name="connsiteX3" fmla="*/ 8392 w 891605"/>
                    <a:gd name="connsiteY3" fmla="*/ 0 h 111982"/>
                    <a:gd name="connsiteX4" fmla="*/ 0 w 891605"/>
                    <a:gd name="connsiteY4" fmla="*/ 79594 h 111982"/>
                    <a:gd name="connsiteX5" fmla="*/ 301236 w 891605"/>
                    <a:gd name="connsiteY5" fmla="*/ 105565 h 111982"/>
                    <a:gd name="connsiteX6" fmla="*/ 563161 w 891605"/>
                    <a:gd name="connsiteY6" fmla="*/ 106007 h 111982"/>
                    <a:gd name="connsiteX7" fmla="*/ 891605 w 891605"/>
                    <a:gd name="connsiteY7" fmla="*/ 83215 h 111982"/>
                    <a:gd name="connsiteX8" fmla="*/ 879945 w 891605"/>
                    <a:gd name="connsiteY8" fmla="*/ 2739 h 11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05" h="111982">
                      <a:moveTo>
                        <a:pt x="879945" y="2739"/>
                      </a:moveTo>
                      <a:lnTo>
                        <a:pt x="557331" y="29064"/>
                      </a:lnTo>
                      <a:cubicBezTo>
                        <a:pt x="474115" y="36837"/>
                        <a:pt x="390282" y="36749"/>
                        <a:pt x="307066" y="28622"/>
                      </a:cubicBezTo>
                      <a:lnTo>
                        <a:pt x="8392" y="0"/>
                      </a:lnTo>
                      <a:cubicBezTo>
                        <a:pt x="6979" y="23940"/>
                        <a:pt x="1943" y="52032"/>
                        <a:pt x="0" y="79594"/>
                      </a:cubicBezTo>
                      <a:lnTo>
                        <a:pt x="301236" y="105565"/>
                      </a:lnTo>
                      <a:cubicBezTo>
                        <a:pt x="388338" y="113957"/>
                        <a:pt x="476059" y="114134"/>
                        <a:pt x="563161" y="106007"/>
                      </a:cubicBezTo>
                      <a:lnTo>
                        <a:pt x="891605" y="83215"/>
                      </a:lnTo>
                      <a:cubicBezTo>
                        <a:pt x="889662" y="55654"/>
                        <a:pt x="881358" y="26678"/>
                        <a:pt x="879945" y="2739"/>
                      </a:cubicBezTo>
                      <a:close/>
                    </a:path>
                  </a:pathLst>
                </a:custGeom>
                <a:solidFill>
                  <a:srgbClr val="FBE8A6"/>
                </a:solidFill>
                <a:ln w="8831" cap="flat">
                  <a:noFill/>
                  <a:prstDash val="solid"/>
                  <a:miter/>
                </a:ln>
              </p:spPr>
              <p:txBody>
                <a:bodyPr rtlCol="0" anchor="ctr"/>
                <a:lstStyle/>
                <a:p>
                  <a:endParaRPr lang="en-IN"/>
                </a:p>
              </p:txBody>
            </p:sp>
          </p:grpSp>
        </p:grpSp>
        <p:grpSp>
          <p:nvGrpSpPr>
            <p:cNvPr id="16" name="Graphic 4">
              <a:extLst>
                <a:ext uri="{FF2B5EF4-FFF2-40B4-BE49-F238E27FC236}">
                  <a16:creationId xmlns:a16="http://schemas.microsoft.com/office/drawing/2014/main" id="{84A4AD87-9AE5-0A89-B89C-6BBA6421AB2D}"/>
                </a:ext>
              </a:extLst>
            </p:cNvPr>
            <p:cNvGrpSpPr/>
            <p:nvPr/>
          </p:nvGrpSpPr>
          <p:grpSpPr>
            <a:xfrm>
              <a:off x="1994290" y="3648780"/>
              <a:ext cx="424910" cy="424910"/>
              <a:chOff x="1994290" y="3648780"/>
              <a:chExt cx="424910" cy="424910"/>
            </a:xfrm>
            <a:solidFill>
              <a:srgbClr val="FBE8A6"/>
            </a:solidFill>
          </p:grpSpPr>
          <p:sp>
            <p:nvSpPr>
              <p:cNvPr id="17" name="Freeform: Shape 16">
                <a:extLst>
                  <a:ext uri="{FF2B5EF4-FFF2-40B4-BE49-F238E27FC236}">
                    <a16:creationId xmlns:a16="http://schemas.microsoft.com/office/drawing/2014/main" id="{0444308B-0AA4-5162-FD63-792B81619A46}"/>
                  </a:ext>
                </a:extLst>
              </p:cNvPr>
              <p:cNvSpPr/>
              <p:nvPr/>
            </p:nvSpPr>
            <p:spPr>
              <a:xfrm>
                <a:off x="1994290" y="3648780"/>
                <a:ext cx="424910" cy="424910"/>
              </a:xfrm>
              <a:custGeom>
                <a:avLst/>
                <a:gdLst>
                  <a:gd name="connsiteX0" fmla="*/ 212455 w 424910"/>
                  <a:gd name="connsiteY0" fmla="*/ 0 h 424910"/>
                  <a:gd name="connsiteX1" fmla="*/ 0 w 424910"/>
                  <a:gd name="connsiteY1" fmla="*/ 212455 h 424910"/>
                  <a:gd name="connsiteX2" fmla="*/ 212455 w 424910"/>
                  <a:gd name="connsiteY2" fmla="*/ 424910 h 424910"/>
                  <a:gd name="connsiteX3" fmla="*/ 424911 w 424910"/>
                  <a:gd name="connsiteY3" fmla="*/ 212455 h 424910"/>
                  <a:gd name="connsiteX4" fmla="*/ 212455 w 424910"/>
                  <a:gd name="connsiteY4" fmla="*/ 0 h 424910"/>
                  <a:gd name="connsiteX5" fmla="*/ 212455 w 424910"/>
                  <a:gd name="connsiteY5" fmla="*/ 377914 h 424910"/>
                  <a:gd name="connsiteX6" fmla="*/ 46996 w 424910"/>
                  <a:gd name="connsiteY6" fmla="*/ 212455 h 424910"/>
                  <a:gd name="connsiteX7" fmla="*/ 212455 w 424910"/>
                  <a:gd name="connsiteY7" fmla="*/ 46996 h 424910"/>
                  <a:gd name="connsiteX8" fmla="*/ 377914 w 424910"/>
                  <a:gd name="connsiteY8" fmla="*/ 212455 h 424910"/>
                  <a:gd name="connsiteX9" fmla="*/ 212455 w 424910"/>
                  <a:gd name="connsiteY9" fmla="*/ 377914 h 42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910" h="424910">
                    <a:moveTo>
                      <a:pt x="212455" y="0"/>
                    </a:moveTo>
                    <a:cubicBezTo>
                      <a:pt x="95141" y="0"/>
                      <a:pt x="0" y="95141"/>
                      <a:pt x="0" y="212455"/>
                    </a:cubicBezTo>
                    <a:cubicBezTo>
                      <a:pt x="0" y="329769"/>
                      <a:pt x="95141" y="424910"/>
                      <a:pt x="212455" y="424910"/>
                    </a:cubicBezTo>
                    <a:cubicBezTo>
                      <a:pt x="329770" y="424910"/>
                      <a:pt x="424911" y="329769"/>
                      <a:pt x="424911" y="212455"/>
                    </a:cubicBezTo>
                    <a:cubicBezTo>
                      <a:pt x="424911" y="95141"/>
                      <a:pt x="329770" y="0"/>
                      <a:pt x="212455" y="0"/>
                    </a:cubicBezTo>
                    <a:close/>
                    <a:moveTo>
                      <a:pt x="212455" y="377914"/>
                    </a:moveTo>
                    <a:cubicBezTo>
                      <a:pt x="121113" y="377914"/>
                      <a:pt x="46996" y="303886"/>
                      <a:pt x="46996" y="212455"/>
                    </a:cubicBezTo>
                    <a:cubicBezTo>
                      <a:pt x="46996" y="121024"/>
                      <a:pt x="121024" y="46996"/>
                      <a:pt x="212455" y="46996"/>
                    </a:cubicBezTo>
                    <a:cubicBezTo>
                      <a:pt x="303886" y="46996"/>
                      <a:pt x="377914" y="121024"/>
                      <a:pt x="377914" y="212455"/>
                    </a:cubicBezTo>
                    <a:cubicBezTo>
                      <a:pt x="377914" y="303886"/>
                      <a:pt x="303886" y="377914"/>
                      <a:pt x="212455" y="377914"/>
                    </a:cubicBezTo>
                    <a:close/>
                  </a:path>
                </a:pathLst>
              </a:custGeom>
              <a:solidFill>
                <a:srgbClr val="FBE8A6"/>
              </a:solidFill>
              <a:ln w="8831"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651F1215-7AB1-3480-AAB8-2FB8F12905DC}"/>
                  </a:ext>
                </a:extLst>
              </p:cNvPr>
              <p:cNvSpPr/>
              <p:nvPr/>
            </p:nvSpPr>
            <p:spPr>
              <a:xfrm>
                <a:off x="2228389" y="3758232"/>
                <a:ext cx="106360" cy="102031"/>
              </a:xfrm>
              <a:custGeom>
                <a:avLst/>
                <a:gdLst>
                  <a:gd name="connsiteX0" fmla="*/ 15106 w 106360"/>
                  <a:gd name="connsiteY0" fmla="*/ 102031 h 102031"/>
                  <a:gd name="connsiteX1" fmla="*/ 106360 w 106360"/>
                  <a:gd name="connsiteY1" fmla="*/ 89311 h 102031"/>
                  <a:gd name="connsiteX2" fmla="*/ 55477 w 106360"/>
                  <a:gd name="connsiteY2" fmla="*/ 0 h 102031"/>
                  <a:gd name="connsiteX3" fmla="*/ 0 w 106360"/>
                  <a:gd name="connsiteY3" fmla="*/ 73410 h 102031"/>
                  <a:gd name="connsiteX4" fmla="*/ 15018 w 106360"/>
                  <a:gd name="connsiteY4" fmla="*/ 102031 h 10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0" h="102031">
                    <a:moveTo>
                      <a:pt x="15106" y="102031"/>
                    </a:moveTo>
                    <a:lnTo>
                      <a:pt x="106360" y="89311"/>
                    </a:lnTo>
                    <a:cubicBezTo>
                      <a:pt x="102473" y="52827"/>
                      <a:pt x="83392" y="20848"/>
                      <a:pt x="55477" y="0"/>
                    </a:cubicBezTo>
                    <a:lnTo>
                      <a:pt x="0" y="73410"/>
                    </a:lnTo>
                    <a:cubicBezTo>
                      <a:pt x="8922" y="79947"/>
                      <a:pt x="14753" y="90282"/>
                      <a:pt x="15018" y="102031"/>
                    </a:cubicBezTo>
                    <a:close/>
                  </a:path>
                </a:pathLst>
              </a:custGeom>
              <a:solidFill>
                <a:srgbClr val="FBE8A6"/>
              </a:solidFill>
              <a:ln w="883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89AC09B8-82B3-A2B2-AE28-FD5696F9475E}"/>
                  </a:ext>
                </a:extLst>
              </p:cNvPr>
              <p:cNvSpPr/>
              <p:nvPr/>
            </p:nvSpPr>
            <p:spPr>
              <a:xfrm>
                <a:off x="2079891" y="3870334"/>
                <a:ext cx="104239" cy="93285"/>
              </a:xfrm>
              <a:custGeom>
                <a:avLst/>
                <a:gdLst>
                  <a:gd name="connsiteX0" fmla="*/ 91254 w 104239"/>
                  <a:gd name="connsiteY0" fmla="*/ 0 h 93285"/>
                  <a:gd name="connsiteX1" fmla="*/ 0 w 104239"/>
                  <a:gd name="connsiteY1" fmla="*/ 12721 h 93285"/>
                  <a:gd name="connsiteX2" fmla="*/ 48851 w 104239"/>
                  <a:gd name="connsiteY2" fmla="*/ 93286 h 93285"/>
                  <a:gd name="connsiteX3" fmla="*/ 104240 w 104239"/>
                  <a:gd name="connsiteY3" fmla="*/ 19876 h 93285"/>
                  <a:gd name="connsiteX4" fmla="*/ 91254 w 104239"/>
                  <a:gd name="connsiteY4" fmla="*/ 0 h 9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39" h="93285">
                    <a:moveTo>
                      <a:pt x="91254" y="0"/>
                    </a:moveTo>
                    <a:lnTo>
                      <a:pt x="0" y="12721"/>
                    </a:lnTo>
                    <a:cubicBezTo>
                      <a:pt x="5565" y="45406"/>
                      <a:pt x="23498" y="73940"/>
                      <a:pt x="48851" y="93286"/>
                    </a:cubicBezTo>
                    <a:lnTo>
                      <a:pt x="104240" y="19876"/>
                    </a:lnTo>
                    <a:cubicBezTo>
                      <a:pt x="97880" y="14929"/>
                      <a:pt x="93286" y="7950"/>
                      <a:pt x="91254" y="0"/>
                    </a:cubicBezTo>
                    <a:close/>
                  </a:path>
                </a:pathLst>
              </a:custGeom>
              <a:solidFill>
                <a:srgbClr val="FBE8A6"/>
              </a:solidFill>
              <a:ln w="8831"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41404B71-8BA8-64FB-48ED-98B69ADDFA47}"/>
                  </a:ext>
                </a:extLst>
              </p:cNvPr>
              <p:cNvSpPr/>
              <p:nvPr/>
            </p:nvSpPr>
            <p:spPr>
              <a:xfrm>
                <a:off x="2102417" y="3733851"/>
                <a:ext cx="99028" cy="107508"/>
              </a:xfrm>
              <a:custGeom>
                <a:avLst/>
                <a:gdLst>
                  <a:gd name="connsiteX0" fmla="*/ 99028 w 99028"/>
                  <a:gd name="connsiteY0" fmla="*/ 91077 h 107508"/>
                  <a:gd name="connsiteX1" fmla="*/ 86307 w 99028"/>
                  <a:gd name="connsiteY1" fmla="*/ 0 h 107508"/>
                  <a:gd name="connsiteX2" fmla="*/ 0 w 99028"/>
                  <a:gd name="connsiteY2" fmla="*/ 52032 h 107508"/>
                  <a:gd name="connsiteX3" fmla="*/ 73410 w 99028"/>
                  <a:gd name="connsiteY3" fmla="*/ 107509 h 107508"/>
                  <a:gd name="connsiteX4" fmla="*/ 99028 w 99028"/>
                  <a:gd name="connsiteY4" fmla="*/ 91077 h 107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28" h="107508">
                    <a:moveTo>
                      <a:pt x="99028" y="91077"/>
                    </a:moveTo>
                    <a:lnTo>
                      <a:pt x="86307" y="0"/>
                    </a:lnTo>
                    <a:cubicBezTo>
                      <a:pt x="50883" y="4947"/>
                      <a:pt x="20053" y="24382"/>
                      <a:pt x="0" y="52032"/>
                    </a:cubicBezTo>
                    <a:lnTo>
                      <a:pt x="73410" y="107509"/>
                    </a:lnTo>
                    <a:cubicBezTo>
                      <a:pt x="79063" y="98763"/>
                      <a:pt x="88251" y="92668"/>
                      <a:pt x="99028" y="91077"/>
                    </a:cubicBezTo>
                    <a:close/>
                  </a:path>
                </a:pathLst>
              </a:custGeom>
              <a:solidFill>
                <a:srgbClr val="FBE8A6"/>
              </a:solidFill>
              <a:ln w="8831"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64909254-22CF-1AA5-02EC-896578AB7998}"/>
                  </a:ext>
                </a:extLst>
              </p:cNvPr>
              <p:cNvSpPr/>
              <p:nvPr/>
            </p:nvSpPr>
            <p:spPr>
              <a:xfrm>
                <a:off x="2211604" y="3885529"/>
                <a:ext cx="96201" cy="103268"/>
              </a:xfrm>
              <a:custGeom>
                <a:avLst/>
                <a:gdLst>
                  <a:gd name="connsiteX0" fmla="*/ 0 w 96201"/>
                  <a:gd name="connsiteY0" fmla="*/ 12191 h 103268"/>
                  <a:gd name="connsiteX1" fmla="*/ 12721 w 96201"/>
                  <a:gd name="connsiteY1" fmla="*/ 103268 h 103268"/>
                  <a:gd name="connsiteX2" fmla="*/ 96201 w 96201"/>
                  <a:gd name="connsiteY2" fmla="*/ 55477 h 103268"/>
                  <a:gd name="connsiteX3" fmla="*/ 22791 w 96201"/>
                  <a:gd name="connsiteY3" fmla="*/ 0 h 103268"/>
                  <a:gd name="connsiteX4" fmla="*/ 0 w 96201"/>
                  <a:gd name="connsiteY4" fmla="*/ 12191 h 1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1" h="103268">
                    <a:moveTo>
                      <a:pt x="0" y="12191"/>
                    </a:moveTo>
                    <a:lnTo>
                      <a:pt x="12721" y="103268"/>
                    </a:lnTo>
                    <a:cubicBezTo>
                      <a:pt x="46466" y="98675"/>
                      <a:pt x="76060" y="81007"/>
                      <a:pt x="96201" y="55477"/>
                    </a:cubicBezTo>
                    <a:lnTo>
                      <a:pt x="22791" y="0"/>
                    </a:lnTo>
                    <a:cubicBezTo>
                      <a:pt x="17049" y="6537"/>
                      <a:pt x="9099" y="10954"/>
                      <a:pt x="0" y="12191"/>
                    </a:cubicBezTo>
                    <a:close/>
                  </a:path>
                </a:pathLst>
              </a:custGeom>
              <a:solidFill>
                <a:srgbClr val="FBE8A6"/>
              </a:solidFill>
              <a:ln w="883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4F80566-928A-FB48-BE63-A2EFB0ACE847}"/>
                  </a:ext>
                </a:extLst>
              </p:cNvPr>
              <p:cNvSpPr/>
              <p:nvPr/>
            </p:nvSpPr>
            <p:spPr>
              <a:xfrm>
                <a:off x="2187576" y="3842243"/>
                <a:ext cx="38162" cy="38162"/>
              </a:xfrm>
              <a:custGeom>
                <a:avLst/>
                <a:gdLst>
                  <a:gd name="connsiteX0" fmla="*/ 30123 w 38162"/>
                  <a:gd name="connsiteY0" fmla="*/ 3534 h 38162"/>
                  <a:gd name="connsiteX1" fmla="*/ 19081 w 38162"/>
                  <a:gd name="connsiteY1" fmla="*/ 0 h 38162"/>
                  <a:gd name="connsiteX2" fmla="*/ 16254 w 38162"/>
                  <a:gd name="connsiteY2" fmla="*/ 265 h 38162"/>
                  <a:gd name="connsiteX3" fmla="*/ 2473 w 38162"/>
                  <a:gd name="connsiteY3" fmla="*/ 9894 h 38162"/>
                  <a:gd name="connsiteX4" fmla="*/ 0 w 38162"/>
                  <a:gd name="connsiteY4" fmla="*/ 19081 h 38162"/>
                  <a:gd name="connsiteX5" fmla="*/ 1237 w 38162"/>
                  <a:gd name="connsiteY5" fmla="*/ 25707 h 38162"/>
                  <a:gd name="connsiteX6" fmla="*/ 7155 w 38162"/>
                  <a:gd name="connsiteY6" fmla="*/ 33922 h 38162"/>
                  <a:gd name="connsiteX7" fmla="*/ 19081 w 38162"/>
                  <a:gd name="connsiteY7" fmla="*/ 38163 h 38162"/>
                  <a:gd name="connsiteX8" fmla="*/ 21466 w 38162"/>
                  <a:gd name="connsiteY8" fmla="*/ 37897 h 38162"/>
                  <a:gd name="connsiteX9" fmla="*/ 32509 w 38162"/>
                  <a:gd name="connsiteY9" fmla="*/ 32597 h 38162"/>
                  <a:gd name="connsiteX10" fmla="*/ 37986 w 38162"/>
                  <a:gd name="connsiteY10" fmla="*/ 20495 h 38162"/>
                  <a:gd name="connsiteX11" fmla="*/ 38162 w 38162"/>
                  <a:gd name="connsiteY11" fmla="*/ 18993 h 38162"/>
                  <a:gd name="connsiteX12" fmla="*/ 30123 w 38162"/>
                  <a:gd name="connsiteY12" fmla="*/ 3445 h 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62" h="38162">
                    <a:moveTo>
                      <a:pt x="30123" y="3534"/>
                    </a:moveTo>
                    <a:cubicBezTo>
                      <a:pt x="27032" y="1325"/>
                      <a:pt x="23233" y="0"/>
                      <a:pt x="19081" y="0"/>
                    </a:cubicBezTo>
                    <a:cubicBezTo>
                      <a:pt x="18109" y="0"/>
                      <a:pt x="17138" y="177"/>
                      <a:pt x="16254" y="265"/>
                    </a:cubicBezTo>
                    <a:cubicBezTo>
                      <a:pt x="10336" y="1148"/>
                      <a:pt x="5300" y="4770"/>
                      <a:pt x="2473" y="9894"/>
                    </a:cubicBezTo>
                    <a:cubicBezTo>
                      <a:pt x="972" y="12632"/>
                      <a:pt x="0" y="15724"/>
                      <a:pt x="0" y="19081"/>
                    </a:cubicBezTo>
                    <a:cubicBezTo>
                      <a:pt x="0" y="21378"/>
                      <a:pt x="442" y="23586"/>
                      <a:pt x="1237" y="25707"/>
                    </a:cubicBezTo>
                    <a:cubicBezTo>
                      <a:pt x="2473" y="28975"/>
                      <a:pt x="4505" y="31802"/>
                      <a:pt x="7155" y="33922"/>
                    </a:cubicBezTo>
                    <a:cubicBezTo>
                      <a:pt x="10424" y="36572"/>
                      <a:pt x="14488" y="38163"/>
                      <a:pt x="19081" y="38163"/>
                    </a:cubicBezTo>
                    <a:cubicBezTo>
                      <a:pt x="19876" y="38163"/>
                      <a:pt x="20671" y="37986"/>
                      <a:pt x="21466" y="37897"/>
                    </a:cubicBezTo>
                    <a:cubicBezTo>
                      <a:pt x="25707" y="37367"/>
                      <a:pt x="29593" y="35512"/>
                      <a:pt x="32509" y="32597"/>
                    </a:cubicBezTo>
                    <a:cubicBezTo>
                      <a:pt x="35689" y="29505"/>
                      <a:pt x="37632" y="25265"/>
                      <a:pt x="37986" y="20495"/>
                    </a:cubicBezTo>
                    <a:cubicBezTo>
                      <a:pt x="37986" y="19964"/>
                      <a:pt x="38162" y="19523"/>
                      <a:pt x="38162" y="18993"/>
                    </a:cubicBezTo>
                    <a:cubicBezTo>
                      <a:pt x="38162" y="12544"/>
                      <a:pt x="34982" y="6890"/>
                      <a:pt x="30123" y="3445"/>
                    </a:cubicBezTo>
                    <a:close/>
                  </a:path>
                </a:pathLst>
              </a:custGeom>
              <a:solidFill>
                <a:srgbClr val="FBE8A6"/>
              </a:solidFill>
              <a:ln w="8831" cap="flat">
                <a:noFill/>
                <a:prstDash val="solid"/>
                <a:miter/>
              </a:ln>
            </p:spPr>
            <p:txBody>
              <a:bodyPr rtlCol="0" anchor="ctr"/>
              <a:lstStyle/>
              <a:p>
                <a:endParaRPr lang="en-IN"/>
              </a:p>
            </p:txBody>
          </p:sp>
        </p:grpSp>
        <p:grpSp>
          <p:nvGrpSpPr>
            <p:cNvPr id="23" name="Graphic 4">
              <a:extLst>
                <a:ext uri="{FF2B5EF4-FFF2-40B4-BE49-F238E27FC236}">
                  <a16:creationId xmlns:a16="http://schemas.microsoft.com/office/drawing/2014/main" id="{B2202C62-203E-D59C-01ED-2AC87F284366}"/>
                </a:ext>
              </a:extLst>
            </p:cNvPr>
            <p:cNvGrpSpPr/>
            <p:nvPr/>
          </p:nvGrpSpPr>
          <p:grpSpPr>
            <a:xfrm>
              <a:off x="2894243" y="1237569"/>
              <a:ext cx="3008381" cy="4135412"/>
              <a:chOff x="2894243" y="1237569"/>
              <a:chExt cx="3008381" cy="4135412"/>
            </a:xfrm>
          </p:grpSpPr>
          <p:grpSp>
            <p:nvGrpSpPr>
              <p:cNvPr id="24" name="Graphic 4">
                <a:extLst>
                  <a:ext uri="{FF2B5EF4-FFF2-40B4-BE49-F238E27FC236}">
                    <a16:creationId xmlns:a16="http://schemas.microsoft.com/office/drawing/2014/main" id="{D268EF5A-3BE6-74CF-7F06-901F705F8074}"/>
                  </a:ext>
                </a:extLst>
              </p:cNvPr>
              <p:cNvGrpSpPr/>
              <p:nvPr/>
            </p:nvGrpSpPr>
            <p:grpSpPr>
              <a:xfrm>
                <a:off x="2894243" y="2606267"/>
                <a:ext cx="1394676" cy="2654037"/>
                <a:chOff x="2894243" y="2606267"/>
                <a:chExt cx="1394676" cy="2654037"/>
              </a:xfrm>
            </p:grpSpPr>
            <p:sp>
              <p:nvSpPr>
                <p:cNvPr id="25" name="Freeform: Shape 24">
                  <a:extLst>
                    <a:ext uri="{FF2B5EF4-FFF2-40B4-BE49-F238E27FC236}">
                      <a16:creationId xmlns:a16="http://schemas.microsoft.com/office/drawing/2014/main" id="{35557BD2-4F74-C403-72BA-E8E5EC246A97}"/>
                    </a:ext>
                  </a:extLst>
                </p:cNvPr>
                <p:cNvSpPr/>
                <p:nvPr/>
              </p:nvSpPr>
              <p:spPr>
                <a:xfrm>
                  <a:off x="3275383" y="3962011"/>
                  <a:ext cx="602913" cy="98959"/>
                </a:xfrm>
                <a:custGeom>
                  <a:avLst/>
                  <a:gdLst>
                    <a:gd name="connsiteX0" fmla="*/ 0 w 602913"/>
                    <a:gd name="connsiteY0" fmla="*/ 34118 h 98959"/>
                    <a:gd name="connsiteX1" fmla="*/ 602914 w 602913"/>
                    <a:gd name="connsiteY1" fmla="*/ 34118 h 98959"/>
                    <a:gd name="connsiteX2" fmla="*/ 493727 w 602913"/>
                    <a:gd name="connsiteY2" fmla="*/ 89419 h 98959"/>
                    <a:gd name="connsiteX3" fmla="*/ 105830 w 602913"/>
                    <a:gd name="connsiteY3" fmla="*/ 98959 h 98959"/>
                    <a:gd name="connsiteX4" fmla="*/ 88 w 602913"/>
                    <a:gd name="connsiteY4" fmla="*/ 34030 h 98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13" h="98959">
                      <a:moveTo>
                        <a:pt x="0" y="34118"/>
                      </a:moveTo>
                      <a:cubicBezTo>
                        <a:pt x="0" y="34118"/>
                        <a:pt x="299557" y="-42648"/>
                        <a:pt x="602914" y="34118"/>
                      </a:cubicBezTo>
                      <a:lnTo>
                        <a:pt x="493727" y="89419"/>
                      </a:lnTo>
                      <a:lnTo>
                        <a:pt x="105830" y="98959"/>
                      </a:lnTo>
                      <a:lnTo>
                        <a:pt x="88" y="34030"/>
                      </a:lnTo>
                      <a:close/>
                    </a:path>
                  </a:pathLst>
                </a:custGeom>
                <a:solidFill>
                  <a:srgbClr val="DA4040"/>
                </a:solidFill>
                <a:ln w="8831" cap="flat">
                  <a:noFill/>
                  <a:prstDash val="solid"/>
                  <a:miter/>
                </a:ln>
              </p:spPr>
              <p:txBody>
                <a:bodyPr rtlCol="0" anchor="ctr"/>
                <a:lstStyle/>
                <a:p>
                  <a:endParaRPr lang="en-IN"/>
                </a:p>
              </p:txBody>
            </p:sp>
            <p:grpSp>
              <p:nvGrpSpPr>
                <p:cNvPr id="26" name="Graphic 4">
                  <a:extLst>
                    <a:ext uri="{FF2B5EF4-FFF2-40B4-BE49-F238E27FC236}">
                      <a16:creationId xmlns:a16="http://schemas.microsoft.com/office/drawing/2014/main" id="{BF622193-205F-5E04-0A2E-944D44E3888B}"/>
                    </a:ext>
                  </a:extLst>
                </p:cNvPr>
                <p:cNvGrpSpPr/>
                <p:nvPr/>
              </p:nvGrpSpPr>
              <p:grpSpPr>
                <a:xfrm>
                  <a:off x="3018911" y="2606267"/>
                  <a:ext cx="845752" cy="1540833"/>
                  <a:chOff x="3018911" y="2606267"/>
                  <a:chExt cx="845752" cy="1540833"/>
                </a:xfrm>
              </p:grpSpPr>
              <p:sp>
                <p:nvSpPr>
                  <p:cNvPr id="27" name="Freeform: Shape 26">
                    <a:extLst>
                      <a:ext uri="{FF2B5EF4-FFF2-40B4-BE49-F238E27FC236}">
                        <a16:creationId xmlns:a16="http://schemas.microsoft.com/office/drawing/2014/main" id="{D3C174C6-6E1F-5ADD-6D84-E0BB6E5672C2}"/>
                      </a:ext>
                    </a:extLst>
                  </p:cNvPr>
                  <p:cNvSpPr/>
                  <p:nvPr/>
                </p:nvSpPr>
                <p:spPr>
                  <a:xfrm>
                    <a:off x="3018911" y="2606267"/>
                    <a:ext cx="845752" cy="1540833"/>
                  </a:xfrm>
                  <a:custGeom>
                    <a:avLst/>
                    <a:gdLst>
                      <a:gd name="connsiteX0" fmla="*/ 573344 w 845752"/>
                      <a:gd name="connsiteY0" fmla="*/ 1540833 h 1540833"/>
                      <a:gd name="connsiteX1" fmla="*/ 835976 w 845752"/>
                      <a:gd name="connsiteY1" fmla="*/ 821577 h 1540833"/>
                      <a:gd name="connsiteX2" fmla="*/ 633945 w 845752"/>
                      <a:gd name="connsiteY2" fmla="*/ 50731 h 1540833"/>
                      <a:gd name="connsiteX3" fmla="*/ 136419 w 845752"/>
                      <a:gd name="connsiteY3" fmla="*/ 140483 h 1540833"/>
                      <a:gd name="connsiteX4" fmla="*/ 57268 w 845752"/>
                      <a:gd name="connsiteY4" fmla="*/ 322638 h 1540833"/>
                      <a:gd name="connsiteX5" fmla="*/ 6738 w 845752"/>
                      <a:gd name="connsiteY5" fmla="*/ 479352 h 1540833"/>
                      <a:gd name="connsiteX6" fmla="*/ 23257 w 845752"/>
                      <a:gd name="connsiteY6" fmla="*/ 711948 h 1540833"/>
                      <a:gd name="connsiteX7" fmla="*/ 318839 w 845752"/>
                      <a:gd name="connsiteY7" fmla="*/ 1088891 h 1540833"/>
                      <a:gd name="connsiteX8" fmla="*/ 515747 w 845752"/>
                      <a:gd name="connsiteY8" fmla="*/ 1522194 h 1540833"/>
                      <a:gd name="connsiteX9" fmla="*/ 573344 w 845752"/>
                      <a:gd name="connsiteY9" fmla="*/ 1540745 h 154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5752" h="1540833">
                        <a:moveTo>
                          <a:pt x="573344" y="1540833"/>
                        </a:moveTo>
                        <a:cubicBezTo>
                          <a:pt x="573344" y="1540833"/>
                          <a:pt x="813096" y="1092336"/>
                          <a:pt x="835976" y="821577"/>
                        </a:cubicBezTo>
                        <a:cubicBezTo>
                          <a:pt x="858944" y="550818"/>
                          <a:pt x="858944" y="153911"/>
                          <a:pt x="633945" y="50731"/>
                        </a:cubicBezTo>
                        <a:cubicBezTo>
                          <a:pt x="408945" y="-52361"/>
                          <a:pt x="177320" y="13805"/>
                          <a:pt x="136419" y="140483"/>
                        </a:cubicBezTo>
                        <a:cubicBezTo>
                          <a:pt x="95518" y="267161"/>
                          <a:pt x="100465" y="251791"/>
                          <a:pt x="57268" y="322638"/>
                        </a:cubicBezTo>
                        <a:cubicBezTo>
                          <a:pt x="14070" y="393486"/>
                          <a:pt x="-6160" y="414158"/>
                          <a:pt x="6738" y="479352"/>
                        </a:cubicBezTo>
                        <a:cubicBezTo>
                          <a:pt x="19635" y="544546"/>
                          <a:pt x="-25506" y="631825"/>
                          <a:pt x="23257" y="711948"/>
                        </a:cubicBezTo>
                        <a:cubicBezTo>
                          <a:pt x="72020" y="792160"/>
                          <a:pt x="36950" y="858856"/>
                          <a:pt x="318839" y="1088891"/>
                        </a:cubicBezTo>
                        <a:cubicBezTo>
                          <a:pt x="600817" y="1318926"/>
                          <a:pt x="515747" y="1522194"/>
                          <a:pt x="515747" y="1522194"/>
                        </a:cubicBezTo>
                        <a:lnTo>
                          <a:pt x="573344" y="1540745"/>
                        </a:lnTo>
                        <a:close/>
                      </a:path>
                    </a:pathLst>
                  </a:custGeom>
                  <a:solidFill>
                    <a:srgbClr val="595959"/>
                  </a:solidFill>
                  <a:ln w="8831"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618FB620-776D-7EDF-0C83-D9D2835FB27C}"/>
                      </a:ext>
                    </a:extLst>
                  </p:cNvPr>
                  <p:cNvSpPr/>
                  <p:nvPr/>
                </p:nvSpPr>
                <p:spPr>
                  <a:xfrm>
                    <a:off x="3141399" y="2773766"/>
                    <a:ext cx="628780" cy="1367062"/>
                  </a:xfrm>
                  <a:custGeom>
                    <a:avLst/>
                    <a:gdLst>
                      <a:gd name="connsiteX0" fmla="*/ 431244 w 628780"/>
                      <a:gd name="connsiteY0" fmla="*/ 1366974 h 1367062"/>
                      <a:gd name="connsiteX1" fmla="*/ 621526 w 628780"/>
                      <a:gd name="connsiteY1" fmla="*/ 610792 h 1367062"/>
                      <a:gd name="connsiteX2" fmla="*/ 471350 w 628780"/>
                      <a:gd name="connsiteY2" fmla="*/ 37737 h 1367062"/>
                      <a:gd name="connsiteX3" fmla="*/ 101474 w 628780"/>
                      <a:gd name="connsiteY3" fmla="*/ 104433 h 1367062"/>
                      <a:gd name="connsiteX4" fmla="*/ 42640 w 628780"/>
                      <a:gd name="connsiteY4" fmla="*/ 239857 h 1367062"/>
                      <a:gd name="connsiteX5" fmla="*/ 5008 w 628780"/>
                      <a:gd name="connsiteY5" fmla="*/ 356376 h 1367062"/>
                      <a:gd name="connsiteX6" fmla="*/ 17287 w 628780"/>
                      <a:gd name="connsiteY6" fmla="*/ 529344 h 1367062"/>
                      <a:gd name="connsiteX7" fmla="*/ 237075 w 628780"/>
                      <a:gd name="connsiteY7" fmla="*/ 809644 h 1367062"/>
                      <a:gd name="connsiteX8" fmla="*/ 414459 w 628780"/>
                      <a:gd name="connsiteY8" fmla="*/ 1361586 h 1367062"/>
                      <a:gd name="connsiteX9" fmla="*/ 431332 w 628780"/>
                      <a:gd name="connsiteY9" fmla="*/ 1367063 h 136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80" h="1367062">
                        <a:moveTo>
                          <a:pt x="431244" y="1366974"/>
                        </a:moveTo>
                        <a:cubicBezTo>
                          <a:pt x="431244" y="1366974"/>
                          <a:pt x="604477" y="812117"/>
                          <a:pt x="621526" y="610792"/>
                        </a:cubicBezTo>
                        <a:cubicBezTo>
                          <a:pt x="638576" y="409468"/>
                          <a:pt x="638576" y="114416"/>
                          <a:pt x="471350" y="37737"/>
                        </a:cubicBezTo>
                        <a:cubicBezTo>
                          <a:pt x="304124" y="-38941"/>
                          <a:pt x="131863" y="10264"/>
                          <a:pt x="101474" y="104433"/>
                        </a:cubicBezTo>
                        <a:cubicBezTo>
                          <a:pt x="71086" y="198603"/>
                          <a:pt x="74796" y="187207"/>
                          <a:pt x="42640" y="239857"/>
                        </a:cubicBezTo>
                        <a:cubicBezTo>
                          <a:pt x="10485" y="292507"/>
                          <a:pt x="-4533" y="307878"/>
                          <a:pt x="5008" y="356376"/>
                        </a:cubicBezTo>
                        <a:cubicBezTo>
                          <a:pt x="14549" y="404874"/>
                          <a:pt x="-18932" y="469715"/>
                          <a:pt x="17287" y="529344"/>
                        </a:cubicBezTo>
                        <a:cubicBezTo>
                          <a:pt x="53506" y="588973"/>
                          <a:pt x="-381" y="679962"/>
                          <a:pt x="237075" y="809644"/>
                        </a:cubicBezTo>
                        <a:cubicBezTo>
                          <a:pt x="546085" y="978371"/>
                          <a:pt x="414459" y="1361586"/>
                          <a:pt x="414459" y="1361586"/>
                        </a:cubicBezTo>
                        <a:lnTo>
                          <a:pt x="431332" y="1367063"/>
                        </a:lnTo>
                        <a:close/>
                      </a:path>
                    </a:pathLst>
                  </a:custGeom>
                  <a:solidFill>
                    <a:srgbClr val="8B8B8B"/>
                  </a:solidFill>
                  <a:ln w="8831"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43C001D3-C818-2EA6-6200-560EF9874F83}"/>
                      </a:ext>
                    </a:extLst>
                  </p:cNvPr>
                  <p:cNvSpPr/>
                  <p:nvPr/>
                </p:nvSpPr>
                <p:spPr>
                  <a:xfrm>
                    <a:off x="3274152" y="2953769"/>
                    <a:ext cx="416202" cy="1180875"/>
                  </a:xfrm>
                  <a:custGeom>
                    <a:avLst/>
                    <a:gdLst>
                      <a:gd name="connsiteX0" fmla="*/ 294074 w 416202"/>
                      <a:gd name="connsiteY0" fmla="*/ 1180699 h 1180875"/>
                      <a:gd name="connsiteX1" fmla="*/ 411388 w 416202"/>
                      <a:gd name="connsiteY1" fmla="*/ 404199 h 1180875"/>
                      <a:gd name="connsiteX2" fmla="*/ 312007 w 416202"/>
                      <a:gd name="connsiteY2" fmla="*/ 24960 h 1180875"/>
                      <a:gd name="connsiteX3" fmla="*/ 67219 w 416202"/>
                      <a:gd name="connsiteY3" fmla="*/ 69129 h 1180875"/>
                      <a:gd name="connsiteX4" fmla="*/ 28262 w 416202"/>
                      <a:gd name="connsiteY4" fmla="*/ 158793 h 1180875"/>
                      <a:gd name="connsiteX5" fmla="*/ 3350 w 416202"/>
                      <a:gd name="connsiteY5" fmla="*/ 235913 h 1180875"/>
                      <a:gd name="connsiteX6" fmla="*/ 11478 w 416202"/>
                      <a:gd name="connsiteY6" fmla="*/ 350401 h 1180875"/>
                      <a:gd name="connsiteX7" fmla="*/ 156884 w 416202"/>
                      <a:gd name="connsiteY7" fmla="*/ 535913 h 1180875"/>
                      <a:gd name="connsiteX8" fmla="*/ 327466 w 416202"/>
                      <a:gd name="connsiteY8" fmla="*/ 923456 h 1180875"/>
                      <a:gd name="connsiteX9" fmla="*/ 293986 w 416202"/>
                      <a:gd name="connsiteY9" fmla="*/ 1180876 h 118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02" h="1180875">
                        <a:moveTo>
                          <a:pt x="294074" y="1180699"/>
                        </a:moveTo>
                        <a:cubicBezTo>
                          <a:pt x="294074" y="1180699"/>
                          <a:pt x="400081" y="537414"/>
                          <a:pt x="411388" y="404199"/>
                        </a:cubicBezTo>
                        <a:cubicBezTo>
                          <a:pt x="422696" y="270984"/>
                          <a:pt x="422696" y="75666"/>
                          <a:pt x="312007" y="24960"/>
                        </a:cubicBezTo>
                        <a:cubicBezTo>
                          <a:pt x="201318" y="-25747"/>
                          <a:pt x="87361" y="6762"/>
                          <a:pt x="67219" y="69129"/>
                        </a:cubicBezTo>
                        <a:cubicBezTo>
                          <a:pt x="47078" y="131497"/>
                          <a:pt x="49552" y="123899"/>
                          <a:pt x="28262" y="158793"/>
                        </a:cubicBezTo>
                        <a:cubicBezTo>
                          <a:pt x="6972" y="193687"/>
                          <a:pt x="-2922" y="203758"/>
                          <a:pt x="3350" y="235913"/>
                        </a:cubicBezTo>
                        <a:cubicBezTo>
                          <a:pt x="9623" y="268069"/>
                          <a:pt x="-12551" y="310913"/>
                          <a:pt x="11478" y="350401"/>
                        </a:cubicBezTo>
                        <a:cubicBezTo>
                          <a:pt x="35506" y="389888"/>
                          <a:pt x="-271" y="450047"/>
                          <a:pt x="156884" y="535913"/>
                        </a:cubicBezTo>
                        <a:cubicBezTo>
                          <a:pt x="361388" y="647573"/>
                          <a:pt x="327466" y="923456"/>
                          <a:pt x="327466" y="923456"/>
                        </a:cubicBezTo>
                        <a:lnTo>
                          <a:pt x="293986" y="1180876"/>
                        </a:lnTo>
                        <a:close/>
                      </a:path>
                    </a:pathLst>
                  </a:custGeom>
                  <a:solidFill>
                    <a:srgbClr val="BEBEBE"/>
                  </a:solidFill>
                  <a:ln w="8831" cap="flat">
                    <a:noFill/>
                    <a:prstDash val="solid"/>
                    <a:miter/>
                  </a:ln>
                </p:spPr>
                <p:txBody>
                  <a:bodyPr rtlCol="0" anchor="ctr"/>
                  <a:lstStyle/>
                  <a:p>
                    <a:endParaRPr lang="en-IN"/>
                  </a:p>
                </p:txBody>
              </p:sp>
            </p:grpSp>
            <p:grpSp>
              <p:nvGrpSpPr>
                <p:cNvPr id="30" name="Graphic 4">
                  <a:extLst>
                    <a:ext uri="{FF2B5EF4-FFF2-40B4-BE49-F238E27FC236}">
                      <a16:creationId xmlns:a16="http://schemas.microsoft.com/office/drawing/2014/main" id="{CA425637-8867-5D31-EECE-88CB2C1C7D96}"/>
                    </a:ext>
                  </a:extLst>
                </p:cNvPr>
                <p:cNvGrpSpPr/>
                <p:nvPr/>
              </p:nvGrpSpPr>
              <p:grpSpPr>
                <a:xfrm>
                  <a:off x="2894243" y="3996041"/>
                  <a:ext cx="1394676" cy="1264263"/>
                  <a:chOff x="2894243" y="3996041"/>
                  <a:chExt cx="1394676" cy="1264263"/>
                </a:xfrm>
              </p:grpSpPr>
              <p:sp>
                <p:nvSpPr>
                  <p:cNvPr id="31" name="Freeform: Shape 30">
                    <a:extLst>
                      <a:ext uri="{FF2B5EF4-FFF2-40B4-BE49-F238E27FC236}">
                        <a16:creationId xmlns:a16="http://schemas.microsoft.com/office/drawing/2014/main" id="{A74597F8-BAE7-8AE7-AC87-E6BCBFFAED55}"/>
                      </a:ext>
                    </a:extLst>
                  </p:cNvPr>
                  <p:cNvSpPr/>
                  <p:nvPr/>
                </p:nvSpPr>
                <p:spPr>
                  <a:xfrm>
                    <a:off x="2894243" y="3996041"/>
                    <a:ext cx="1394676" cy="1264263"/>
                  </a:xfrm>
                  <a:custGeom>
                    <a:avLst/>
                    <a:gdLst>
                      <a:gd name="connsiteX0" fmla="*/ 984053 w 1394676"/>
                      <a:gd name="connsiteY0" fmla="*/ 88 h 1264263"/>
                      <a:gd name="connsiteX1" fmla="*/ 769743 w 1394676"/>
                      <a:gd name="connsiteY1" fmla="*/ 30477 h 1264263"/>
                      <a:gd name="connsiteX2" fmla="*/ 595539 w 1394676"/>
                      <a:gd name="connsiteY2" fmla="*/ 30477 h 1264263"/>
                      <a:gd name="connsiteX3" fmla="*/ 381228 w 1394676"/>
                      <a:gd name="connsiteY3" fmla="*/ 88 h 1264263"/>
                      <a:gd name="connsiteX4" fmla="*/ 237766 w 1394676"/>
                      <a:gd name="connsiteY4" fmla="*/ 791076 h 1264263"/>
                      <a:gd name="connsiteX5" fmla="*/ 2695 w 1394676"/>
                      <a:gd name="connsiteY5" fmla="*/ 1163601 h 1264263"/>
                      <a:gd name="connsiteX6" fmla="*/ 22307 w 1394676"/>
                      <a:gd name="connsiteY6" fmla="*/ 1201587 h 1264263"/>
                      <a:gd name="connsiteX7" fmla="*/ 454991 w 1394676"/>
                      <a:gd name="connsiteY7" fmla="*/ 1245050 h 1264263"/>
                      <a:gd name="connsiteX8" fmla="*/ 910202 w 1394676"/>
                      <a:gd name="connsiteY8" fmla="*/ 1245050 h 1264263"/>
                      <a:gd name="connsiteX9" fmla="*/ 1372657 w 1394676"/>
                      <a:gd name="connsiteY9" fmla="*/ 1201499 h 1264263"/>
                      <a:gd name="connsiteX10" fmla="*/ 1392003 w 1394676"/>
                      <a:gd name="connsiteY10" fmla="*/ 1163866 h 1264263"/>
                      <a:gd name="connsiteX11" fmla="*/ 1160201 w 1394676"/>
                      <a:gd name="connsiteY11" fmla="*/ 814839 h 1264263"/>
                      <a:gd name="connsiteX12" fmla="*/ 983965 w 1394676"/>
                      <a:gd name="connsiteY12" fmla="*/ 0 h 126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4676" h="1264263">
                        <a:moveTo>
                          <a:pt x="984053" y="88"/>
                        </a:moveTo>
                        <a:lnTo>
                          <a:pt x="769743" y="30477"/>
                        </a:lnTo>
                        <a:cubicBezTo>
                          <a:pt x="711793" y="36307"/>
                          <a:pt x="653401" y="36307"/>
                          <a:pt x="595539" y="30477"/>
                        </a:cubicBezTo>
                        <a:lnTo>
                          <a:pt x="381228" y="88"/>
                        </a:lnTo>
                        <a:cubicBezTo>
                          <a:pt x="381228" y="88"/>
                          <a:pt x="365062" y="418108"/>
                          <a:pt x="237766" y="791076"/>
                        </a:cubicBezTo>
                        <a:cubicBezTo>
                          <a:pt x="190593" y="929326"/>
                          <a:pt x="52077" y="1061305"/>
                          <a:pt x="2695" y="1163601"/>
                        </a:cubicBezTo>
                        <a:cubicBezTo>
                          <a:pt x="-5078" y="1179679"/>
                          <a:pt x="4727" y="1198584"/>
                          <a:pt x="22307" y="1201587"/>
                        </a:cubicBezTo>
                        <a:lnTo>
                          <a:pt x="454991" y="1245050"/>
                        </a:lnTo>
                        <a:cubicBezTo>
                          <a:pt x="605698" y="1270668"/>
                          <a:pt x="759584" y="1270668"/>
                          <a:pt x="910202" y="1245050"/>
                        </a:cubicBezTo>
                        <a:lnTo>
                          <a:pt x="1372657" y="1201499"/>
                        </a:lnTo>
                        <a:cubicBezTo>
                          <a:pt x="1390060" y="1198584"/>
                          <a:pt x="1399689" y="1179767"/>
                          <a:pt x="1392003" y="1163866"/>
                        </a:cubicBezTo>
                        <a:cubicBezTo>
                          <a:pt x="1345448" y="1067489"/>
                          <a:pt x="1207904" y="944521"/>
                          <a:pt x="1160201" y="814839"/>
                        </a:cubicBezTo>
                        <a:cubicBezTo>
                          <a:pt x="1020891" y="436130"/>
                          <a:pt x="983965" y="0"/>
                          <a:pt x="983965" y="0"/>
                        </a:cubicBezTo>
                        <a:close/>
                      </a:path>
                    </a:pathLst>
                  </a:custGeom>
                  <a:solidFill>
                    <a:srgbClr val="FD504F"/>
                  </a:solidFill>
                  <a:ln w="8831"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B8FD4D4-588D-0C59-41A0-D4349823290D}"/>
                      </a:ext>
                    </a:extLst>
                  </p:cNvPr>
                  <p:cNvSpPr/>
                  <p:nvPr/>
                </p:nvSpPr>
                <p:spPr>
                  <a:xfrm>
                    <a:off x="3259305" y="4129698"/>
                    <a:ext cx="643196" cy="80766"/>
                  </a:xfrm>
                  <a:custGeom>
                    <a:avLst/>
                    <a:gdLst>
                      <a:gd name="connsiteX0" fmla="*/ 634804 w 643196"/>
                      <a:gd name="connsiteY0" fmla="*/ 1943 h 80766"/>
                      <a:gd name="connsiteX1" fmla="*/ 402119 w 643196"/>
                      <a:gd name="connsiteY1" fmla="*/ 20937 h 80766"/>
                      <a:gd name="connsiteX2" fmla="*/ 221554 w 643196"/>
                      <a:gd name="connsiteY2" fmla="*/ 20583 h 80766"/>
                      <a:gd name="connsiteX3" fmla="*/ 6095 w 643196"/>
                      <a:gd name="connsiteY3" fmla="*/ 0 h 80766"/>
                      <a:gd name="connsiteX4" fmla="*/ 0 w 643196"/>
                      <a:gd name="connsiteY4" fmla="*/ 57420 h 80766"/>
                      <a:gd name="connsiteX5" fmla="*/ 217314 w 643196"/>
                      <a:gd name="connsiteY5" fmla="*/ 76148 h 80766"/>
                      <a:gd name="connsiteX6" fmla="*/ 406271 w 643196"/>
                      <a:gd name="connsiteY6" fmla="*/ 76502 h 80766"/>
                      <a:gd name="connsiteX7" fmla="*/ 643196 w 643196"/>
                      <a:gd name="connsiteY7" fmla="*/ 60071 h 80766"/>
                      <a:gd name="connsiteX8" fmla="*/ 634804 w 643196"/>
                      <a:gd name="connsiteY8" fmla="*/ 2032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196" h="80766">
                        <a:moveTo>
                          <a:pt x="634804" y="1943"/>
                        </a:moveTo>
                        <a:lnTo>
                          <a:pt x="402119" y="20937"/>
                        </a:lnTo>
                        <a:cubicBezTo>
                          <a:pt x="342049" y="26590"/>
                          <a:pt x="281625" y="26502"/>
                          <a:pt x="221554" y="20583"/>
                        </a:cubicBezTo>
                        <a:lnTo>
                          <a:pt x="6095" y="0"/>
                        </a:lnTo>
                        <a:cubicBezTo>
                          <a:pt x="5035" y="17315"/>
                          <a:pt x="1413" y="37544"/>
                          <a:pt x="0" y="57420"/>
                        </a:cubicBezTo>
                        <a:lnTo>
                          <a:pt x="217314" y="76148"/>
                        </a:lnTo>
                        <a:cubicBezTo>
                          <a:pt x="280123" y="82155"/>
                          <a:pt x="343374" y="82332"/>
                          <a:pt x="406271" y="76502"/>
                        </a:cubicBezTo>
                        <a:lnTo>
                          <a:pt x="643196" y="60071"/>
                        </a:lnTo>
                        <a:cubicBezTo>
                          <a:pt x="641783" y="40194"/>
                          <a:pt x="635864" y="19346"/>
                          <a:pt x="634804" y="2032"/>
                        </a:cubicBezTo>
                        <a:close/>
                      </a:path>
                    </a:pathLst>
                  </a:custGeom>
                  <a:solidFill>
                    <a:srgbClr val="FBE8A6"/>
                  </a:solidFill>
                  <a:ln w="8831" cap="flat">
                    <a:noFill/>
                    <a:prstDash val="solid"/>
                    <a:miter/>
                  </a:ln>
                </p:spPr>
                <p:txBody>
                  <a:bodyPr rtlCol="0" anchor="ctr"/>
                  <a:lstStyle/>
                  <a:p>
                    <a:endParaRPr lang="en-IN"/>
                  </a:p>
                </p:txBody>
              </p:sp>
            </p:grpSp>
          </p:grpSp>
          <p:sp>
            <p:nvSpPr>
              <p:cNvPr id="33" name="Freeform: Shape 32">
                <a:extLst>
                  <a:ext uri="{FF2B5EF4-FFF2-40B4-BE49-F238E27FC236}">
                    <a16:creationId xmlns:a16="http://schemas.microsoft.com/office/drawing/2014/main" id="{9C8A1DE3-508D-D9FF-9C64-307C450B4613}"/>
                  </a:ext>
                </a:extLst>
              </p:cNvPr>
              <p:cNvSpPr/>
              <p:nvPr/>
            </p:nvSpPr>
            <p:spPr>
              <a:xfrm>
                <a:off x="3636954" y="4690474"/>
                <a:ext cx="502206" cy="569875"/>
              </a:xfrm>
              <a:custGeom>
                <a:avLst/>
                <a:gdLst>
                  <a:gd name="connsiteX0" fmla="*/ 376059 w 502206"/>
                  <a:gd name="connsiteY0" fmla="*/ 0 h 569875"/>
                  <a:gd name="connsiteX1" fmla="*/ 438161 w 502206"/>
                  <a:gd name="connsiteY1" fmla="*/ 152915 h 569875"/>
                  <a:gd name="connsiteX2" fmla="*/ 502207 w 502206"/>
                  <a:gd name="connsiteY2" fmla="*/ 304328 h 569875"/>
                  <a:gd name="connsiteX3" fmla="*/ 285865 w 502206"/>
                  <a:gd name="connsiteY3" fmla="*/ 546288 h 569875"/>
                  <a:gd name="connsiteX4" fmla="*/ 112809 w 502206"/>
                  <a:gd name="connsiteY4" fmla="*/ 567755 h 569875"/>
                  <a:gd name="connsiteX5" fmla="*/ 0 w 502206"/>
                  <a:gd name="connsiteY5" fmla="*/ 569875 h 569875"/>
                  <a:gd name="connsiteX6" fmla="*/ 375971 w 502206"/>
                  <a:gd name="connsiteY6" fmla="*/ 88 h 5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206" h="569875">
                    <a:moveTo>
                      <a:pt x="376059" y="0"/>
                    </a:moveTo>
                    <a:cubicBezTo>
                      <a:pt x="376059" y="0"/>
                      <a:pt x="410600" y="83127"/>
                      <a:pt x="438161" y="152915"/>
                    </a:cubicBezTo>
                    <a:cubicBezTo>
                      <a:pt x="460864" y="210335"/>
                      <a:pt x="483921" y="280123"/>
                      <a:pt x="502207" y="304328"/>
                    </a:cubicBezTo>
                    <a:lnTo>
                      <a:pt x="285865" y="546288"/>
                    </a:lnTo>
                    <a:lnTo>
                      <a:pt x="112809" y="567755"/>
                    </a:lnTo>
                    <a:lnTo>
                      <a:pt x="0" y="569875"/>
                    </a:lnTo>
                    <a:cubicBezTo>
                      <a:pt x="0" y="569875"/>
                      <a:pt x="378444" y="70053"/>
                      <a:pt x="375971" y="88"/>
                    </a:cubicBezTo>
                    <a:close/>
                  </a:path>
                </a:pathLst>
              </a:custGeom>
              <a:solidFill>
                <a:srgbClr val="595959"/>
              </a:solidFill>
              <a:ln w="8831" cap="flat">
                <a:noFill/>
                <a:prstDash val="solid"/>
                <a:miter/>
              </a:ln>
            </p:spPr>
            <p:txBody>
              <a:bodyPr rtlCol="0" anchor="ctr"/>
              <a:lstStyle/>
              <a:p>
                <a:endParaRPr lang="en-IN"/>
              </a:p>
            </p:txBody>
          </p:sp>
          <p:grpSp>
            <p:nvGrpSpPr>
              <p:cNvPr id="34" name="Graphic 4">
                <a:extLst>
                  <a:ext uri="{FF2B5EF4-FFF2-40B4-BE49-F238E27FC236}">
                    <a16:creationId xmlns:a16="http://schemas.microsoft.com/office/drawing/2014/main" id="{F157FF3B-AFA1-CE65-94F9-7EE4F1A09B5F}"/>
                  </a:ext>
                </a:extLst>
              </p:cNvPr>
              <p:cNvGrpSpPr/>
              <p:nvPr/>
            </p:nvGrpSpPr>
            <p:grpSpPr>
              <a:xfrm>
                <a:off x="3746246" y="1237569"/>
                <a:ext cx="2156378" cy="4135412"/>
                <a:chOff x="3746246" y="1237569"/>
                <a:chExt cx="2156378" cy="4135412"/>
              </a:xfrm>
            </p:grpSpPr>
            <p:sp>
              <p:nvSpPr>
                <p:cNvPr id="35" name="Freeform: Shape 34">
                  <a:extLst>
                    <a:ext uri="{FF2B5EF4-FFF2-40B4-BE49-F238E27FC236}">
                      <a16:creationId xmlns:a16="http://schemas.microsoft.com/office/drawing/2014/main" id="{07715BBE-C110-3034-B9A8-927C7CDE6206}"/>
                    </a:ext>
                  </a:extLst>
                </p:cNvPr>
                <p:cNvSpPr/>
                <p:nvPr/>
              </p:nvSpPr>
              <p:spPr>
                <a:xfrm>
                  <a:off x="4335450" y="3365713"/>
                  <a:ext cx="932153" cy="153120"/>
                </a:xfrm>
                <a:custGeom>
                  <a:avLst/>
                  <a:gdLst>
                    <a:gd name="connsiteX0" fmla="*/ 0 w 932153"/>
                    <a:gd name="connsiteY0" fmla="*/ 52768 h 153120"/>
                    <a:gd name="connsiteX1" fmla="*/ 932153 w 932153"/>
                    <a:gd name="connsiteY1" fmla="*/ 52768 h 153120"/>
                    <a:gd name="connsiteX2" fmla="*/ 763337 w 932153"/>
                    <a:gd name="connsiteY2" fmla="*/ 138368 h 153120"/>
                    <a:gd name="connsiteX3" fmla="*/ 163604 w 932153"/>
                    <a:gd name="connsiteY3" fmla="*/ 153121 h 153120"/>
                    <a:gd name="connsiteX4" fmla="*/ 88 w 932153"/>
                    <a:gd name="connsiteY4" fmla="*/ 52768 h 15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53" h="153120">
                      <a:moveTo>
                        <a:pt x="0" y="52768"/>
                      </a:moveTo>
                      <a:cubicBezTo>
                        <a:pt x="0" y="52768"/>
                        <a:pt x="463073" y="-65960"/>
                        <a:pt x="932153" y="52768"/>
                      </a:cubicBezTo>
                      <a:lnTo>
                        <a:pt x="763337" y="138368"/>
                      </a:lnTo>
                      <a:lnTo>
                        <a:pt x="163604" y="153121"/>
                      </a:lnTo>
                      <a:lnTo>
                        <a:pt x="88" y="52768"/>
                      </a:lnTo>
                      <a:close/>
                    </a:path>
                  </a:pathLst>
                </a:custGeom>
                <a:solidFill>
                  <a:srgbClr val="DA4040"/>
                </a:solidFill>
                <a:ln w="8831" cap="flat">
                  <a:noFill/>
                  <a:prstDash val="solid"/>
                  <a:miter/>
                </a:ln>
              </p:spPr>
              <p:txBody>
                <a:bodyPr rtlCol="0" anchor="ctr"/>
                <a:lstStyle/>
                <a:p>
                  <a:endParaRPr lang="en-IN"/>
                </a:p>
              </p:txBody>
            </p:sp>
            <p:grpSp>
              <p:nvGrpSpPr>
                <p:cNvPr id="36" name="Graphic 4">
                  <a:extLst>
                    <a:ext uri="{FF2B5EF4-FFF2-40B4-BE49-F238E27FC236}">
                      <a16:creationId xmlns:a16="http://schemas.microsoft.com/office/drawing/2014/main" id="{80BE99F3-24B0-09EA-5243-AC3EBF593F97}"/>
                    </a:ext>
                  </a:extLst>
                </p:cNvPr>
                <p:cNvGrpSpPr/>
                <p:nvPr/>
              </p:nvGrpSpPr>
              <p:grpSpPr>
                <a:xfrm>
                  <a:off x="3906323" y="1237569"/>
                  <a:ext cx="1595143" cy="2387448"/>
                  <a:chOff x="3906323" y="1237569"/>
                  <a:chExt cx="1595143" cy="2387448"/>
                </a:xfrm>
              </p:grpSpPr>
              <p:sp>
                <p:nvSpPr>
                  <p:cNvPr id="37" name="Freeform: Shape 36">
                    <a:extLst>
                      <a:ext uri="{FF2B5EF4-FFF2-40B4-BE49-F238E27FC236}">
                        <a16:creationId xmlns:a16="http://schemas.microsoft.com/office/drawing/2014/main" id="{4262E913-0126-DB60-5C55-93133B22D8D3}"/>
                      </a:ext>
                    </a:extLst>
                  </p:cNvPr>
                  <p:cNvSpPr/>
                  <p:nvPr/>
                </p:nvSpPr>
                <p:spPr>
                  <a:xfrm>
                    <a:off x="3906323" y="1237569"/>
                    <a:ext cx="1595143" cy="2387448"/>
                  </a:xfrm>
                  <a:custGeom>
                    <a:avLst/>
                    <a:gdLst>
                      <a:gd name="connsiteX0" fmla="*/ 807307 w 1595143"/>
                      <a:gd name="connsiteY0" fmla="*/ 2323226 h 2387448"/>
                      <a:gd name="connsiteX1" fmla="*/ 279216 w 1595143"/>
                      <a:gd name="connsiteY1" fmla="*/ 1590277 h 2387448"/>
                      <a:gd name="connsiteX2" fmla="*/ 29305 w 1595143"/>
                      <a:gd name="connsiteY2" fmla="*/ 645668 h 2387448"/>
                      <a:gd name="connsiteX3" fmla="*/ 215435 w 1595143"/>
                      <a:gd name="connsiteY3" fmla="*/ 242401 h 2387448"/>
                      <a:gd name="connsiteX4" fmla="*/ 670912 w 1595143"/>
                      <a:gd name="connsiteY4" fmla="*/ 5299 h 2387448"/>
                      <a:gd name="connsiteX5" fmla="*/ 1342730 w 1595143"/>
                      <a:gd name="connsiteY5" fmla="*/ 255828 h 2387448"/>
                      <a:gd name="connsiteX6" fmla="*/ 1593877 w 1595143"/>
                      <a:gd name="connsiteY6" fmla="*/ 771463 h 2387448"/>
                      <a:gd name="connsiteX7" fmla="*/ 1436634 w 1595143"/>
                      <a:gd name="connsiteY7" fmla="*/ 1325260 h 2387448"/>
                      <a:gd name="connsiteX8" fmla="*/ 1285574 w 1595143"/>
                      <a:gd name="connsiteY8" fmla="*/ 1726761 h 2387448"/>
                      <a:gd name="connsiteX9" fmla="*/ 1077978 w 1595143"/>
                      <a:gd name="connsiteY9" fmla="*/ 2102202 h 2387448"/>
                      <a:gd name="connsiteX10" fmla="*/ 946264 w 1595143"/>
                      <a:gd name="connsiteY10" fmla="*/ 2387449 h 2387448"/>
                      <a:gd name="connsiteX11" fmla="*/ 807307 w 1595143"/>
                      <a:gd name="connsiteY11" fmla="*/ 2323314 h 23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5143" h="2387448">
                        <a:moveTo>
                          <a:pt x="807307" y="2323226"/>
                        </a:moveTo>
                        <a:cubicBezTo>
                          <a:pt x="807307" y="2323226"/>
                          <a:pt x="727007" y="2041601"/>
                          <a:pt x="279216" y="1590277"/>
                        </a:cubicBezTo>
                        <a:cubicBezTo>
                          <a:pt x="-168662" y="1138953"/>
                          <a:pt x="65966" y="734184"/>
                          <a:pt x="29305" y="645668"/>
                        </a:cubicBezTo>
                        <a:cubicBezTo>
                          <a:pt x="-7356" y="557153"/>
                          <a:pt x="34605" y="272348"/>
                          <a:pt x="215435" y="242401"/>
                        </a:cubicBezTo>
                        <a:cubicBezTo>
                          <a:pt x="396265" y="212542"/>
                          <a:pt x="315700" y="-39401"/>
                          <a:pt x="670912" y="5299"/>
                        </a:cubicBezTo>
                        <a:cubicBezTo>
                          <a:pt x="1026123" y="49998"/>
                          <a:pt x="1156953" y="205828"/>
                          <a:pt x="1342730" y="255828"/>
                        </a:cubicBezTo>
                        <a:cubicBezTo>
                          <a:pt x="1528418" y="305740"/>
                          <a:pt x="1606245" y="683212"/>
                          <a:pt x="1593877" y="771463"/>
                        </a:cubicBezTo>
                        <a:cubicBezTo>
                          <a:pt x="1584072" y="841163"/>
                          <a:pt x="1610132" y="981798"/>
                          <a:pt x="1436634" y="1325260"/>
                        </a:cubicBezTo>
                        <a:cubicBezTo>
                          <a:pt x="1263136" y="1668722"/>
                          <a:pt x="1328065" y="1495843"/>
                          <a:pt x="1285574" y="1726761"/>
                        </a:cubicBezTo>
                        <a:cubicBezTo>
                          <a:pt x="1243083" y="1957679"/>
                          <a:pt x="1132659" y="1990188"/>
                          <a:pt x="1077978" y="2102202"/>
                        </a:cubicBezTo>
                        <a:cubicBezTo>
                          <a:pt x="1023296" y="2214127"/>
                          <a:pt x="946264" y="2387449"/>
                          <a:pt x="946264" y="2387449"/>
                        </a:cubicBezTo>
                        <a:lnTo>
                          <a:pt x="807307" y="2323314"/>
                        </a:lnTo>
                        <a:close/>
                      </a:path>
                    </a:pathLst>
                  </a:custGeom>
                  <a:solidFill>
                    <a:srgbClr val="595959"/>
                  </a:solidFill>
                  <a:ln w="883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0F74DF8F-EF2A-733B-4C5C-74BFCE057D72}"/>
                      </a:ext>
                    </a:extLst>
                  </p:cNvPr>
                  <p:cNvSpPr/>
                  <p:nvPr/>
                </p:nvSpPr>
                <p:spPr>
                  <a:xfrm>
                    <a:off x="4067388" y="1451033"/>
                    <a:ext cx="1208786" cy="2153578"/>
                  </a:xfrm>
                  <a:custGeom>
                    <a:avLst/>
                    <a:gdLst>
                      <a:gd name="connsiteX0" fmla="*/ 700305 w 1208786"/>
                      <a:gd name="connsiteY0" fmla="*/ 2134762 h 2153578"/>
                      <a:gd name="connsiteX1" fmla="*/ 211614 w 1208786"/>
                      <a:gd name="connsiteY1" fmla="*/ 1205082 h 2153578"/>
                      <a:gd name="connsiteX2" fmla="*/ 22215 w 1208786"/>
                      <a:gd name="connsiteY2" fmla="*/ 489271 h 2153578"/>
                      <a:gd name="connsiteX3" fmla="*/ 163292 w 1208786"/>
                      <a:gd name="connsiteY3" fmla="*/ 183707 h 2153578"/>
                      <a:gd name="connsiteX4" fmla="*/ 508433 w 1208786"/>
                      <a:gd name="connsiteY4" fmla="*/ 4025 h 2153578"/>
                      <a:gd name="connsiteX5" fmla="*/ 1017530 w 1208786"/>
                      <a:gd name="connsiteY5" fmla="*/ 193866 h 2153578"/>
                      <a:gd name="connsiteX6" fmla="*/ 1207812 w 1208786"/>
                      <a:gd name="connsiteY6" fmla="*/ 584589 h 2153578"/>
                      <a:gd name="connsiteX7" fmla="*/ 1088643 w 1208786"/>
                      <a:gd name="connsiteY7" fmla="*/ 1004288 h 2153578"/>
                      <a:gd name="connsiteX8" fmla="*/ 974156 w 1208786"/>
                      <a:gd name="connsiteY8" fmla="*/ 1308616 h 2153578"/>
                      <a:gd name="connsiteX9" fmla="*/ 816824 w 1208786"/>
                      <a:gd name="connsiteY9" fmla="*/ 1593156 h 2153578"/>
                      <a:gd name="connsiteX10" fmla="*/ 740764 w 1208786"/>
                      <a:gd name="connsiteY10" fmla="*/ 2153578 h 2153578"/>
                      <a:gd name="connsiteX11" fmla="*/ 700217 w 1208786"/>
                      <a:gd name="connsiteY11" fmla="*/ 2134850 h 215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8786" h="2153578">
                        <a:moveTo>
                          <a:pt x="700305" y="2134762"/>
                        </a:moveTo>
                        <a:cubicBezTo>
                          <a:pt x="700305" y="2134762"/>
                          <a:pt x="551012" y="1547131"/>
                          <a:pt x="211614" y="1205082"/>
                        </a:cubicBezTo>
                        <a:cubicBezTo>
                          <a:pt x="-127785" y="863034"/>
                          <a:pt x="49953" y="556321"/>
                          <a:pt x="22215" y="489271"/>
                        </a:cubicBezTo>
                        <a:cubicBezTo>
                          <a:pt x="-5612" y="422222"/>
                          <a:pt x="26278" y="206322"/>
                          <a:pt x="163292" y="183707"/>
                        </a:cubicBezTo>
                        <a:cubicBezTo>
                          <a:pt x="300306" y="161092"/>
                          <a:pt x="239264" y="-29897"/>
                          <a:pt x="508433" y="4025"/>
                        </a:cubicBezTo>
                        <a:cubicBezTo>
                          <a:pt x="777602" y="37859"/>
                          <a:pt x="876806" y="155968"/>
                          <a:pt x="1017530" y="193866"/>
                        </a:cubicBezTo>
                        <a:cubicBezTo>
                          <a:pt x="1158254" y="231763"/>
                          <a:pt x="1217265" y="517716"/>
                          <a:pt x="1207812" y="584589"/>
                        </a:cubicBezTo>
                        <a:cubicBezTo>
                          <a:pt x="1200392" y="637416"/>
                          <a:pt x="1220092" y="743953"/>
                          <a:pt x="1088643" y="1004288"/>
                        </a:cubicBezTo>
                        <a:cubicBezTo>
                          <a:pt x="957195" y="1264534"/>
                          <a:pt x="1006311" y="1133528"/>
                          <a:pt x="974156" y="1308616"/>
                        </a:cubicBezTo>
                        <a:cubicBezTo>
                          <a:pt x="942000" y="1483704"/>
                          <a:pt x="858255" y="1508262"/>
                          <a:pt x="816824" y="1593156"/>
                        </a:cubicBezTo>
                        <a:cubicBezTo>
                          <a:pt x="775393" y="1678049"/>
                          <a:pt x="740764" y="2153578"/>
                          <a:pt x="740764" y="2153578"/>
                        </a:cubicBezTo>
                        <a:lnTo>
                          <a:pt x="700217" y="2134850"/>
                        </a:lnTo>
                        <a:close/>
                      </a:path>
                    </a:pathLst>
                  </a:custGeom>
                  <a:solidFill>
                    <a:srgbClr val="8B8B8B"/>
                  </a:solidFill>
                  <a:ln w="883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4EBD9CC-BA48-756F-B8C5-352F57274815}"/>
                      </a:ext>
                    </a:extLst>
                  </p:cNvPr>
                  <p:cNvSpPr/>
                  <p:nvPr/>
                </p:nvSpPr>
                <p:spPr>
                  <a:xfrm>
                    <a:off x="4255828" y="1723821"/>
                    <a:ext cx="843011" cy="1872751"/>
                  </a:xfrm>
                  <a:custGeom>
                    <a:avLst/>
                    <a:gdLst>
                      <a:gd name="connsiteX0" fmla="*/ 535275 w 843011"/>
                      <a:gd name="connsiteY0" fmla="*/ 1872751 h 1872751"/>
                      <a:gd name="connsiteX1" fmla="*/ 147555 w 843011"/>
                      <a:gd name="connsiteY1" fmla="*/ 840421 h 1872751"/>
                      <a:gd name="connsiteX2" fmla="*/ 15488 w 843011"/>
                      <a:gd name="connsiteY2" fmla="*/ 341218 h 1872751"/>
                      <a:gd name="connsiteX3" fmla="*/ 113898 w 843011"/>
                      <a:gd name="connsiteY3" fmla="*/ 128144 h 1872751"/>
                      <a:gd name="connsiteX4" fmla="*/ 354622 w 843011"/>
                      <a:gd name="connsiteY4" fmla="*/ 2791 h 1872751"/>
                      <a:gd name="connsiteX5" fmla="*/ 709656 w 843011"/>
                      <a:gd name="connsiteY5" fmla="*/ 135211 h 1872751"/>
                      <a:gd name="connsiteX6" fmla="*/ 842341 w 843011"/>
                      <a:gd name="connsiteY6" fmla="*/ 407737 h 1872751"/>
                      <a:gd name="connsiteX7" fmla="*/ 759214 w 843011"/>
                      <a:gd name="connsiteY7" fmla="*/ 700404 h 1872751"/>
                      <a:gd name="connsiteX8" fmla="*/ 679356 w 843011"/>
                      <a:gd name="connsiteY8" fmla="*/ 912594 h 1872751"/>
                      <a:gd name="connsiteX9" fmla="*/ 569639 w 843011"/>
                      <a:gd name="connsiteY9" fmla="*/ 1111004 h 1872751"/>
                      <a:gd name="connsiteX10" fmla="*/ 516635 w 843011"/>
                      <a:gd name="connsiteY10" fmla="*/ 1501816 h 1872751"/>
                      <a:gd name="connsiteX11" fmla="*/ 535275 w 843011"/>
                      <a:gd name="connsiteY11" fmla="*/ 1872751 h 187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3011" h="1872751">
                        <a:moveTo>
                          <a:pt x="535275" y="1872751"/>
                        </a:moveTo>
                        <a:cubicBezTo>
                          <a:pt x="535275" y="1872751"/>
                          <a:pt x="384215" y="1078937"/>
                          <a:pt x="147555" y="840421"/>
                        </a:cubicBezTo>
                        <a:cubicBezTo>
                          <a:pt x="-89105" y="601906"/>
                          <a:pt x="34835" y="388037"/>
                          <a:pt x="15488" y="341218"/>
                        </a:cubicBezTo>
                        <a:cubicBezTo>
                          <a:pt x="-3858" y="294398"/>
                          <a:pt x="18315" y="143868"/>
                          <a:pt x="113898" y="128144"/>
                        </a:cubicBezTo>
                        <a:cubicBezTo>
                          <a:pt x="209481" y="112420"/>
                          <a:pt x="166901" y="-20796"/>
                          <a:pt x="354622" y="2791"/>
                        </a:cubicBezTo>
                        <a:cubicBezTo>
                          <a:pt x="542342" y="26377"/>
                          <a:pt x="611512" y="108798"/>
                          <a:pt x="709656" y="135211"/>
                        </a:cubicBezTo>
                        <a:cubicBezTo>
                          <a:pt x="807801" y="161624"/>
                          <a:pt x="848878" y="361094"/>
                          <a:pt x="842341" y="407737"/>
                        </a:cubicBezTo>
                        <a:cubicBezTo>
                          <a:pt x="837129" y="444574"/>
                          <a:pt x="850910" y="518867"/>
                          <a:pt x="759214" y="700404"/>
                        </a:cubicBezTo>
                        <a:cubicBezTo>
                          <a:pt x="667518" y="881941"/>
                          <a:pt x="701794" y="790598"/>
                          <a:pt x="679356" y="912594"/>
                        </a:cubicBezTo>
                        <a:cubicBezTo>
                          <a:pt x="656918" y="1034679"/>
                          <a:pt x="598526" y="1051817"/>
                          <a:pt x="569639" y="1111004"/>
                        </a:cubicBezTo>
                        <a:cubicBezTo>
                          <a:pt x="540752" y="1170191"/>
                          <a:pt x="516635" y="1501816"/>
                          <a:pt x="516635" y="1501816"/>
                        </a:cubicBezTo>
                        <a:lnTo>
                          <a:pt x="535275" y="1872751"/>
                        </a:lnTo>
                        <a:close/>
                      </a:path>
                    </a:pathLst>
                  </a:custGeom>
                  <a:solidFill>
                    <a:srgbClr val="BEBEBE"/>
                  </a:solidFill>
                  <a:ln w="8831" cap="flat">
                    <a:noFill/>
                    <a:prstDash val="solid"/>
                    <a:miter/>
                  </a:ln>
                </p:spPr>
                <p:txBody>
                  <a:bodyPr rtlCol="0" anchor="ctr"/>
                  <a:lstStyle/>
                  <a:p>
                    <a:endParaRPr lang="en-IN"/>
                  </a:p>
                </p:txBody>
              </p:sp>
            </p:grpSp>
            <p:grpSp>
              <p:nvGrpSpPr>
                <p:cNvPr id="40" name="Graphic 4">
                  <a:extLst>
                    <a:ext uri="{FF2B5EF4-FFF2-40B4-BE49-F238E27FC236}">
                      <a16:creationId xmlns:a16="http://schemas.microsoft.com/office/drawing/2014/main" id="{85512435-EC4E-0998-2C56-21E03F16165E}"/>
                    </a:ext>
                  </a:extLst>
                </p:cNvPr>
                <p:cNvGrpSpPr/>
                <p:nvPr/>
              </p:nvGrpSpPr>
              <p:grpSpPr>
                <a:xfrm>
                  <a:off x="3746246" y="3418480"/>
                  <a:ext cx="2156378" cy="1954500"/>
                  <a:chOff x="3746246" y="3418480"/>
                  <a:chExt cx="2156378" cy="1954500"/>
                </a:xfrm>
              </p:grpSpPr>
              <p:sp>
                <p:nvSpPr>
                  <p:cNvPr id="41" name="Freeform: Shape 40">
                    <a:extLst>
                      <a:ext uri="{FF2B5EF4-FFF2-40B4-BE49-F238E27FC236}">
                        <a16:creationId xmlns:a16="http://schemas.microsoft.com/office/drawing/2014/main" id="{27C3733C-52A7-C3C1-9A98-EB96C729FBC9}"/>
                      </a:ext>
                    </a:extLst>
                  </p:cNvPr>
                  <p:cNvSpPr/>
                  <p:nvPr/>
                </p:nvSpPr>
                <p:spPr>
                  <a:xfrm>
                    <a:off x="3746246" y="3418480"/>
                    <a:ext cx="2156378" cy="1954500"/>
                  </a:xfrm>
                  <a:custGeom>
                    <a:avLst/>
                    <a:gdLst>
                      <a:gd name="connsiteX0" fmla="*/ 1521358 w 2156378"/>
                      <a:gd name="connsiteY0" fmla="*/ 0 h 1954500"/>
                      <a:gd name="connsiteX1" fmla="*/ 1189998 w 2156378"/>
                      <a:gd name="connsiteY1" fmla="*/ 46996 h 1954500"/>
                      <a:gd name="connsiteX2" fmla="*/ 920653 w 2156378"/>
                      <a:gd name="connsiteY2" fmla="*/ 46996 h 1954500"/>
                      <a:gd name="connsiteX3" fmla="*/ 589293 w 2156378"/>
                      <a:gd name="connsiteY3" fmla="*/ 0 h 1954500"/>
                      <a:gd name="connsiteX4" fmla="*/ 367562 w 2156378"/>
                      <a:gd name="connsiteY4" fmla="*/ 1222877 h 1954500"/>
                      <a:gd name="connsiteX5" fmla="*/ 4135 w 2156378"/>
                      <a:gd name="connsiteY5" fmla="*/ 1798847 h 1954500"/>
                      <a:gd name="connsiteX6" fmla="*/ 34436 w 2156378"/>
                      <a:gd name="connsiteY6" fmla="*/ 1857593 h 1954500"/>
                      <a:gd name="connsiteX7" fmla="*/ 703427 w 2156378"/>
                      <a:gd name="connsiteY7" fmla="*/ 1924818 h 1954500"/>
                      <a:gd name="connsiteX8" fmla="*/ 1407312 w 2156378"/>
                      <a:gd name="connsiteY8" fmla="*/ 1924818 h 1954500"/>
                      <a:gd name="connsiteX9" fmla="*/ 2122328 w 2156378"/>
                      <a:gd name="connsiteY9" fmla="*/ 1857504 h 1954500"/>
                      <a:gd name="connsiteX10" fmla="*/ 2152275 w 2156378"/>
                      <a:gd name="connsiteY10" fmla="*/ 1799377 h 1954500"/>
                      <a:gd name="connsiteX11" fmla="*/ 1793884 w 2156378"/>
                      <a:gd name="connsiteY11" fmla="*/ 1259802 h 1954500"/>
                      <a:gd name="connsiteX12" fmla="*/ 1521446 w 2156378"/>
                      <a:gd name="connsiteY12" fmla="*/ 0 h 1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6378" h="1954500">
                        <a:moveTo>
                          <a:pt x="1521358" y="0"/>
                        </a:moveTo>
                        <a:lnTo>
                          <a:pt x="1189998" y="46996"/>
                        </a:lnTo>
                        <a:cubicBezTo>
                          <a:pt x="1100423" y="56007"/>
                          <a:pt x="1010140" y="56007"/>
                          <a:pt x="920653" y="46996"/>
                        </a:cubicBezTo>
                        <a:lnTo>
                          <a:pt x="589293" y="0"/>
                        </a:lnTo>
                        <a:cubicBezTo>
                          <a:pt x="589293" y="0"/>
                          <a:pt x="564293" y="646288"/>
                          <a:pt x="367562" y="1222877"/>
                        </a:cubicBezTo>
                        <a:cubicBezTo>
                          <a:pt x="294594" y="1436569"/>
                          <a:pt x="80460" y="1640720"/>
                          <a:pt x="4135" y="1798847"/>
                        </a:cubicBezTo>
                        <a:cubicBezTo>
                          <a:pt x="-7790" y="1823670"/>
                          <a:pt x="7227" y="1852911"/>
                          <a:pt x="34436" y="1857593"/>
                        </a:cubicBezTo>
                        <a:lnTo>
                          <a:pt x="703427" y="1924818"/>
                        </a:lnTo>
                        <a:cubicBezTo>
                          <a:pt x="936377" y="1964394"/>
                          <a:pt x="1174362" y="1964394"/>
                          <a:pt x="1407312" y="1924818"/>
                        </a:cubicBezTo>
                        <a:lnTo>
                          <a:pt x="2122328" y="1857504"/>
                        </a:lnTo>
                        <a:cubicBezTo>
                          <a:pt x="2149183" y="1852911"/>
                          <a:pt x="2164112" y="1823935"/>
                          <a:pt x="2152275" y="1799377"/>
                        </a:cubicBezTo>
                        <a:cubicBezTo>
                          <a:pt x="2080279" y="1650349"/>
                          <a:pt x="1867647" y="1460244"/>
                          <a:pt x="1793884" y="1259802"/>
                        </a:cubicBezTo>
                        <a:cubicBezTo>
                          <a:pt x="1578513" y="674203"/>
                          <a:pt x="1521446" y="0"/>
                          <a:pt x="1521446" y="0"/>
                        </a:cubicBezTo>
                        <a:close/>
                      </a:path>
                    </a:pathLst>
                  </a:custGeom>
                  <a:solidFill>
                    <a:srgbClr val="FD504F"/>
                  </a:solidFill>
                  <a:ln w="883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D81C9AE1-F28C-97FE-FE6E-C5825C1ADB40}"/>
                      </a:ext>
                    </a:extLst>
                  </p:cNvPr>
                  <p:cNvSpPr/>
                  <p:nvPr/>
                </p:nvSpPr>
                <p:spPr>
                  <a:xfrm>
                    <a:off x="4310716" y="3624929"/>
                    <a:ext cx="994520" cy="124913"/>
                  </a:xfrm>
                  <a:custGeom>
                    <a:avLst/>
                    <a:gdLst>
                      <a:gd name="connsiteX0" fmla="*/ 981446 w 994520"/>
                      <a:gd name="connsiteY0" fmla="*/ 3003 h 124913"/>
                      <a:gd name="connsiteX1" fmla="*/ 621642 w 994520"/>
                      <a:gd name="connsiteY1" fmla="*/ 32421 h 124913"/>
                      <a:gd name="connsiteX2" fmla="*/ 342490 w 994520"/>
                      <a:gd name="connsiteY2" fmla="*/ 31890 h 124913"/>
                      <a:gd name="connsiteX3" fmla="*/ 9364 w 994520"/>
                      <a:gd name="connsiteY3" fmla="*/ 0 h 124913"/>
                      <a:gd name="connsiteX4" fmla="*/ 0 w 994520"/>
                      <a:gd name="connsiteY4" fmla="*/ 88781 h 124913"/>
                      <a:gd name="connsiteX5" fmla="*/ 336042 w 994520"/>
                      <a:gd name="connsiteY5" fmla="*/ 117756 h 124913"/>
                      <a:gd name="connsiteX6" fmla="*/ 628179 w 994520"/>
                      <a:gd name="connsiteY6" fmla="*/ 118286 h 124913"/>
                      <a:gd name="connsiteX7" fmla="*/ 994520 w 994520"/>
                      <a:gd name="connsiteY7" fmla="*/ 92844 h 124913"/>
                      <a:gd name="connsiteX8" fmla="*/ 981535 w 994520"/>
                      <a:gd name="connsiteY8" fmla="*/ 3092 h 12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520" h="124913">
                        <a:moveTo>
                          <a:pt x="981446" y="3003"/>
                        </a:moveTo>
                        <a:lnTo>
                          <a:pt x="621642" y="32421"/>
                        </a:lnTo>
                        <a:cubicBezTo>
                          <a:pt x="528797" y="41166"/>
                          <a:pt x="435335" y="40989"/>
                          <a:pt x="342490" y="31890"/>
                        </a:cubicBezTo>
                        <a:lnTo>
                          <a:pt x="9364" y="0"/>
                        </a:lnTo>
                        <a:cubicBezTo>
                          <a:pt x="7774" y="26678"/>
                          <a:pt x="2120" y="58039"/>
                          <a:pt x="0" y="88781"/>
                        </a:cubicBezTo>
                        <a:lnTo>
                          <a:pt x="336042" y="117756"/>
                        </a:lnTo>
                        <a:cubicBezTo>
                          <a:pt x="433215" y="127120"/>
                          <a:pt x="531006" y="127297"/>
                          <a:pt x="628179" y="118286"/>
                        </a:cubicBezTo>
                        <a:lnTo>
                          <a:pt x="994520" y="92844"/>
                        </a:lnTo>
                        <a:cubicBezTo>
                          <a:pt x="992400" y="62191"/>
                          <a:pt x="983125" y="29859"/>
                          <a:pt x="981535" y="3092"/>
                        </a:cubicBezTo>
                        <a:close/>
                      </a:path>
                    </a:pathLst>
                  </a:custGeom>
                  <a:solidFill>
                    <a:srgbClr val="FBE8A6"/>
                  </a:solidFill>
                  <a:ln w="8831" cap="flat">
                    <a:noFill/>
                    <a:prstDash val="solid"/>
                    <a:miter/>
                  </a:ln>
                </p:spPr>
                <p:txBody>
                  <a:bodyPr rtlCol="0" anchor="ctr"/>
                  <a:lstStyle/>
                  <a:p>
                    <a:endParaRPr lang="en-IN"/>
                  </a:p>
                </p:txBody>
              </p:sp>
            </p:grpSp>
          </p:grpSp>
        </p:grpSp>
        <p:grpSp>
          <p:nvGrpSpPr>
            <p:cNvPr id="43" name="Graphic 4">
              <a:extLst>
                <a:ext uri="{FF2B5EF4-FFF2-40B4-BE49-F238E27FC236}">
                  <a16:creationId xmlns:a16="http://schemas.microsoft.com/office/drawing/2014/main" id="{8322147B-C4CD-6239-1045-BF58082BB4AC}"/>
                </a:ext>
              </a:extLst>
            </p:cNvPr>
            <p:cNvGrpSpPr/>
            <p:nvPr/>
          </p:nvGrpSpPr>
          <p:grpSpPr>
            <a:xfrm>
              <a:off x="1055689" y="4118920"/>
              <a:ext cx="2133563" cy="1103884"/>
              <a:chOff x="1055689" y="4118920"/>
              <a:chExt cx="2133563" cy="1103884"/>
            </a:xfrm>
          </p:grpSpPr>
          <p:grpSp>
            <p:nvGrpSpPr>
              <p:cNvPr id="44" name="Graphic 4">
                <a:extLst>
                  <a:ext uri="{FF2B5EF4-FFF2-40B4-BE49-F238E27FC236}">
                    <a16:creationId xmlns:a16="http://schemas.microsoft.com/office/drawing/2014/main" id="{F5774AA9-DB98-E075-0EFE-1EDE65E20F03}"/>
                  </a:ext>
                </a:extLst>
              </p:cNvPr>
              <p:cNvGrpSpPr/>
              <p:nvPr/>
            </p:nvGrpSpPr>
            <p:grpSpPr>
              <a:xfrm>
                <a:off x="1899061" y="4118920"/>
                <a:ext cx="1290191" cy="1103884"/>
                <a:chOff x="1899061" y="4118920"/>
                <a:chExt cx="1290191" cy="1103884"/>
              </a:xfrm>
            </p:grpSpPr>
            <p:sp>
              <p:nvSpPr>
                <p:cNvPr id="45" name="Freeform: Shape 44">
                  <a:extLst>
                    <a:ext uri="{FF2B5EF4-FFF2-40B4-BE49-F238E27FC236}">
                      <a16:creationId xmlns:a16="http://schemas.microsoft.com/office/drawing/2014/main" id="{AB325404-0C5C-1C04-7B0F-174FC3994DEE}"/>
                    </a:ext>
                  </a:extLst>
                </p:cNvPr>
                <p:cNvSpPr/>
                <p:nvPr/>
              </p:nvSpPr>
              <p:spPr>
                <a:xfrm>
                  <a:off x="1899061" y="4119450"/>
                  <a:ext cx="1275615" cy="1103354"/>
                </a:xfrm>
                <a:custGeom>
                  <a:avLst/>
                  <a:gdLst>
                    <a:gd name="connsiteX0" fmla="*/ 0 w 1275615"/>
                    <a:gd name="connsiteY0" fmla="*/ 0 h 1103354"/>
                    <a:gd name="connsiteX1" fmla="*/ 1275615 w 1275615"/>
                    <a:gd name="connsiteY1" fmla="*/ 0 h 1103354"/>
                    <a:gd name="connsiteX2" fmla="*/ 1275615 w 1275615"/>
                    <a:gd name="connsiteY2" fmla="*/ 1103354 h 1103354"/>
                    <a:gd name="connsiteX3" fmla="*/ 0 w 1275615"/>
                    <a:gd name="connsiteY3" fmla="*/ 1103354 h 1103354"/>
                  </a:gdLst>
                  <a:ahLst/>
                  <a:cxnLst>
                    <a:cxn ang="0">
                      <a:pos x="connsiteX0" y="connsiteY0"/>
                    </a:cxn>
                    <a:cxn ang="0">
                      <a:pos x="connsiteX1" y="connsiteY1"/>
                    </a:cxn>
                    <a:cxn ang="0">
                      <a:pos x="connsiteX2" y="connsiteY2"/>
                    </a:cxn>
                    <a:cxn ang="0">
                      <a:pos x="connsiteX3" y="connsiteY3"/>
                    </a:cxn>
                  </a:cxnLst>
                  <a:rect l="l" t="t" r="r" b="b"/>
                  <a:pathLst>
                    <a:path w="1275615" h="1103354">
                      <a:moveTo>
                        <a:pt x="0" y="0"/>
                      </a:moveTo>
                      <a:lnTo>
                        <a:pt x="1275615" y="0"/>
                      </a:lnTo>
                      <a:lnTo>
                        <a:pt x="1275615" y="1103354"/>
                      </a:lnTo>
                      <a:lnTo>
                        <a:pt x="0" y="1103354"/>
                      </a:lnTo>
                      <a:close/>
                    </a:path>
                  </a:pathLst>
                </a:custGeom>
                <a:solidFill>
                  <a:srgbClr val="FD504F"/>
                </a:solidFill>
                <a:ln w="8831"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42A62E7A-4455-0055-8268-127529B5927F}"/>
                    </a:ext>
                  </a:extLst>
                </p:cNvPr>
                <p:cNvSpPr/>
                <p:nvPr/>
              </p:nvSpPr>
              <p:spPr>
                <a:xfrm>
                  <a:off x="1899061" y="4119450"/>
                  <a:ext cx="1275615" cy="154681"/>
                </a:xfrm>
                <a:custGeom>
                  <a:avLst/>
                  <a:gdLst>
                    <a:gd name="connsiteX0" fmla="*/ 0 w 1275615"/>
                    <a:gd name="connsiteY0" fmla="*/ 0 h 154681"/>
                    <a:gd name="connsiteX1" fmla="*/ 1275615 w 1275615"/>
                    <a:gd name="connsiteY1" fmla="*/ 0 h 154681"/>
                    <a:gd name="connsiteX2" fmla="*/ 1275615 w 1275615"/>
                    <a:gd name="connsiteY2" fmla="*/ 154682 h 154681"/>
                    <a:gd name="connsiteX3" fmla="*/ 0 w 1275615"/>
                    <a:gd name="connsiteY3" fmla="*/ 154682 h 154681"/>
                  </a:gdLst>
                  <a:ahLst/>
                  <a:cxnLst>
                    <a:cxn ang="0">
                      <a:pos x="connsiteX0" y="connsiteY0"/>
                    </a:cxn>
                    <a:cxn ang="0">
                      <a:pos x="connsiteX1" y="connsiteY1"/>
                    </a:cxn>
                    <a:cxn ang="0">
                      <a:pos x="connsiteX2" y="connsiteY2"/>
                    </a:cxn>
                    <a:cxn ang="0">
                      <a:pos x="connsiteX3" y="connsiteY3"/>
                    </a:cxn>
                  </a:cxnLst>
                  <a:rect l="l" t="t" r="r" b="b"/>
                  <a:pathLst>
                    <a:path w="1275615" h="154681">
                      <a:moveTo>
                        <a:pt x="0" y="0"/>
                      </a:moveTo>
                      <a:lnTo>
                        <a:pt x="1275615" y="0"/>
                      </a:lnTo>
                      <a:lnTo>
                        <a:pt x="1275615" y="154682"/>
                      </a:lnTo>
                      <a:lnTo>
                        <a:pt x="0" y="154682"/>
                      </a:lnTo>
                      <a:close/>
                    </a:path>
                  </a:pathLst>
                </a:custGeom>
                <a:solidFill>
                  <a:srgbClr val="4D4450"/>
                </a:solidFill>
                <a:ln w="8831" cap="flat">
                  <a:noFill/>
                  <a:prstDash val="solid"/>
                  <a:miter/>
                </a:ln>
              </p:spPr>
              <p:txBody>
                <a:bodyPr rtlCol="0" anchor="ctr"/>
                <a:lstStyle/>
                <a:p>
                  <a:endParaRPr lang="en-IN"/>
                </a:p>
              </p:txBody>
            </p:sp>
            <p:grpSp>
              <p:nvGrpSpPr>
                <p:cNvPr id="47" name="Graphic 4">
                  <a:extLst>
                    <a:ext uri="{FF2B5EF4-FFF2-40B4-BE49-F238E27FC236}">
                      <a16:creationId xmlns:a16="http://schemas.microsoft.com/office/drawing/2014/main" id="{16204A61-1C08-9DFD-8DAD-697412FD771B}"/>
                    </a:ext>
                  </a:extLst>
                </p:cNvPr>
                <p:cNvGrpSpPr/>
                <p:nvPr/>
              </p:nvGrpSpPr>
              <p:grpSpPr>
                <a:xfrm>
                  <a:off x="2008513" y="4376340"/>
                  <a:ext cx="776234" cy="505122"/>
                  <a:chOff x="2008513" y="4376340"/>
                  <a:chExt cx="776234" cy="505122"/>
                </a:xfrm>
              </p:grpSpPr>
              <p:grpSp>
                <p:nvGrpSpPr>
                  <p:cNvPr id="48" name="Graphic 4">
                    <a:extLst>
                      <a:ext uri="{FF2B5EF4-FFF2-40B4-BE49-F238E27FC236}">
                        <a16:creationId xmlns:a16="http://schemas.microsoft.com/office/drawing/2014/main" id="{7C699477-3272-FAC9-5FA3-727B96C700F2}"/>
                      </a:ext>
                    </a:extLst>
                  </p:cNvPr>
                  <p:cNvGrpSpPr/>
                  <p:nvPr/>
                </p:nvGrpSpPr>
                <p:grpSpPr>
                  <a:xfrm>
                    <a:off x="2441197" y="4564326"/>
                    <a:ext cx="343462" cy="129063"/>
                    <a:chOff x="2441197" y="4564326"/>
                    <a:chExt cx="343462" cy="129063"/>
                  </a:xfrm>
                </p:grpSpPr>
                <p:sp>
                  <p:nvSpPr>
                    <p:cNvPr id="49" name="Freeform: Shape 48">
                      <a:extLst>
                        <a:ext uri="{FF2B5EF4-FFF2-40B4-BE49-F238E27FC236}">
                          <a16:creationId xmlns:a16="http://schemas.microsoft.com/office/drawing/2014/main" id="{E07A6242-B43E-1447-0B06-DB6134984706}"/>
                        </a:ext>
                      </a:extLst>
                    </p:cNvPr>
                    <p:cNvSpPr/>
                    <p:nvPr/>
                  </p:nvSpPr>
                  <p:spPr>
                    <a:xfrm rot="-5400000">
                      <a:off x="2548397" y="4457126"/>
                      <a:ext cx="129063" cy="343462"/>
                    </a:xfrm>
                    <a:custGeom>
                      <a:avLst/>
                      <a:gdLst>
                        <a:gd name="connsiteX0" fmla="*/ 0 w 129063"/>
                        <a:gd name="connsiteY0" fmla="*/ 0 h 343462"/>
                        <a:gd name="connsiteX1" fmla="*/ 129063 w 129063"/>
                        <a:gd name="connsiteY1" fmla="*/ 0 h 343462"/>
                        <a:gd name="connsiteX2" fmla="*/ 129063 w 129063"/>
                        <a:gd name="connsiteY2" fmla="*/ 343462 h 343462"/>
                        <a:gd name="connsiteX3" fmla="*/ 0 w 129063"/>
                        <a:gd name="connsiteY3" fmla="*/ 343462 h 343462"/>
                      </a:gdLst>
                      <a:ahLst/>
                      <a:cxnLst>
                        <a:cxn ang="0">
                          <a:pos x="connsiteX0" y="connsiteY0"/>
                        </a:cxn>
                        <a:cxn ang="0">
                          <a:pos x="connsiteX1" y="connsiteY1"/>
                        </a:cxn>
                        <a:cxn ang="0">
                          <a:pos x="connsiteX2" y="connsiteY2"/>
                        </a:cxn>
                        <a:cxn ang="0">
                          <a:pos x="connsiteX3" y="connsiteY3"/>
                        </a:cxn>
                      </a:cxnLst>
                      <a:rect l="l" t="t" r="r" b="b"/>
                      <a:pathLst>
                        <a:path w="129063" h="343462">
                          <a:moveTo>
                            <a:pt x="0" y="0"/>
                          </a:moveTo>
                          <a:lnTo>
                            <a:pt x="129063" y="0"/>
                          </a:lnTo>
                          <a:lnTo>
                            <a:pt x="129063" y="343462"/>
                          </a:lnTo>
                          <a:lnTo>
                            <a:pt x="0" y="343462"/>
                          </a:lnTo>
                          <a:close/>
                        </a:path>
                      </a:pathLst>
                    </a:custGeom>
                    <a:solidFill>
                      <a:srgbClr val="4D4450"/>
                    </a:solidFill>
                    <a:ln w="8831"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D4217892-6404-CBCB-9D61-D57F0DE3B99F}"/>
                        </a:ext>
                      </a:extLst>
                    </p:cNvPr>
                    <p:cNvSpPr/>
                    <p:nvPr/>
                  </p:nvSpPr>
                  <p:spPr>
                    <a:xfrm rot="-5400000">
                      <a:off x="2566550" y="4477665"/>
                      <a:ext cx="92932" cy="302296"/>
                    </a:xfrm>
                    <a:custGeom>
                      <a:avLst/>
                      <a:gdLst>
                        <a:gd name="connsiteX0" fmla="*/ 0 w 92932"/>
                        <a:gd name="connsiteY0" fmla="*/ 0 h 302296"/>
                        <a:gd name="connsiteX1" fmla="*/ 92933 w 92932"/>
                        <a:gd name="connsiteY1" fmla="*/ 0 h 302296"/>
                        <a:gd name="connsiteX2" fmla="*/ 92933 w 92932"/>
                        <a:gd name="connsiteY2" fmla="*/ 302296 h 302296"/>
                        <a:gd name="connsiteX3" fmla="*/ 0 w 92932"/>
                        <a:gd name="connsiteY3" fmla="*/ 302296 h 302296"/>
                      </a:gdLst>
                      <a:ahLst/>
                      <a:cxnLst>
                        <a:cxn ang="0">
                          <a:pos x="connsiteX0" y="connsiteY0"/>
                        </a:cxn>
                        <a:cxn ang="0">
                          <a:pos x="connsiteX1" y="connsiteY1"/>
                        </a:cxn>
                        <a:cxn ang="0">
                          <a:pos x="connsiteX2" y="connsiteY2"/>
                        </a:cxn>
                        <a:cxn ang="0">
                          <a:pos x="connsiteX3" y="connsiteY3"/>
                        </a:cxn>
                      </a:cxnLst>
                      <a:rect l="l" t="t" r="r" b="b"/>
                      <a:pathLst>
                        <a:path w="92932" h="302296">
                          <a:moveTo>
                            <a:pt x="0" y="0"/>
                          </a:moveTo>
                          <a:lnTo>
                            <a:pt x="92933" y="0"/>
                          </a:lnTo>
                          <a:lnTo>
                            <a:pt x="92933" y="302296"/>
                          </a:lnTo>
                          <a:lnTo>
                            <a:pt x="0" y="302296"/>
                          </a:lnTo>
                          <a:close/>
                        </a:path>
                      </a:pathLst>
                    </a:custGeom>
                    <a:solidFill>
                      <a:srgbClr val="FBE8A6"/>
                    </a:solidFill>
                    <a:ln w="8831" cap="flat">
                      <a:noFill/>
                      <a:prstDash val="solid"/>
                      <a:miter/>
                    </a:ln>
                  </p:spPr>
                  <p:txBody>
                    <a:bodyPr rtlCol="0" anchor="ctr"/>
                    <a:lstStyle/>
                    <a:p>
                      <a:endParaRPr lang="en-IN"/>
                    </a:p>
                  </p:txBody>
                </p:sp>
              </p:grpSp>
              <p:grpSp>
                <p:nvGrpSpPr>
                  <p:cNvPr id="51" name="Graphic 4">
                    <a:extLst>
                      <a:ext uri="{FF2B5EF4-FFF2-40B4-BE49-F238E27FC236}">
                        <a16:creationId xmlns:a16="http://schemas.microsoft.com/office/drawing/2014/main" id="{BA2424FF-147F-DC7B-69D1-76880EF511B0}"/>
                      </a:ext>
                    </a:extLst>
                  </p:cNvPr>
                  <p:cNvGrpSpPr/>
                  <p:nvPr/>
                </p:nvGrpSpPr>
                <p:grpSpPr>
                  <a:xfrm>
                    <a:off x="2441286" y="4752399"/>
                    <a:ext cx="343462" cy="129063"/>
                    <a:chOff x="2441286" y="4752399"/>
                    <a:chExt cx="343462" cy="129063"/>
                  </a:xfrm>
                </p:grpSpPr>
                <p:sp>
                  <p:nvSpPr>
                    <p:cNvPr id="52" name="Freeform: Shape 51">
                      <a:extLst>
                        <a:ext uri="{FF2B5EF4-FFF2-40B4-BE49-F238E27FC236}">
                          <a16:creationId xmlns:a16="http://schemas.microsoft.com/office/drawing/2014/main" id="{6E76BA63-03B5-82B7-6742-E2E754523533}"/>
                        </a:ext>
                      </a:extLst>
                    </p:cNvPr>
                    <p:cNvSpPr/>
                    <p:nvPr/>
                  </p:nvSpPr>
                  <p:spPr>
                    <a:xfrm rot="-5400000">
                      <a:off x="2548485" y="4645200"/>
                      <a:ext cx="129063" cy="343462"/>
                    </a:xfrm>
                    <a:custGeom>
                      <a:avLst/>
                      <a:gdLst>
                        <a:gd name="connsiteX0" fmla="*/ 0 w 129063"/>
                        <a:gd name="connsiteY0" fmla="*/ 0 h 343462"/>
                        <a:gd name="connsiteX1" fmla="*/ 129063 w 129063"/>
                        <a:gd name="connsiteY1" fmla="*/ 0 h 343462"/>
                        <a:gd name="connsiteX2" fmla="*/ 129063 w 129063"/>
                        <a:gd name="connsiteY2" fmla="*/ 343462 h 343462"/>
                        <a:gd name="connsiteX3" fmla="*/ 0 w 129063"/>
                        <a:gd name="connsiteY3" fmla="*/ 343462 h 343462"/>
                      </a:gdLst>
                      <a:ahLst/>
                      <a:cxnLst>
                        <a:cxn ang="0">
                          <a:pos x="connsiteX0" y="connsiteY0"/>
                        </a:cxn>
                        <a:cxn ang="0">
                          <a:pos x="connsiteX1" y="connsiteY1"/>
                        </a:cxn>
                        <a:cxn ang="0">
                          <a:pos x="connsiteX2" y="connsiteY2"/>
                        </a:cxn>
                        <a:cxn ang="0">
                          <a:pos x="connsiteX3" y="connsiteY3"/>
                        </a:cxn>
                      </a:cxnLst>
                      <a:rect l="l" t="t" r="r" b="b"/>
                      <a:pathLst>
                        <a:path w="129063" h="343462">
                          <a:moveTo>
                            <a:pt x="0" y="0"/>
                          </a:moveTo>
                          <a:lnTo>
                            <a:pt x="129063" y="0"/>
                          </a:lnTo>
                          <a:lnTo>
                            <a:pt x="129063" y="343462"/>
                          </a:lnTo>
                          <a:lnTo>
                            <a:pt x="0" y="343462"/>
                          </a:lnTo>
                          <a:close/>
                        </a:path>
                      </a:pathLst>
                    </a:custGeom>
                    <a:solidFill>
                      <a:srgbClr val="4D4450"/>
                    </a:solidFill>
                    <a:ln w="8831"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B7D63F22-44B7-39C2-7041-35ECF7EB1F3A}"/>
                        </a:ext>
                      </a:extLst>
                    </p:cNvPr>
                    <p:cNvSpPr/>
                    <p:nvPr/>
                  </p:nvSpPr>
                  <p:spPr>
                    <a:xfrm rot="-5400000">
                      <a:off x="2566550" y="4665739"/>
                      <a:ext cx="92932" cy="302296"/>
                    </a:xfrm>
                    <a:custGeom>
                      <a:avLst/>
                      <a:gdLst>
                        <a:gd name="connsiteX0" fmla="*/ 0 w 92932"/>
                        <a:gd name="connsiteY0" fmla="*/ 0 h 302296"/>
                        <a:gd name="connsiteX1" fmla="*/ 92933 w 92932"/>
                        <a:gd name="connsiteY1" fmla="*/ 0 h 302296"/>
                        <a:gd name="connsiteX2" fmla="*/ 92933 w 92932"/>
                        <a:gd name="connsiteY2" fmla="*/ 302296 h 302296"/>
                        <a:gd name="connsiteX3" fmla="*/ 0 w 92932"/>
                        <a:gd name="connsiteY3" fmla="*/ 302296 h 302296"/>
                      </a:gdLst>
                      <a:ahLst/>
                      <a:cxnLst>
                        <a:cxn ang="0">
                          <a:pos x="connsiteX0" y="connsiteY0"/>
                        </a:cxn>
                        <a:cxn ang="0">
                          <a:pos x="connsiteX1" y="connsiteY1"/>
                        </a:cxn>
                        <a:cxn ang="0">
                          <a:pos x="connsiteX2" y="connsiteY2"/>
                        </a:cxn>
                        <a:cxn ang="0">
                          <a:pos x="connsiteX3" y="connsiteY3"/>
                        </a:cxn>
                      </a:cxnLst>
                      <a:rect l="l" t="t" r="r" b="b"/>
                      <a:pathLst>
                        <a:path w="92932" h="302296">
                          <a:moveTo>
                            <a:pt x="0" y="0"/>
                          </a:moveTo>
                          <a:lnTo>
                            <a:pt x="92933" y="0"/>
                          </a:lnTo>
                          <a:lnTo>
                            <a:pt x="92933" y="302296"/>
                          </a:lnTo>
                          <a:lnTo>
                            <a:pt x="0" y="302296"/>
                          </a:lnTo>
                          <a:close/>
                        </a:path>
                      </a:pathLst>
                    </a:custGeom>
                    <a:solidFill>
                      <a:srgbClr val="FBE8A6"/>
                    </a:solidFill>
                    <a:ln w="8831" cap="flat">
                      <a:noFill/>
                      <a:prstDash val="solid"/>
                      <a:miter/>
                    </a:ln>
                  </p:spPr>
                  <p:txBody>
                    <a:bodyPr rtlCol="0" anchor="ctr"/>
                    <a:lstStyle/>
                    <a:p>
                      <a:endParaRPr lang="en-IN"/>
                    </a:p>
                  </p:txBody>
                </p:sp>
              </p:grpSp>
              <p:grpSp>
                <p:nvGrpSpPr>
                  <p:cNvPr id="54" name="Graphic 4">
                    <a:extLst>
                      <a:ext uri="{FF2B5EF4-FFF2-40B4-BE49-F238E27FC236}">
                        <a16:creationId xmlns:a16="http://schemas.microsoft.com/office/drawing/2014/main" id="{16299B5E-D2D5-FCD6-9B73-FA7DE793F52E}"/>
                      </a:ext>
                    </a:extLst>
                  </p:cNvPr>
                  <p:cNvGrpSpPr/>
                  <p:nvPr/>
                </p:nvGrpSpPr>
                <p:grpSpPr>
                  <a:xfrm>
                    <a:off x="2008513" y="4564326"/>
                    <a:ext cx="343462" cy="129063"/>
                    <a:chOff x="2008513" y="4564326"/>
                    <a:chExt cx="343462" cy="129063"/>
                  </a:xfrm>
                </p:grpSpPr>
                <p:sp>
                  <p:nvSpPr>
                    <p:cNvPr id="55" name="Freeform: Shape 54">
                      <a:extLst>
                        <a:ext uri="{FF2B5EF4-FFF2-40B4-BE49-F238E27FC236}">
                          <a16:creationId xmlns:a16="http://schemas.microsoft.com/office/drawing/2014/main" id="{FEA7FBB8-6F37-FB9B-497A-A1F85194C62A}"/>
                        </a:ext>
                      </a:extLst>
                    </p:cNvPr>
                    <p:cNvSpPr/>
                    <p:nvPr/>
                  </p:nvSpPr>
                  <p:spPr>
                    <a:xfrm rot="-5400000">
                      <a:off x="2115712" y="4457126"/>
                      <a:ext cx="129063" cy="343462"/>
                    </a:xfrm>
                    <a:custGeom>
                      <a:avLst/>
                      <a:gdLst>
                        <a:gd name="connsiteX0" fmla="*/ 0 w 129063"/>
                        <a:gd name="connsiteY0" fmla="*/ 0 h 343462"/>
                        <a:gd name="connsiteX1" fmla="*/ 129063 w 129063"/>
                        <a:gd name="connsiteY1" fmla="*/ 0 h 343462"/>
                        <a:gd name="connsiteX2" fmla="*/ 129063 w 129063"/>
                        <a:gd name="connsiteY2" fmla="*/ 343462 h 343462"/>
                        <a:gd name="connsiteX3" fmla="*/ 0 w 129063"/>
                        <a:gd name="connsiteY3" fmla="*/ 343462 h 343462"/>
                      </a:gdLst>
                      <a:ahLst/>
                      <a:cxnLst>
                        <a:cxn ang="0">
                          <a:pos x="connsiteX0" y="connsiteY0"/>
                        </a:cxn>
                        <a:cxn ang="0">
                          <a:pos x="connsiteX1" y="connsiteY1"/>
                        </a:cxn>
                        <a:cxn ang="0">
                          <a:pos x="connsiteX2" y="connsiteY2"/>
                        </a:cxn>
                        <a:cxn ang="0">
                          <a:pos x="connsiteX3" y="connsiteY3"/>
                        </a:cxn>
                      </a:cxnLst>
                      <a:rect l="l" t="t" r="r" b="b"/>
                      <a:pathLst>
                        <a:path w="129063" h="343462">
                          <a:moveTo>
                            <a:pt x="0" y="0"/>
                          </a:moveTo>
                          <a:lnTo>
                            <a:pt x="129063" y="0"/>
                          </a:lnTo>
                          <a:lnTo>
                            <a:pt x="129063" y="343462"/>
                          </a:lnTo>
                          <a:lnTo>
                            <a:pt x="0" y="343462"/>
                          </a:lnTo>
                          <a:close/>
                        </a:path>
                      </a:pathLst>
                    </a:custGeom>
                    <a:solidFill>
                      <a:srgbClr val="4D4450"/>
                    </a:solidFill>
                    <a:ln w="8831"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A35E01D-E2DB-769E-A7C4-9F819DB7AC24}"/>
                        </a:ext>
                      </a:extLst>
                    </p:cNvPr>
                    <p:cNvSpPr/>
                    <p:nvPr/>
                  </p:nvSpPr>
                  <p:spPr>
                    <a:xfrm rot="-5400000">
                      <a:off x="2133866" y="4477753"/>
                      <a:ext cx="92932" cy="302296"/>
                    </a:xfrm>
                    <a:custGeom>
                      <a:avLst/>
                      <a:gdLst>
                        <a:gd name="connsiteX0" fmla="*/ 0 w 92932"/>
                        <a:gd name="connsiteY0" fmla="*/ 0 h 302296"/>
                        <a:gd name="connsiteX1" fmla="*/ 92933 w 92932"/>
                        <a:gd name="connsiteY1" fmla="*/ 0 h 302296"/>
                        <a:gd name="connsiteX2" fmla="*/ 92933 w 92932"/>
                        <a:gd name="connsiteY2" fmla="*/ 302296 h 302296"/>
                        <a:gd name="connsiteX3" fmla="*/ 0 w 92932"/>
                        <a:gd name="connsiteY3" fmla="*/ 302296 h 302296"/>
                      </a:gdLst>
                      <a:ahLst/>
                      <a:cxnLst>
                        <a:cxn ang="0">
                          <a:pos x="connsiteX0" y="connsiteY0"/>
                        </a:cxn>
                        <a:cxn ang="0">
                          <a:pos x="connsiteX1" y="connsiteY1"/>
                        </a:cxn>
                        <a:cxn ang="0">
                          <a:pos x="connsiteX2" y="connsiteY2"/>
                        </a:cxn>
                        <a:cxn ang="0">
                          <a:pos x="connsiteX3" y="connsiteY3"/>
                        </a:cxn>
                      </a:cxnLst>
                      <a:rect l="l" t="t" r="r" b="b"/>
                      <a:pathLst>
                        <a:path w="92932" h="302296">
                          <a:moveTo>
                            <a:pt x="0" y="0"/>
                          </a:moveTo>
                          <a:lnTo>
                            <a:pt x="92933" y="0"/>
                          </a:lnTo>
                          <a:lnTo>
                            <a:pt x="92933" y="302296"/>
                          </a:lnTo>
                          <a:lnTo>
                            <a:pt x="0" y="302296"/>
                          </a:lnTo>
                          <a:close/>
                        </a:path>
                      </a:pathLst>
                    </a:custGeom>
                    <a:solidFill>
                      <a:srgbClr val="FBE8A6"/>
                    </a:solidFill>
                    <a:ln w="8831" cap="flat">
                      <a:noFill/>
                      <a:prstDash val="solid"/>
                      <a:miter/>
                    </a:ln>
                  </p:spPr>
                  <p:txBody>
                    <a:bodyPr rtlCol="0" anchor="ctr"/>
                    <a:lstStyle/>
                    <a:p>
                      <a:endParaRPr lang="en-IN"/>
                    </a:p>
                  </p:txBody>
                </p:sp>
              </p:grpSp>
              <p:grpSp>
                <p:nvGrpSpPr>
                  <p:cNvPr id="57" name="Graphic 4">
                    <a:extLst>
                      <a:ext uri="{FF2B5EF4-FFF2-40B4-BE49-F238E27FC236}">
                        <a16:creationId xmlns:a16="http://schemas.microsoft.com/office/drawing/2014/main" id="{0531B755-02B1-0DBA-175E-2B858B579123}"/>
                      </a:ext>
                    </a:extLst>
                  </p:cNvPr>
                  <p:cNvGrpSpPr/>
                  <p:nvPr/>
                </p:nvGrpSpPr>
                <p:grpSpPr>
                  <a:xfrm>
                    <a:off x="2441197" y="4376340"/>
                    <a:ext cx="343462" cy="129063"/>
                    <a:chOff x="2441197" y="4376340"/>
                    <a:chExt cx="343462" cy="129063"/>
                  </a:xfrm>
                </p:grpSpPr>
                <p:sp>
                  <p:nvSpPr>
                    <p:cNvPr id="58" name="Freeform: Shape 57">
                      <a:extLst>
                        <a:ext uri="{FF2B5EF4-FFF2-40B4-BE49-F238E27FC236}">
                          <a16:creationId xmlns:a16="http://schemas.microsoft.com/office/drawing/2014/main" id="{C4AFCB4E-5C09-0346-9A01-A94A1259BD4F}"/>
                        </a:ext>
                      </a:extLst>
                    </p:cNvPr>
                    <p:cNvSpPr/>
                    <p:nvPr/>
                  </p:nvSpPr>
                  <p:spPr>
                    <a:xfrm rot="-5400000">
                      <a:off x="2548397" y="4269141"/>
                      <a:ext cx="129063" cy="343462"/>
                    </a:xfrm>
                    <a:custGeom>
                      <a:avLst/>
                      <a:gdLst>
                        <a:gd name="connsiteX0" fmla="*/ 0 w 129063"/>
                        <a:gd name="connsiteY0" fmla="*/ 0 h 343462"/>
                        <a:gd name="connsiteX1" fmla="*/ 129063 w 129063"/>
                        <a:gd name="connsiteY1" fmla="*/ 0 h 343462"/>
                        <a:gd name="connsiteX2" fmla="*/ 129063 w 129063"/>
                        <a:gd name="connsiteY2" fmla="*/ 343462 h 343462"/>
                        <a:gd name="connsiteX3" fmla="*/ 0 w 129063"/>
                        <a:gd name="connsiteY3" fmla="*/ 343462 h 343462"/>
                      </a:gdLst>
                      <a:ahLst/>
                      <a:cxnLst>
                        <a:cxn ang="0">
                          <a:pos x="connsiteX0" y="connsiteY0"/>
                        </a:cxn>
                        <a:cxn ang="0">
                          <a:pos x="connsiteX1" y="connsiteY1"/>
                        </a:cxn>
                        <a:cxn ang="0">
                          <a:pos x="connsiteX2" y="connsiteY2"/>
                        </a:cxn>
                        <a:cxn ang="0">
                          <a:pos x="connsiteX3" y="connsiteY3"/>
                        </a:cxn>
                      </a:cxnLst>
                      <a:rect l="l" t="t" r="r" b="b"/>
                      <a:pathLst>
                        <a:path w="129063" h="343462">
                          <a:moveTo>
                            <a:pt x="0" y="0"/>
                          </a:moveTo>
                          <a:lnTo>
                            <a:pt x="129063" y="0"/>
                          </a:lnTo>
                          <a:lnTo>
                            <a:pt x="129063" y="343462"/>
                          </a:lnTo>
                          <a:lnTo>
                            <a:pt x="0" y="343462"/>
                          </a:lnTo>
                          <a:close/>
                        </a:path>
                      </a:pathLst>
                    </a:custGeom>
                    <a:solidFill>
                      <a:srgbClr val="4D4450"/>
                    </a:solidFill>
                    <a:ln w="8831"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EF5DD852-9277-E9B4-5B2B-217E5714E2FB}"/>
                        </a:ext>
                      </a:extLst>
                    </p:cNvPr>
                    <p:cNvSpPr/>
                    <p:nvPr/>
                  </p:nvSpPr>
                  <p:spPr>
                    <a:xfrm rot="-5400000">
                      <a:off x="2566462" y="4289680"/>
                      <a:ext cx="92932" cy="302296"/>
                    </a:xfrm>
                    <a:custGeom>
                      <a:avLst/>
                      <a:gdLst>
                        <a:gd name="connsiteX0" fmla="*/ 0 w 92932"/>
                        <a:gd name="connsiteY0" fmla="*/ 0 h 302296"/>
                        <a:gd name="connsiteX1" fmla="*/ 92933 w 92932"/>
                        <a:gd name="connsiteY1" fmla="*/ 0 h 302296"/>
                        <a:gd name="connsiteX2" fmla="*/ 92933 w 92932"/>
                        <a:gd name="connsiteY2" fmla="*/ 302296 h 302296"/>
                        <a:gd name="connsiteX3" fmla="*/ 0 w 92932"/>
                        <a:gd name="connsiteY3" fmla="*/ 302296 h 302296"/>
                      </a:gdLst>
                      <a:ahLst/>
                      <a:cxnLst>
                        <a:cxn ang="0">
                          <a:pos x="connsiteX0" y="connsiteY0"/>
                        </a:cxn>
                        <a:cxn ang="0">
                          <a:pos x="connsiteX1" y="connsiteY1"/>
                        </a:cxn>
                        <a:cxn ang="0">
                          <a:pos x="connsiteX2" y="connsiteY2"/>
                        </a:cxn>
                        <a:cxn ang="0">
                          <a:pos x="connsiteX3" y="connsiteY3"/>
                        </a:cxn>
                      </a:cxnLst>
                      <a:rect l="l" t="t" r="r" b="b"/>
                      <a:pathLst>
                        <a:path w="92932" h="302296">
                          <a:moveTo>
                            <a:pt x="0" y="0"/>
                          </a:moveTo>
                          <a:lnTo>
                            <a:pt x="92933" y="0"/>
                          </a:lnTo>
                          <a:lnTo>
                            <a:pt x="92933" y="302296"/>
                          </a:lnTo>
                          <a:lnTo>
                            <a:pt x="0" y="302296"/>
                          </a:lnTo>
                          <a:close/>
                        </a:path>
                      </a:pathLst>
                    </a:custGeom>
                    <a:solidFill>
                      <a:srgbClr val="FBE8A6"/>
                    </a:solidFill>
                    <a:ln w="8831" cap="flat">
                      <a:noFill/>
                      <a:prstDash val="solid"/>
                      <a:miter/>
                    </a:ln>
                  </p:spPr>
                  <p:txBody>
                    <a:bodyPr rtlCol="0" anchor="ctr"/>
                    <a:lstStyle/>
                    <a:p>
                      <a:endParaRPr lang="en-IN"/>
                    </a:p>
                  </p:txBody>
                </p:sp>
              </p:grpSp>
              <p:grpSp>
                <p:nvGrpSpPr>
                  <p:cNvPr id="60" name="Graphic 4">
                    <a:extLst>
                      <a:ext uri="{FF2B5EF4-FFF2-40B4-BE49-F238E27FC236}">
                        <a16:creationId xmlns:a16="http://schemas.microsoft.com/office/drawing/2014/main" id="{54093E04-FC81-7897-7144-50F23829787E}"/>
                      </a:ext>
                    </a:extLst>
                  </p:cNvPr>
                  <p:cNvGrpSpPr/>
                  <p:nvPr/>
                </p:nvGrpSpPr>
                <p:grpSpPr>
                  <a:xfrm>
                    <a:off x="2008513" y="4376340"/>
                    <a:ext cx="343462" cy="129063"/>
                    <a:chOff x="2008513" y="4376340"/>
                    <a:chExt cx="343462" cy="129063"/>
                  </a:xfrm>
                </p:grpSpPr>
                <p:sp>
                  <p:nvSpPr>
                    <p:cNvPr id="61" name="Freeform: Shape 60">
                      <a:extLst>
                        <a:ext uri="{FF2B5EF4-FFF2-40B4-BE49-F238E27FC236}">
                          <a16:creationId xmlns:a16="http://schemas.microsoft.com/office/drawing/2014/main" id="{808C5B86-79D5-E4C4-C6DD-876672698193}"/>
                        </a:ext>
                      </a:extLst>
                    </p:cNvPr>
                    <p:cNvSpPr/>
                    <p:nvPr/>
                  </p:nvSpPr>
                  <p:spPr>
                    <a:xfrm rot="-5400000">
                      <a:off x="2115712" y="4269141"/>
                      <a:ext cx="129063" cy="343462"/>
                    </a:xfrm>
                    <a:custGeom>
                      <a:avLst/>
                      <a:gdLst>
                        <a:gd name="connsiteX0" fmla="*/ 0 w 129063"/>
                        <a:gd name="connsiteY0" fmla="*/ 0 h 343462"/>
                        <a:gd name="connsiteX1" fmla="*/ 129063 w 129063"/>
                        <a:gd name="connsiteY1" fmla="*/ 0 h 343462"/>
                        <a:gd name="connsiteX2" fmla="*/ 129063 w 129063"/>
                        <a:gd name="connsiteY2" fmla="*/ 343462 h 343462"/>
                        <a:gd name="connsiteX3" fmla="*/ 0 w 129063"/>
                        <a:gd name="connsiteY3" fmla="*/ 343462 h 343462"/>
                      </a:gdLst>
                      <a:ahLst/>
                      <a:cxnLst>
                        <a:cxn ang="0">
                          <a:pos x="connsiteX0" y="connsiteY0"/>
                        </a:cxn>
                        <a:cxn ang="0">
                          <a:pos x="connsiteX1" y="connsiteY1"/>
                        </a:cxn>
                        <a:cxn ang="0">
                          <a:pos x="connsiteX2" y="connsiteY2"/>
                        </a:cxn>
                        <a:cxn ang="0">
                          <a:pos x="connsiteX3" y="connsiteY3"/>
                        </a:cxn>
                      </a:cxnLst>
                      <a:rect l="l" t="t" r="r" b="b"/>
                      <a:pathLst>
                        <a:path w="129063" h="343462">
                          <a:moveTo>
                            <a:pt x="0" y="0"/>
                          </a:moveTo>
                          <a:lnTo>
                            <a:pt x="129063" y="0"/>
                          </a:lnTo>
                          <a:lnTo>
                            <a:pt x="129063" y="343462"/>
                          </a:lnTo>
                          <a:lnTo>
                            <a:pt x="0" y="343462"/>
                          </a:lnTo>
                          <a:close/>
                        </a:path>
                      </a:pathLst>
                    </a:custGeom>
                    <a:solidFill>
                      <a:srgbClr val="4D4450"/>
                    </a:solidFill>
                    <a:ln w="8831"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EF6C9F1-637D-5279-3900-5B10878DB954}"/>
                        </a:ext>
                      </a:extLst>
                    </p:cNvPr>
                    <p:cNvSpPr/>
                    <p:nvPr/>
                  </p:nvSpPr>
                  <p:spPr>
                    <a:xfrm rot="-5400000">
                      <a:off x="2133778" y="4289768"/>
                      <a:ext cx="92932" cy="302296"/>
                    </a:xfrm>
                    <a:custGeom>
                      <a:avLst/>
                      <a:gdLst>
                        <a:gd name="connsiteX0" fmla="*/ 0 w 92932"/>
                        <a:gd name="connsiteY0" fmla="*/ 0 h 302296"/>
                        <a:gd name="connsiteX1" fmla="*/ 92933 w 92932"/>
                        <a:gd name="connsiteY1" fmla="*/ 0 h 302296"/>
                        <a:gd name="connsiteX2" fmla="*/ 92933 w 92932"/>
                        <a:gd name="connsiteY2" fmla="*/ 302296 h 302296"/>
                        <a:gd name="connsiteX3" fmla="*/ 0 w 92932"/>
                        <a:gd name="connsiteY3" fmla="*/ 302296 h 302296"/>
                      </a:gdLst>
                      <a:ahLst/>
                      <a:cxnLst>
                        <a:cxn ang="0">
                          <a:pos x="connsiteX0" y="connsiteY0"/>
                        </a:cxn>
                        <a:cxn ang="0">
                          <a:pos x="connsiteX1" y="connsiteY1"/>
                        </a:cxn>
                        <a:cxn ang="0">
                          <a:pos x="connsiteX2" y="connsiteY2"/>
                        </a:cxn>
                        <a:cxn ang="0">
                          <a:pos x="connsiteX3" y="connsiteY3"/>
                        </a:cxn>
                      </a:cxnLst>
                      <a:rect l="l" t="t" r="r" b="b"/>
                      <a:pathLst>
                        <a:path w="92932" h="302296">
                          <a:moveTo>
                            <a:pt x="0" y="0"/>
                          </a:moveTo>
                          <a:lnTo>
                            <a:pt x="92933" y="0"/>
                          </a:lnTo>
                          <a:lnTo>
                            <a:pt x="92933" y="302296"/>
                          </a:lnTo>
                          <a:lnTo>
                            <a:pt x="0" y="302296"/>
                          </a:lnTo>
                          <a:close/>
                        </a:path>
                      </a:pathLst>
                    </a:custGeom>
                    <a:solidFill>
                      <a:srgbClr val="FBE8A6"/>
                    </a:solidFill>
                    <a:ln w="8831" cap="flat">
                      <a:noFill/>
                      <a:prstDash val="solid"/>
                      <a:miter/>
                    </a:ln>
                  </p:spPr>
                  <p:txBody>
                    <a:bodyPr rtlCol="0" anchor="ctr"/>
                    <a:lstStyle/>
                    <a:p>
                      <a:endParaRPr lang="en-IN"/>
                    </a:p>
                  </p:txBody>
                </p:sp>
              </p:grpSp>
              <p:grpSp>
                <p:nvGrpSpPr>
                  <p:cNvPr id="63" name="Graphic 4">
                    <a:extLst>
                      <a:ext uri="{FF2B5EF4-FFF2-40B4-BE49-F238E27FC236}">
                        <a16:creationId xmlns:a16="http://schemas.microsoft.com/office/drawing/2014/main" id="{27C81A5D-7FD3-C8E9-B1B3-DAF3CF66C2F1}"/>
                      </a:ext>
                    </a:extLst>
                  </p:cNvPr>
                  <p:cNvGrpSpPr/>
                  <p:nvPr/>
                </p:nvGrpSpPr>
                <p:grpSpPr>
                  <a:xfrm>
                    <a:off x="2008601" y="4752311"/>
                    <a:ext cx="343462" cy="129063"/>
                    <a:chOff x="2008601" y="4752311"/>
                    <a:chExt cx="343462" cy="129063"/>
                  </a:xfrm>
                </p:grpSpPr>
                <p:sp>
                  <p:nvSpPr>
                    <p:cNvPr id="64" name="Freeform: Shape 63">
                      <a:extLst>
                        <a:ext uri="{FF2B5EF4-FFF2-40B4-BE49-F238E27FC236}">
                          <a16:creationId xmlns:a16="http://schemas.microsoft.com/office/drawing/2014/main" id="{F841D9FD-5E71-9923-3DA7-7A8E56E7B4FE}"/>
                        </a:ext>
                      </a:extLst>
                    </p:cNvPr>
                    <p:cNvSpPr/>
                    <p:nvPr/>
                  </p:nvSpPr>
                  <p:spPr>
                    <a:xfrm rot="-5400000">
                      <a:off x="2115801" y="4645112"/>
                      <a:ext cx="129063" cy="343462"/>
                    </a:xfrm>
                    <a:custGeom>
                      <a:avLst/>
                      <a:gdLst>
                        <a:gd name="connsiteX0" fmla="*/ 0 w 129063"/>
                        <a:gd name="connsiteY0" fmla="*/ 0 h 343462"/>
                        <a:gd name="connsiteX1" fmla="*/ 129063 w 129063"/>
                        <a:gd name="connsiteY1" fmla="*/ 0 h 343462"/>
                        <a:gd name="connsiteX2" fmla="*/ 129063 w 129063"/>
                        <a:gd name="connsiteY2" fmla="*/ 343462 h 343462"/>
                        <a:gd name="connsiteX3" fmla="*/ 0 w 129063"/>
                        <a:gd name="connsiteY3" fmla="*/ 343462 h 343462"/>
                      </a:gdLst>
                      <a:ahLst/>
                      <a:cxnLst>
                        <a:cxn ang="0">
                          <a:pos x="connsiteX0" y="connsiteY0"/>
                        </a:cxn>
                        <a:cxn ang="0">
                          <a:pos x="connsiteX1" y="connsiteY1"/>
                        </a:cxn>
                        <a:cxn ang="0">
                          <a:pos x="connsiteX2" y="connsiteY2"/>
                        </a:cxn>
                        <a:cxn ang="0">
                          <a:pos x="connsiteX3" y="connsiteY3"/>
                        </a:cxn>
                      </a:cxnLst>
                      <a:rect l="l" t="t" r="r" b="b"/>
                      <a:pathLst>
                        <a:path w="129063" h="343462">
                          <a:moveTo>
                            <a:pt x="0" y="0"/>
                          </a:moveTo>
                          <a:lnTo>
                            <a:pt x="129063" y="0"/>
                          </a:lnTo>
                          <a:lnTo>
                            <a:pt x="129063" y="343462"/>
                          </a:lnTo>
                          <a:lnTo>
                            <a:pt x="0" y="343462"/>
                          </a:lnTo>
                          <a:close/>
                        </a:path>
                      </a:pathLst>
                    </a:custGeom>
                    <a:solidFill>
                      <a:srgbClr val="4D4450"/>
                    </a:solidFill>
                    <a:ln w="8831"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3B12B4A5-EA1A-5E3E-1524-DB09CBC6A537}"/>
                        </a:ext>
                      </a:extLst>
                    </p:cNvPr>
                    <p:cNvSpPr/>
                    <p:nvPr/>
                  </p:nvSpPr>
                  <p:spPr>
                    <a:xfrm rot="-5400000">
                      <a:off x="2133866" y="4665739"/>
                      <a:ext cx="92932" cy="302296"/>
                    </a:xfrm>
                    <a:custGeom>
                      <a:avLst/>
                      <a:gdLst>
                        <a:gd name="connsiteX0" fmla="*/ 0 w 92932"/>
                        <a:gd name="connsiteY0" fmla="*/ 0 h 302296"/>
                        <a:gd name="connsiteX1" fmla="*/ 92933 w 92932"/>
                        <a:gd name="connsiteY1" fmla="*/ 0 h 302296"/>
                        <a:gd name="connsiteX2" fmla="*/ 92933 w 92932"/>
                        <a:gd name="connsiteY2" fmla="*/ 302296 h 302296"/>
                        <a:gd name="connsiteX3" fmla="*/ 0 w 92932"/>
                        <a:gd name="connsiteY3" fmla="*/ 302296 h 302296"/>
                      </a:gdLst>
                      <a:ahLst/>
                      <a:cxnLst>
                        <a:cxn ang="0">
                          <a:pos x="connsiteX0" y="connsiteY0"/>
                        </a:cxn>
                        <a:cxn ang="0">
                          <a:pos x="connsiteX1" y="connsiteY1"/>
                        </a:cxn>
                        <a:cxn ang="0">
                          <a:pos x="connsiteX2" y="connsiteY2"/>
                        </a:cxn>
                        <a:cxn ang="0">
                          <a:pos x="connsiteX3" y="connsiteY3"/>
                        </a:cxn>
                      </a:cxnLst>
                      <a:rect l="l" t="t" r="r" b="b"/>
                      <a:pathLst>
                        <a:path w="92932" h="302296">
                          <a:moveTo>
                            <a:pt x="0" y="0"/>
                          </a:moveTo>
                          <a:lnTo>
                            <a:pt x="92933" y="0"/>
                          </a:lnTo>
                          <a:lnTo>
                            <a:pt x="92933" y="302296"/>
                          </a:lnTo>
                          <a:lnTo>
                            <a:pt x="0" y="302296"/>
                          </a:lnTo>
                          <a:close/>
                        </a:path>
                      </a:pathLst>
                    </a:custGeom>
                    <a:solidFill>
                      <a:srgbClr val="FBE8A6"/>
                    </a:solidFill>
                    <a:ln w="8831" cap="flat">
                      <a:noFill/>
                      <a:prstDash val="solid"/>
                      <a:miter/>
                    </a:ln>
                  </p:spPr>
                  <p:txBody>
                    <a:bodyPr rtlCol="0" anchor="ctr"/>
                    <a:lstStyle/>
                    <a:p>
                      <a:endParaRPr lang="en-IN"/>
                    </a:p>
                  </p:txBody>
                </p:sp>
              </p:grpSp>
            </p:grpSp>
            <p:sp>
              <p:nvSpPr>
                <p:cNvPr id="66" name="Freeform: Shape 65">
                  <a:extLst>
                    <a:ext uri="{FF2B5EF4-FFF2-40B4-BE49-F238E27FC236}">
                      <a16:creationId xmlns:a16="http://schemas.microsoft.com/office/drawing/2014/main" id="{50043199-7749-FF5D-5315-D4800AA91F52}"/>
                    </a:ext>
                  </a:extLst>
                </p:cNvPr>
                <p:cNvSpPr/>
                <p:nvPr/>
              </p:nvSpPr>
              <p:spPr>
                <a:xfrm rot="10800000">
                  <a:off x="3160100" y="4118920"/>
                  <a:ext cx="29151" cy="1103884"/>
                </a:xfrm>
                <a:custGeom>
                  <a:avLst/>
                  <a:gdLst>
                    <a:gd name="connsiteX0" fmla="*/ 0 w 29151"/>
                    <a:gd name="connsiteY0" fmla="*/ 0 h 1103884"/>
                    <a:gd name="connsiteX1" fmla="*/ 29152 w 29151"/>
                    <a:gd name="connsiteY1" fmla="*/ 0 h 1103884"/>
                    <a:gd name="connsiteX2" fmla="*/ 29152 w 29151"/>
                    <a:gd name="connsiteY2" fmla="*/ 1103884 h 1103884"/>
                    <a:gd name="connsiteX3" fmla="*/ 0 w 29151"/>
                    <a:gd name="connsiteY3" fmla="*/ 1103884 h 1103884"/>
                  </a:gdLst>
                  <a:ahLst/>
                  <a:cxnLst>
                    <a:cxn ang="0">
                      <a:pos x="connsiteX0" y="connsiteY0"/>
                    </a:cxn>
                    <a:cxn ang="0">
                      <a:pos x="connsiteX1" y="connsiteY1"/>
                    </a:cxn>
                    <a:cxn ang="0">
                      <a:pos x="connsiteX2" y="connsiteY2"/>
                    </a:cxn>
                    <a:cxn ang="0">
                      <a:pos x="connsiteX3" y="connsiteY3"/>
                    </a:cxn>
                  </a:cxnLst>
                  <a:rect l="l" t="t" r="r" b="b"/>
                  <a:pathLst>
                    <a:path w="29151" h="1103884">
                      <a:moveTo>
                        <a:pt x="0" y="0"/>
                      </a:moveTo>
                      <a:lnTo>
                        <a:pt x="29152" y="0"/>
                      </a:lnTo>
                      <a:lnTo>
                        <a:pt x="29152" y="1103884"/>
                      </a:lnTo>
                      <a:lnTo>
                        <a:pt x="0" y="1103884"/>
                      </a:lnTo>
                      <a:close/>
                    </a:path>
                  </a:pathLst>
                </a:custGeom>
                <a:solidFill>
                  <a:srgbClr val="4D4450"/>
                </a:solidFill>
                <a:ln w="8831" cap="flat">
                  <a:noFill/>
                  <a:prstDash val="solid"/>
                  <a:miter/>
                </a:ln>
              </p:spPr>
              <p:txBody>
                <a:bodyPr rtlCol="0" anchor="ctr"/>
                <a:lstStyle/>
                <a:p>
                  <a:endParaRPr lang="en-IN"/>
                </a:p>
              </p:txBody>
            </p:sp>
          </p:grpSp>
          <p:grpSp>
            <p:nvGrpSpPr>
              <p:cNvPr id="67" name="Graphic 4">
                <a:extLst>
                  <a:ext uri="{FF2B5EF4-FFF2-40B4-BE49-F238E27FC236}">
                    <a16:creationId xmlns:a16="http://schemas.microsoft.com/office/drawing/2014/main" id="{646EE7A8-9400-317D-C094-A5BB04923F13}"/>
                  </a:ext>
                </a:extLst>
              </p:cNvPr>
              <p:cNvGrpSpPr/>
              <p:nvPr/>
            </p:nvGrpSpPr>
            <p:grpSpPr>
              <a:xfrm>
                <a:off x="1055689" y="4320510"/>
                <a:ext cx="843372" cy="902294"/>
                <a:chOff x="1055689" y="4320510"/>
                <a:chExt cx="843372" cy="902294"/>
              </a:xfrm>
            </p:grpSpPr>
            <p:grpSp>
              <p:nvGrpSpPr>
                <p:cNvPr id="68" name="Graphic 4">
                  <a:extLst>
                    <a:ext uri="{FF2B5EF4-FFF2-40B4-BE49-F238E27FC236}">
                      <a16:creationId xmlns:a16="http://schemas.microsoft.com/office/drawing/2014/main" id="{5F6082B7-5C9E-7F4B-CDA6-EB34FEE161AC}"/>
                    </a:ext>
                  </a:extLst>
                </p:cNvPr>
                <p:cNvGrpSpPr/>
                <p:nvPr/>
              </p:nvGrpSpPr>
              <p:grpSpPr>
                <a:xfrm>
                  <a:off x="1055689" y="4320510"/>
                  <a:ext cx="843372" cy="902294"/>
                  <a:chOff x="1055689" y="4320510"/>
                  <a:chExt cx="843372" cy="902294"/>
                </a:xfrm>
              </p:grpSpPr>
              <p:grpSp>
                <p:nvGrpSpPr>
                  <p:cNvPr id="69" name="Graphic 4">
                    <a:extLst>
                      <a:ext uri="{FF2B5EF4-FFF2-40B4-BE49-F238E27FC236}">
                        <a16:creationId xmlns:a16="http://schemas.microsoft.com/office/drawing/2014/main" id="{DB1A7F95-5326-1D7F-1506-C15FD953A749}"/>
                      </a:ext>
                    </a:extLst>
                  </p:cNvPr>
                  <p:cNvGrpSpPr/>
                  <p:nvPr/>
                </p:nvGrpSpPr>
                <p:grpSpPr>
                  <a:xfrm>
                    <a:off x="1158427" y="4320510"/>
                    <a:ext cx="124469" cy="343992"/>
                    <a:chOff x="1158427" y="4320510"/>
                    <a:chExt cx="124469" cy="343992"/>
                  </a:xfrm>
                </p:grpSpPr>
                <p:sp>
                  <p:nvSpPr>
                    <p:cNvPr id="70" name="Freeform: Shape 69">
                      <a:extLst>
                        <a:ext uri="{FF2B5EF4-FFF2-40B4-BE49-F238E27FC236}">
                          <a16:creationId xmlns:a16="http://schemas.microsoft.com/office/drawing/2014/main" id="{1948A446-3271-96FF-E4C9-F565419CA5F5}"/>
                        </a:ext>
                      </a:extLst>
                    </p:cNvPr>
                    <p:cNvSpPr/>
                    <p:nvPr/>
                  </p:nvSpPr>
                  <p:spPr>
                    <a:xfrm>
                      <a:off x="1158427" y="4422012"/>
                      <a:ext cx="124469" cy="242490"/>
                    </a:xfrm>
                    <a:custGeom>
                      <a:avLst/>
                      <a:gdLst>
                        <a:gd name="connsiteX0" fmla="*/ 0 w 124469"/>
                        <a:gd name="connsiteY0" fmla="*/ 0 h 242490"/>
                        <a:gd name="connsiteX1" fmla="*/ 124470 w 124469"/>
                        <a:gd name="connsiteY1" fmla="*/ 0 h 242490"/>
                        <a:gd name="connsiteX2" fmla="*/ 124470 w 124469"/>
                        <a:gd name="connsiteY2" fmla="*/ 242491 h 242490"/>
                        <a:gd name="connsiteX3" fmla="*/ 0 w 124469"/>
                        <a:gd name="connsiteY3" fmla="*/ 242491 h 242490"/>
                      </a:gdLst>
                      <a:ahLst/>
                      <a:cxnLst>
                        <a:cxn ang="0">
                          <a:pos x="connsiteX0" y="connsiteY0"/>
                        </a:cxn>
                        <a:cxn ang="0">
                          <a:pos x="connsiteX1" y="connsiteY1"/>
                        </a:cxn>
                        <a:cxn ang="0">
                          <a:pos x="connsiteX2" y="connsiteY2"/>
                        </a:cxn>
                        <a:cxn ang="0">
                          <a:pos x="connsiteX3" y="connsiteY3"/>
                        </a:cxn>
                      </a:cxnLst>
                      <a:rect l="l" t="t" r="r" b="b"/>
                      <a:pathLst>
                        <a:path w="124469" h="242490">
                          <a:moveTo>
                            <a:pt x="0" y="0"/>
                          </a:moveTo>
                          <a:lnTo>
                            <a:pt x="124470" y="0"/>
                          </a:lnTo>
                          <a:lnTo>
                            <a:pt x="124470" y="242491"/>
                          </a:lnTo>
                          <a:lnTo>
                            <a:pt x="0" y="242491"/>
                          </a:lnTo>
                          <a:close/>
                        </a:path>
                      </a:pathLst>
                    </a:custGeom>
                    <a:solidFill>
                      <a:srgbClr val="FD504F"/>
                    </a:solidFill>
                    <a:ln w="8831"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66DE04E1-9A0E-6012-B35B-7E158145CFCF}"/>
                        </a:ext>
                      </a:extLst>
                    </p:cNvPr>
                    <p:cNvSpPr/>
                    <p:nvPr/>
                  </p:nvSpPr>
                  <p:spPr>
                    <a:xfrm>
                      <a:off x="1162137" y="4320510"/>
                      <a:ext cx="117137" cy="101501"/>
                    </a:xfrm>
                    <a:custGeom>
                      <a:avLst/>
                      <a:gdLst>
                        <a:gd name="connsiteX0" fmla="*/ 58569 w 117137"/>
                        <a:gd name="connsiteY0" fmla="*/ 0 h 101501"/>
                        <a:gd name="connsiteX1" fmla="*/ 0 w 117137"/>
                        <a:gd name="connsiteY1" fmla="*/ 101502 h 101501"/>
                        <a:gd name="connsiteX2" fmla="*/ 117138 w 117137"/>
                        <a:gd name="connsiteY2" fmla="*/ 101502 h 101501"/>
                        <a:gd name="connsiteX3" fmla="*/ 58569 w 117137"/>
                        <a:gd name="connsiteY3" fmla="*/ 0 h 101501"/>
                      </a:gdLst>
                      <a:ahLst/>
                      <a:cxnLst>
                        <a:cxn ang="0">
                          <a:pos x="connsiteX0" y="connsiteY0"/>
                        </a:cxn>
                        <a:cxn ang="0">
                          <a:pos x="connsiteX1" y="connsiteY1"/>
                        </a:cxn>
                        <a:cxn ang="0">
                          <a:pos x="connsiteX2" y="connsiteY2"/>
                        </a:cxn>
                        <a:cxn ang="0">
                          <a:pos x="connsiteX3" y="connsiteY3"/>
                        </a:cxn>
                      </a:cxnLst>
                      <a:rect l="l" t="t" r="r" b="b"/>
                      <a:pathLst>
                        <a:path w="117137" h="101501">
                          <a:moveTo>
                            <a:pt x="58569" y="0"/>
                          </a:moveTo>
                          <a:lnTo>
                            <a:pt x="0" y="101502"/>
                          </a:lnTo>
                          <a:lnTo>
                            <a:pt x="117138" y="101502"/>
                          </a:lnTo>
                          <a:lnTo>
                            <a:pt x="58569" y="0"/>
                          </a:lnTo>
                          <a:close/>
                        </a:path>
                      </a:pathLst>
                    </a:custGeom>
                    <a:solidFill>
                      <a:srgbClr val="4D4450"/>
                    </a:solidFill>
                    <a:ln w="8831" cap="flat">
                      <a:noFill/>
                      <a:prstDash val="solid"/>
                      <a:miter/>
                    </a:ln>
                  </p:spPr>
                  <p:txBody>
                    <a:bodyPr rtlCol="0" anchor="ctr"/>
                    <a:lstStyle/>
                    <a:p>
                      <a:endParaRPr lang="en-IN"/>
                    </a:p>
                  </p:txBody>
                </p:sp>
              </p:grpSp>
              <p:grpSp>
                <p:nvGrpSpPr>
                  <p:cNvPr id="72" name="Graphic 4">
                    <a:extLst>
                      <a:ext uri="{FF2B5EF4-FFF2-40B4-BE49-F238E27FC236}">
                        <a16:creationId xmlns:a16="http://schemas.microsoft.com/office/drawing/2014/main" id="{2894B267-BA03-4873-F092-74C64CC5477B}"/>
                      </a:ext>
                    </a:extLst>
                  </p:cNvPr>
                  <p:cNvGrpSpPr/>
                  <p:nvPr/>
                </p:nvGrpSpPr>
                <p:grpSpPr>
                  <a:xfrm>
                    <a:off x="1055689" y="4393920"/>
                    <a:ext cx="843372" cy="828884"/>
                    <a:chOff x="1055689" y="4393920"/>
                    <a:chExt cx="843372" cy="828884"/>
                  </a:xfrm>
                </p:grpSpPr>
                <p:grpSp>
                  <p:nvGrpSpPr>
                    <p:cNvPr id="73" name="Graphic 4">
                      <a:extLst>
                        <a:ext uri="{FF2B5EF4-FFF2-40B4-BE49-F238E27FC236}">
                          <a16:creationId xmlns:a16="http://schemas.microsoft.com/office/drawing/2014/main" id="{37419BBF-3A9B-525C-8128-483BA545521A}"/>
                        </a:ext>
                      </a:extLst>
                    </p:cNvPr>
                    <p:cNvGrpSpPr/>
                    <p:nvPr/>
                  </p:nvGrpSpPr>
                  <p:grpSpPr>
                    <a:xfrm>
                      <a:off x="1055689" y="4393920"/>
                      <a:ext cx="843372" cy="828884"/>
                      <a:chOff x="1055689" y="4393920"/>
                      <a:chExt cx="843372" cy="828884"/>
                    </a:xfrm>
                  </p:grpSpPr>
                  <p:grpSp>
                    <p:nvGrpSpPr>
                      <p:cNvPr id="74" name="Graphic 4">
                        <a:extLst>
                          <a:ext uri="{FF2B5EF4-FFF2-40B4-BE49-F238E27FC236}">
                            <a16:creationId xmlns:a16="http://schemas.microsoft.com/office/drawing/2014/main" id="{8DAA2A13-1825-F1B1-031C-86F5CFEE7274}"/>
                          </a:ext>
                        </a:extLst>
                      </p:cNvPr>
                      <p:cNvGrpSpPr/>
                      <p:nvPr/>
                    </p:nvGrpSpPr>
                    <p:grpSpPr>
                      <a:xfrm>
                        <a:off x="1055689" y="4393920"/>
                        <a:ext cx="843372" cy="313956"/>
                        <a:chOff x="1055689" y="4393920"/>
                        <a:chExt cx="843372" cy="313956"/>
                      </a:xfrm>
                    </p:grpSpPr>
                    <p:sp>
                      <p:nvSpPr>
                        <p:cNvPr id="75" name="Freeform: Shape 74">
                          <a:extLst>
                            <a:ext uri="{FF2B5EF4-FFF2-40B4-BE49-F238E27FC236}">
                              <a16:creationId xmlns:a16="http://schemas.microsoft.com/office/drawing/2014/main" id="{F0E9D447-6760-920E-7641-429B05FA6B84}"/>
                            </a:ext>
                          </a:extLst>
                        </p:cNvPr>
                        <p:cNvSpPr/>
                        <p:nvPr/>
                      </p:nvSpPr>
                      <p:spPr>
                        <a:xfrm>
                          <a:off x="1055689" y="4393920"/>
                          <a:ext cx="843372" cy="313956"/>
                        </a:xfrm>
                        <a:custGeom>
                          <a:avLst/>
                          <a:gdLst>
                            <a:gd name="connsiteX0" fmla="*/ 843372 w 843372"/>
                            <a:gd name="connsiteY0" fmla="*/ 0 h 313956"/>
                            <a:gd name="connsiteX1" fmla="*/ 842401 w 843372"/>
                            <a:gd name="connsiteY1" fmla="*/ 313957 h 313956"/>
                            <a:gd name="connsiteX2" fmla="*/ 0 w 843372"/>
                            <a:gd name="connsiteY2" fmla="*/ 313957 h 313956"/>
                            <a:gd name="connsiteX3" fmla="*/ 843372 w 843372"/>
                            <a:gd name="connsiteY3" fmla="*/ 0 h 313956"/>
                          </a:gdLst>
                          <a:ahLst/>
                          <a:cxnLst>
                            <a:cxn ang="0">
                              <a:pos x="connsiteX0" y="connsiteY0"/>
                            </a:cxn>
                            <a:cxn ang="0">
                              <a:pos x="connsiteX1" y="connsiteY1"/>
                            </a:cxn>
                            <a:cxn ang="0">
                              <a:pos x="connsiteX2" y="connsiteY2"/>
                            </a:cxn>
                            <a:cxn ang="0">
                              <a:pos x="connsiteX3" y="connsiteY3"/>
                            </a:cxn>
                          </a:cxnLst>
                          <a:rect l="l" t="t" r="r" b="b"/>
                          <a:pathLst>
                            <a:path w="843372" h="313956">
                              <a:moveTo>
                                <a:pt x="843372" y="0"/>
                              </a:moveTo>
                              <a:lnTo>
                                <a:pt x="842401" y="313957"/>
                              </a:lnTo>
                              <a:lnTo>
                                <a:pt x="0" y="313957"/>
                              </a:lnTo>
                              <a:lnTo>
                                <a:pt x="843372" y="0"/>
                              </a:lnTo>
                              <a:close/>
                            </a:path>
                          </a:pathLst>
                        </a:custGeom>
                        <a:solidFill>
                          <a:srgbClr val="4D4450"/>
                        </a:solidFill>
                        <a:ln w="8831"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C9DE3611-1A8F-3869-8C8A-F0654F5F4DCA}"/>
                            </a:ext>
                          </a:extLst>
                        </p:cNvPr>
                        <p:cNvSpPr/>
                        <p:nvPr/>
                      </p:nvSpPr>
                      <p:spPr>
                        <a:xfrm>
                          <a:off x="1326889" y="4492506"/>
                          <a:ext cx="504238" cy="162720"/>
                        </a:xfrm>
                        <a:custGeom>
                          <a:avLst/>
                          <a:gdLst>
                            <a:gd name="connsiteX0" fmla="*/ 504239 w 504238"/>
                            <a:gd name="connsiteY0" fmla="*/ 0 h 162720"/>
                            <a:gd name="connsiteX1" fmla="*/ 500352 w 504238"/>
                            <a:gd name="connsiteY1" fmla="*/ 162721 h 162720"/>
                            <a:gd name="connsiteX2" fmla="*/ 0 w 504238"/>
                            <a:gd name="connsiteY2" fmla="*/ 162721 h 162720"/>
                            <a:gd name="connsiteX3" fmla="*/ 504239 w 504238"/>
                            <a:gd name="connsiteY3" fmla="*/ 0 h 162720"/>
                          </a:gdLst>
                          <a:ahLst/>
                          <a:cxnLst>
                            <a:cxn ang="0">
                              <a:pos x="connsiteX0" y="connsiteY0"/>
                            </a:cxn>
                            <a:cxn ang="0">
                              <a:pos x="connsiteX1" y="connsiteY1"/>
                            </a:cxn>
                            <a:cxn ang="0">
                              <a:pos x="connsiteX2" y="connsiteY2"/>
                            </a:cxn>
                            <a:cxn ang="0">
                              <a:pos x="connsiteX3" y="connsiteY3"/>
                            </a:cxn>
                          </a:cxnLst>
                          <a:rect l="l" t="t" r="r" b="b"/>
                          <a:pathLst>
                            <a:path w="504238" h="162720">
                              <a:moveTo>
                                <a:pt x="504239" y="0"/>
                              </a:moveTo>
                              <a:lnTo>
                                <a:pt x="500352" y="162721"/>
                              </a:lnTo>
                              <a:lnTo>
                                <a:pt x="0" y="162721"/>
                              </a:lnTo>
                              <a:lnTo>
                                <a:pt x="504239" y="0"/>
                              </a:lnTo>
                              <a:close/>
                            </a:path>
                          </a:pathLst>
                        </a:custGeom>
                        <a:solidFill>
                          <a:srgbClr val="FBE8A6"/>
                        </a:solidFill>
                        <a:ln w="8831" cap="flat">
                          <a:noFill/>
                          <a:prstDash val="solid"/>
                          <a:miter/>
                        </a:ln>
                      </p:spPr>
                      <p:txBody>
                        <a:bodyPr rtlCol="0" anchor="ctr"/>
                        <a:lstStyle/>
                        <a:p>
                          <a:endParaRPr lang="en-IN"/>
                        </a:p>
                      </p:txBody>
                    </p:sp>
                  </p:grpSp>
                  <p:sp>
                    <p:nvSpPr>
                      <p:cNvPr id="77" name="Freeform: Shape 76">
                        <a:extLst>
                          <a:ext uri="{FF2B5EF4-FFF2-40B4-BE49-F238E27FC236}">
                            <a16:creationId xmlns:a16="http://schemas.microsoft.com/office/drawing/2014/main" id="{006F298B-7C11-4DA5-7CED-86FF4E5E3606}"/>
                          </a:ext>
                        </a:extLst>
                      </p:cNvPr>
                      <p:cNvSpPr/>
                      <p:nvPr/>
                    </p:nvSpPr>
                    <p:spPr>
                      <a:xfrm>
                        <a:off x="1055689" y="4707877"/>
                        <a:ext cx="842400" cy="514928"/>
                      </a:xfrm>
                      <a:custGeom>
                        <a:avLst/>
                        <a:gdLst>
                          <a:gd name="connsiteX0" fmla="*/ 0 w 842400"/>
                          <a:gd name="connsiteY0" fmla="*/ 0 h 514928"/>
                          <a:gd name="connsiteX1" fmla="*/ 842401 w 842400"/>
                          <a:gd name="connsiteY1" fmla="*/ 0 h 514928"/>
                          <a:gd name="connsiteX2" fmla="*/ 842401 w 842400"/>
                          <a:gd name="connsiteY2" fmla="*/ 514928 h 514928"/>
                          <a:gd name="connsiteX3" fmla="*/ 0 w 842400"/>
                          <a:gd name="connsiteY3" fmla="*/ 514928 h 514928"/>
                        </a:gdLst>
                        <a:ahLst/>
                        <a:cxnLst>
                          <a:cxn ang="0">
                            <a:pos x="connsiteX0" y="connsiteY0"/>
                          </a:cxn>
                          <a:cxn ang="0">
                            <a:pos x="connsiteX1" y="connsiteY1"/>
                          </a:cxn>
                          <a:cxn ang="0">
                            <a:pos x="connsiteX2" y="connsiteY2"/>
                          </a:cxn>
                          <a:cxn ang="0">
                            <a:pos x="connsiteX3" y="connsiteY3"/>
                          </a:cxn>
                        </a:cxnLst>
                        <a:rect l="l" t="t" r="r" b="b"/>
                        <a:pathLst>
                          <a:path w="842400" h="514928">
                            <a:moveTo>
                              <a:pt x="0" y="0"/>
                            </a:moveTo>
                            <a:lnTo>
                              <a:pt x="842401" y="0"/>
                            </a:lnTo>
                            <a:lnTo>
                              <a:pt x="842401" y="514928"/>
                            </a:lnTo>
                            <a:lnTo>
                              <a:pt x="0" y="514928"/>
                            </a:lnTo>
                            <a:close/>
                          </a:path>
                        </a:pathLst>
                      </a:custGeom>
                      <a:solidFill>
                        <a:srgbClr val="FD504F"/>
                      </a:solidFill>
                      <a:ln w="883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161D979-AC2E-8B74-AB40-E5FA2D939733}"/>
                          </a:ext>
                        </a:extLst>
                      </p:cNvPr>
                      <p:cNvSpPr/>
                      <p:nvPr/>
                    </p:nvSpPr>
                    <p:spPr>
                      <a:xfrm>
                        <a:off x="1256483" y="4828813"/>
                        <a:ext cx="440811" cy="272967"/>
                      </a:xfrm>
                      <a:custGeom>
                        <a:avLst/>
                        <a:gdLst>
                          <a:gd name="connsiteX0" fmla="*/ 0 w 440811"/>
                          <a:gd name="connsiteY0" fmla="*/ 0 h 272967"/>
                          <a:gd name="connsiteX1" fmla="*/ 440812 w 440811"/>
                          <a:gd name="connsiteY1" fmla="*/ 0 h 272967"/>
                          <a:gd name="connsiteX2" fmla="*/ 440812 w 440811"/>
                          <a:gd name="connsiteY2" fmla="*/ 272967 h 272967"/>
                          <a:gd name="connsiteX3" fmla="*/ 0 w 440811"/>
                          <a:gd name="connsiteY3" fmla="*/ 272967 h 272967"/>
                        </a:gdLst>
                        <a:ahLst/>
                        <a:cxnLst>
                          <a:cxn ang="0">
                            <a:pos x="connsiteX0" y="connsiteY0"/>
                          </a:cxn>
                          <a:cxn ang="0">
                            <a:pos x="connsiteX1" y="connsiteY1"/>
                          </a:cxn>
                          <a:cxn ang="0">
                            <a:pos x="connsiteX2" y="connsiteY2"/>
                          </a:cxn>
                          <a:cxn ang="0">
                            <a:pos x="connsiteX3" y="connsiteY3"/>
                          </a:cxn>
                        </a:cxnLst>
                        <a:rect l="l" t="t" r="r" b="b"/>
                        <a:pathLst>
                          <a:path w="440811" h="272967">
                            <a:moveTo>
                              <a:pt x="0" y="0"/>
                            </a:moveTo>
                            <a:lnTo>
                              <a:pt x="440812" y="0"/>
                            </a:lnTo>
                            <a:lnTo>
                              <a:pt x="440812" y="272967"/>
                            </a:lnTo>
                            <a:lnTo>
                              <a:pt x="0" y="272967"/>
                            </a:lnTo>
                            <a:close/>
                          </a:path>
                        </a:pathLst>
                      </a:custGeom>
                      <a:solidFill>
                        <a:srgbClr val="4D4450"/>
                      </a:solidFill>
                      <a:ln w="8831" cap="flat">
                        <a:noFill/>
                        <a:prstDash val="solid"/>
                        <a:miter/>
                      </a:ln>
                    </p:spPr>
                    <p:txBody>
                      <a:bodyPr rtlCol="0" anchor="ctr"/>
                      <a:lstStyle/>
                      <a:p>
                        <a:endParaRPr lang="en-IN"/>
                      </a:p>
                    </p:txBody>
                  </p:sp>
                </p:grpSp>
                <p:sp>
                  <p:nvSpPr>
                    <p:cNvPr id="79" name="Freeform: Shape 78">
                      <a:extLst>
                        <a:ext uri="{FF2B5EF4-FFF2-40B4-BE49-F238E27FC236}">
                          <a16:creationId xmlns:a16="http://schemas.microsoft.com/office/drawing/2014/main" id="{73E848D0-CDED-5EF6-557D-6F366F3C5C4E}"/>
                        </a:ext>
                      </a:extLst>
                    </p:cNvPr>
                    <p:cNvSpPr/>
                    <p:nvPr/>
                  </p:nvSpPr>
                  <p:spPr>
                    <a:xfrm rot="-10800000">
                      <a:off x="1298267" y="4866622"/>
                      <a:ext cx="359186" cy="197260"/>
                    </a:xfrm>
                    <a:custGeom>
                      <a:avLst/>
                      <a:gdLst>
                        <a:gd name="connsiteX0" fmla="*/ 0 w 359186"/>
                        <a:gd name="connsiteY0" fmla="*/ 0 h 197260"/>
                        <a:gd name="connsiteX1" fmla="*/ 359186 w 359186"/>
                        <a:gd name="connsiteY1" fmla="*/ 0 h 197260"/>
                        <a:gd name="connsiteX2" fmla="*/ 359186 w 359186"/>
                        <a:gd name="connsiteY2" fmla="*/ 197261 h 197260"/>
                        <a:gd name="connsiteX3" fmla="*/ 0 w 359186"/>
                        <a:gd name="connsiteY3" fmla="*/ 197261 h 197260"/>
                      </a:gdLst>
                      <a:ahLst/>
                      <a:cxnLst>
                        <a:cxn ang="0">
                          <a:pos x="connsiteX0" y="connsiteY0"/>
                        </a:cxn>
                        <a:cxn ang="0">
                          <a:pos x="connsiteX1" y="connsiteY1"/>
                        </a:cxn>
                        <a:cxn ang="0">
                          <a:pos x="connsiteX2" y="connsiteY2"/>
                        </a:cxn>
                        <a:cxn ang="0">
                          <a:pos x="connsiteX3" y="connsiteY3"/>
                        </a:cxn>
                      </a:cxnLst>
                      <a:rect l="l" t="t" r="r" b="b"/>
                      <a:pathLst>
                        <a:path w="359186" h="197260">
                          <a:moveTo>
                            <a:pt x="0" y="0"/>
                          </a:moveTo>
                          <a:lnTo>
                            <a:pt x="359186" y="0"/>
                          </a:lnTo>
                          <a:lnTo>
                            <a:pt x="359186" y="197261"/>
                          </a:lnTo>
                          <a:lnTo>
                            <a:pt x="0" y="197261"/>
                          </a:lnTo>
                          <a:close/>
                        </a:path>
                      </a:pathLst>
                    </a:custGeom>
                    <a:solidFill>
                      <a:srgbClr val="FBE8A6"/>
                    </a:solidFill>
                    <a:ln w="8831" cap="flat">
                      <a:noFill/>
                      <a:prstDash val="solid"/>
                      <a:miter/>
                    </a:ln>
                  </p:spPr>
                  <p:txBody>
                    <a:bodyPr rtlCol="0" anchor="ctr"/>
                    <a:lstStyle/>
                    <a:p>
                      <a:endParaRPr lang="en-IN"/>
                    </a:p>
                  </p:txBody>
                </p:sp>
              </p:grpSp>
            </p:grpSp>
            <p:sp>
              <p:nvSpPr>
                <p:cNvPr id="80" name="Freeform: Shape 79">
                  <a:extLst>
                    <a:ext uri="{FF2B5EF4-FFF2-40B4-BE49-F238E27FC236}">
                      <a16:creationId xmlns:a16="http://schemas.microsoft.com/office/drawing/2014/main" id="{F8C1C3AE-B269-B145-9F9F-25215BF126BC}"/>
                    </a:ext>
                  </a:extLst>
                </p:cNvPr>
                <p:cNvSpPr/>
                <p:nvPr/>
              </p:nvSpPr>
              <p:spPr>
                <a:xfrm rot="10800000">
                  <a:off x="1868937" y="4413354"/>
                  <a:ext cx="29151" cy="809450"/>
                </a:xfrm>
                <a:custGeom>
                  <a:avLst/>
                  <a:gdLst>
                    <a:gd name="connsiteX0" fmla="*/ 0 w 29151"/>
                    <a:gd name="connsiteY0" fmla="*/ 0 h 809450"/>
                    <a:gd name="connsiteX1" fmla="*/ 29152 w 29151"/>
                    <a:gd name="connsiteY1" fmla="*/ 0 h 809450"/>
                    <a:gd name="connsiteX2" fmla="*/ 29152 w 29151"/>
                    <a:gd name="connsiteY2" fmla="*/ 809450 h 809450"/>
                    <a:gd name="connsiteX3" fmla="*/ 0 w 29151"/>
                    <a:gd name="connsiteY3" fmla="*/ 809450 h 809450"/>
                  </a:gdLst>
                  <a:ahLst/>
                  <a:cxnLst>
                    <a:cxn ang="0">
                      <a:pos x="connsiteX0" y="connsiteY0"/>
                    </a:cxn>
                    <a:cxn ang="0">
                      <a:pos x="connsiteX1" y="connsiteY1"/>
                    </a:cxn>
                    <a:cxn ang="0">
                      <a:pos x="connsiteX2" y="connsiteY2"/>
                    </a:cxn>
                    <a:cxn ang="0">
                      <a:pos x="connsiteX3" y="connsiteY3"/>
                    </a:cxn>
                  </a:cxnLst>
                  <a:rect l="l" t="t" r="r" b="b"/>
                  <a:pathLst>
                    <a:path w="29151" h="809450">
                      <a:moveTo>
                        <a:pt x="0" y="0"/>
                      </a:moveTo>
                      <a:lnTo>
                        <a:pt x="29152" y="0"/>
                      </a:lnTo>
                      <a:lnTo>
                        <a:pt x="29152" y="809450"/>
                      </a:lnTo>
                      <a:lnTo>
                        <a:pt x="0" y="809450"/>
                      </a:lnTo>
                      <a:close/>
                    </a:path>
                  </a:pathLst>
                </a:custGeom>
                <a:solidFill>
                  <a:srgbClr val="4D4450"/>
                </a:solidFill>
                <a:ln w="8831" cap="flat">
                  <a:noFill/>
                  <a:prstDash val="solid"/>
                  <a:miter/>
                </a:ln>
              </p:spPr>
              <p:txBody>
                <a:bodyPr rtlCol="0" anchor="ctr"/>
                <a:lstStyle/>
                <a:p>
                  <a:endParaRPr lang="en-IN"/>
                </a:p>
              </p:txBody>
            </p:sp>
          </p:grpSp>
        </p:grpSp>
        <p:grpSp>
          <p:nvGrpSpPr>
            <p:cNvPr id="81" name="Graphic 4">
              <a:extLst>
                <a:ext uri="{FF2B5EF4-FFF2-40B4-BE49-F238E27FC236}">
                  <a16:creationId xmlns:a16="http://schemas.microsoft.com/office/drawing/2014/main" id="{FB1F1490-C05A-9159-7942-A47411EE9C7E}"/>
                </a:ext>
              </a:extLst>
            </p:cNvPr>
            <p:cNvGrpSpPr/>
            <p:nvPr/>
          </p:nvGrpSpPr>
          <p:grpSpPr>
            <a:xfrm>
              <a:off x="3401354" y="4419803"/>
              <a:ext cx="325264" cy="325264"/>
              <a:chOff x="3401354" y="4419803"/>
              <a:chExt cx="325264" cy="325264"/>
            </a:xfrm>
            <a:solidFill>
              <a:srgbClr val="FBE8A6"/>
            </a:solidFill>
          </p:grpSpPr>
          <p:sp>
            <p:nvSpPr>
              <p:cNvPr id="82" name="Freeform: Shape 81">
                <a:extLst>
                  <a:ext uri="{FF2B5EF4-FFF2-40B4-BE49-F238E27FC236}">
                    <a16:creationId xmlns:a16="http://schemas.microsoft.com/office/drawing/2014/main" id="{5628E9CE-6752-02C0-48B1-8C10A68356D6}"/>
                  </a:ext>
                </a:extLst>
              </p:cNvPr>
              <p:cNvSpPr/>
              <p:nvPr/>
            </p:nvSpPr>
            <p:spPr>
              <a:xfrm>
                <a:off x="3401354" y="4419803"/>
                <a:ext cx="325264" cy="325264"/>
              </a:xfrm>
              <a:custGeom>
                <a:avLst/>
                <a:gdLst>
                  <a:gd name="connsiteX0" fmla="*/ 162632 w 325264"/>
                  <a:gd name="connsiteY0" fmla="*/ 0 h 325264"/>
                  <a:gd name="connsiteX1" fmla="*/ 0 w 325264"/>
                  <a:gd name="connsiteY1" fmla="*/ 162632 h 325264"/>
                  <a:gd name="connsiteX2" fmla="*/ 162632 w 325264"/>
                  <a:gd name="connsiteY2" fmla="*/ 325264 h 325264"/>
                  <a:gd name="connsiteX3" fmla="*/ 325264 w 325264"/>
                  <a:gd name="connsiteY3" fmla="*/ 162632 h 325264"/>
                  <a:gd name="connsiteX4" fmla="*/ 162632 w 325264"/>
                  <a:gd name="connsiteY4" fmla="*/ 0 h 325264"/>
                  <a:gd name="connsiteX5" fmla="*/ 162632 w 325264"/>
                  <a:gd name="connsiteY5" fmla="*/ 289310 h 325264"/>
                  <a:gd name="connsiteX6" fmla="*/ 36042 w 325264"/>
                  <a:gd name="connsiteY6" fmla="*/ 162632 h 325264"/>
                  <a:gd name="connsiteX7" fmla="*/ 162632 w 325264"/>
                  <a:gd name="connsiteY7" fmla="*/ 36042 h 325264"/>
                  <a:gd name="connsiteX8" fmla="*/ 289222 w 325264"/>
                  <a:gd name="connsiteY8" fmla="*/ 162632 h 325264"/>
                  <a:gd name="connsiteX9" fmla="*/ 162632 w 325264"/>
                  <a:gd name="connsiteY9" fmla="*/ 289310 h 32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264" h="325264">
                    <a:moveTo>
                      <a:pt x="162632" y="0"/>
                    </a:moveTo>
                    <a:cubicBezTo>
                      <a:pt x="72791" y="0"/>
                      <a:pt x="0" y="72791"/>
                      <a:pt x="0" y="162632"/>
                    </a:cubicBezTo>
                    <a:cubicBezTo>
                      <a:pt x="0" y="252473"/>
                      <a:pt x="72791" y="325264"/>
                      <a:pt x="162632" y="325264"/>
                    </a:cubicBezTo>
                    <a:cubicBezTo>
                      <a:pt x="252473" y="325264"/>
                      <a:pt x="325264" y="252473"/>
                      <a:pt x="325264" y="162632"/>
                    </a:cubicBezTo>
                    <a:cubicBezTo>
                      <a:pt x="325264" y="72791"/>
                      <a:pt x="252473" y="0"/>
                      <a:pt x="162632" y="0"/>
                    </a:cubicBezTo>
                    <a:close/>
                    <a:moveTo>
                      <a:pt x="162632" y="289310"/>
                    </a:moveTo>
                    <a:cubicBezTo>
                      <a:pt x="92668" y="289310"/>
                      <a:pt x="36042" y="232596"/>
                      <a:pt x="36042" y="162632"/>
                    </a:cubicBezTo>
                    <a:cubicBezTo>
                      <a:pt x="36042" y="92668"/>
                      <a:pt x="92756" y="36042"/>
                      <a:pt x="162632" y="36042"/>
                    </a:cubicBezTo>
                    <a:cubicBezTo>
                      <a:pt x="232508" y="36042"/>
                      <a:pt x="289222" y="92756"/>
                      <a:pt x="289222" y="162632"/>
                    </a:cubicBezTo>
                    <a:cubicBezTo>
                      <a:pt x="289222" y="232508"/>
                      <a:pt x="232508" y="289310"/>
                      <a:pt x="162632" y="289310"/>
                    </a:cubicBezTo>
                    <a:close/>
                  </a:path>
                </a:pathLst>
              </a:custGeom>
              <a:solidFill>
                <a:srgbClr val="FBE8A6"/>
              </a:solidFill>
              <a:ln w="8831"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EFC63C55-DF3A-2E8F-AFF6-4BC7AAB5F07E}"/>
                  </a:ext>
                </a:extLst>
              </p:cNvPr>
              <p:cNvSpPr/>
              <p:nvPr/>
            </p:nvSpPr>
            <p:spPr>
              <a:xfrm>
                <a:off x="3580505" y="4503548"/>
                <a:ext cx="81448" cy="78091"/>
              </a:xfrm>
              <a:custGeom>
                <a:avLst/>
                <a:gdLst>
                  <a:gd name="connsiteX0" fmla="*/ 11572 w 81448"/>
                  <a:gd name="connsiteY0" fmla="*/ 78092 h 78091"/>
                  <a:gd name="connsiteX1" fmla="*/ 81449 w 81448"/>
                  <a:gd name="connsiteY1" fmla="*/ 68375 h 78091"/>
                  <a:gd name="connsiteX2" fmla="*/ 42491 w 81448"/>
                  <a:gd name="connsiteY2" fmla="*/ 0 h 78091"/>
                  <a:gd name="connsiteX3" fmla="*/ 0 w 81448"/>
                  <a:gd name="connsiteY3" fmla="*/ 56184 h 78091"/>
                  <a:gd name="connsiteX4" fmla="*/ 11484 w 81448"/>
                  <a:gd name="connsiteY4" fmla="*/ 78092 h 78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8" h="78091">
                    <a:moveTo>
                      <a:pt x="11572" y="78092"/>
                    </a:moveTo>
                    <a:lnTo>
                      <a:pt x="81449" y="68375"/>
                    </a:lnTo>
                    <a:cubicBezTo>
                      <a:pt x="78445" y="40459"/>
                      <a:pt x="63869" y="15989"/>
                      <a:pt x="42491" y="0"/>
                    </a:cubicBezTo>
                    <a:lnTo>
                      <a:pt x="0" y="56184"/>
                    </a:lnTo>
                    <a:cubicBezTo>
                      <a:pt x="6802" y="61131"/>
                      <a:pt x="11307" y="69081"/>
                      <a:pt x="11484" y="78092"/>
                    </a:cubicBezTo>
                    <a:close/>
                  </a:path>
                </a:pathLst>
              </a:custGeom>
              <a:solidFill>
                <a:srgbClr val="FBE8A6"/>
              </a:solidFill>
              <a:ln w="8831"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225E5DF-7B63-1113-D05B-847EF835774A}"/>
                  </a:ext>
                </a:extLst>
              </p:cNvPr>
              <p:cNvSpPr/>
              <p:nvPr/>
            </p:nvSpPr>
            <p:spPr>
              <a:xfrm>
                <a:off x="3466813" y="4589326"/>
                <a:ext cx="79770" cy="71377"/>
              </a:xfrm>
              <a:custGeom>
                <a:avLst/>
                <a:gdLst>
                  <a:gd name="connsiteX0" fmla="*/ 69876 w 79770"/>
                  <a:gd name="connsiteY0" fmla="*/ 0 h 71377"/>
                  <a:gd name="connsiteX1" fmla="*/ 0 w 79770"/>
                  <a:gd name="connsiteY1" fmla="*/ 9717 h 71377"/>
                  <a:gd name="connsiteX2" fmla="*/ 37367 w 79770"/>
                  <a:gd name="connsiteY2" fmla="*/ 71378 h 71377"/>
                  <a:gd name="connsiteX3" fmla="*/ 79770 w 79770"/>
                  <a:gd name="connsiteY3" fmla="*/ 15194 h 71377"/>
                  <a:gd name="connsiteX4" fmla="*/ 69788 w 79770"/>
                  <a:gd name="connsiteY4" fmla="*/ 0 h 71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 h="71377">
                    <a:moveTo>
                      <a:pt x="69876" y="0"/>
                    </a:moveTo>
                    <a:lnTo>
                      <a:pt x="0" y="9717"/>
                    </a:lnTo>
                    <a:cubicBezTo>
                      <a:pt x="4240" y="34805"/>
                      <a:pt x="18021" y="56625"/>
                      <a:pt x="37367" y="71378"/>
                    </a:cubicBezTo>
                    <a:lnTo>
                      <a:pt x="79770" y="15194"/>
                    </a:lnTo>
                    <a:cubicBezTo>
                      <a:pt x="74912" y="11396"/>
                      <a:pt x="71378" y="6095"/>
                      <a:pt x="69788" y="0"/>
                    </a:cubicBezTo>
                    <a:close/>
                  </a:path>
                </a:pathLst>
              </a:custGeom>
              <a:solidFill>
                <a:srgbClr val="FBE8A6"/>
              </a:solidFill>
              <a:ln w="8831"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AB4132C1-8DCA-0099-4F20-D64C37AECE0C}"/>
                  </a:ext>
                </a:extLst>
              </p:cNvPr>
              <p:cNvSpPr/>
              <p:nvPr/>
            </p:nvSpPr>
            <p:spPr>
              <a:xfrm>
                <a:off x="3484128" y="4484909"/>
                <a:ext cx="75795" cy="82332"/>
              </a:xfrm>
              <a:custGeom>
                <a:avLst/>
                <a:gdLst>
                  <a:gd name="connsiteX0" fmla="*/ 75795 w 75795"/>
                  <a:gd name="connsiteY0" fmla="*/ 69699 h 82332"/>
                  <a:gd name="connsiteX1" fmla="*/ 66078 w 75795"/>
                  <a:gd name="connsiteY1" fmla="*/ 0 h 82332"/>
                  <a:gd name="connsiteX2" fmla="*/ 0 w 75795"/>
                  <a:gd name="connsiteY2" fmla="*/ 39841 h 82332"/>
                  <a:gd name="connsiteX3" fmla="*/ 56184 w 75795"/>
                  <a:gd name="connsiteY3" fmla="*/ 82332 h 82332"/>
                  <a:gd name="connsiteX4" fmla="*/ 75795 w 75795"/>
                  <a:gd name="connsiteY4" fmla="*/ 69788 h 8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5" h="82332">
                    <a:moveTo>
                      <a:pt x="75795" y="69699"/>
                    </a:moveTo>
                    <a:lnTo>
                      <a:pt x="66078" y="0"/>
                    </a:lnTo>
                    <a:cubicBezTo>
                      <a:pt x="38958" y="3799"/>
                      <a:pt x="15371" y="18639"/>
                      <a:pt x="0" y="39841"/>
                    </a:cubicBezTo>
                    <a:lnTo>
                      <a:pt x="56184" y="82332"/>
                    </a:lnTo>
                    <a:cubicBezTo>
                      <a:pt x="60512" y="75618"/>
                      <a:pt x="67579" y="70936"/>
                      <a:pt x="75795" y="69788"/>
                    </a:cubicBezTo>
                    <a:close/>
                  </a:path>
                </a:pathLst>
              </a:custGeom>
              <a:solidFill>
                <a:srgbClr val="FBE8A6"/>
              </a:solidFill>
              <a:ln w="8831"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7EFCF27A-13C6-E7AC-8C4C-DAAF7E4F50BA}"/>
                  </a:ext>
                </a:extLst>
              </p:cNvPr>
              <p:cNvSpPr/>
              <p:nvPr/>
            </p:nvSpPr>
            <p:spPr>
              <a:xfrm>
                <a:off x="3567696" y="4600898"/>
                <a:ext cx="73674" cy="79063"/>
              </a:xfrm>
              <a:custGeom>
                <a:avLst/>
                <a:gdLst>
                  <a:gd name="connsiteX0" fmla="*/ 0 w 73674"/>
                  <a:gd name="connsiteY0" fmla="*/ 9364 h 79063"/>
                  <a:gd name="connsiteX1" fmla="*/ 9717 w 73674"/>
                  <a:gd name="connsiteY1" fmla="*/ 79063 h 79063"/>
                  <a:gd name="connsiteX2" fmla="*/ 73675 w 73674"/>
                  <a:gd name="connsiteY2" fmla="*/ 42491 h 79063"/>
                  <a:gd name="connsiteX3" fmla="*/ 17491 w 73674"/>
                  <a:gd name="connsiteY3" fmla="*/ 0 h 79063"/>
                  <a:gd name="connsiteX4" fmla="*/ 88 w 73674"/>
                  <a:gd name="connsiteY4" fmla="*/ 9364 h 79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74" h="79063">
                    <a:moveTo>
                      <a:pt x="0" y="9364"/>
                    </a:moveTo>
                    <a:lnTo>
                      <a:pt x="9717" y="79063"/>
                    </a:lnTo>
                    <a:cubicBezTo>
                      <a:pt x="35601" y="75530"/>
                      <a:pt x="58216" y="62014"/>
                      <a:pt x="73675" y="42491"/>
                    </a:cubicBezTo>
                    <a:lnTo>
                      <a:pt x="17491" y="0"/>
                    </a:lnTo>
                    <a:cubicBezTo>
                      <a:pt x="13074" y="5035"/>
                      <a:pt x="6979" y="8392"/>
                      <a:pt x="88" y="9364"/>
                    </a:cubicBezTo>
                    <a:close/>
                  </a:path>
                </a:pathLst>
              </a:custGeom>
              <a:solidFill>
                <a:srgbClr val="FBE8A6"/>
              </a:solidFill>
              <a:ln w="8831"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F3A9A6A-713E-380E-901D-49EC1FA88F96}"/>
                  </a:ext>
                </a:extLst>
              </p:cNvPr>
              <p:cNvSpPr/>
              <p:nvPr/>
            </p:nvSpPr>
            <p:spPr>
              <a:xfrm>
                <a:off x="3549410" y="4567771"/>
                <a:ext cx="29240" cy="29151"/>
              </a:xfrm>
              <a:custGeom>
                <a:avLst/>
                <a:gdLst>
                  <a:gd name="connsiteX0" fmla="*/ 22968 w 29240"/>
                  <a:gd name="connsiteY0" fmla="*/ 2738 h 29151"/>
                  <a:gd name="connsiteX1" fmla="*/ 14576 w 29240"/>
                  <a:gd name="connsiteY1" fmla="*/ 0 h 29151"/>
                  <a:gd name="connsiteX2" fmla="*/ 12367 w 29240"/>
                  <a:gd name="connsiteY2" fmla="*/ 265 h 29151"/>
                  <a:gd name="connsiteX3" fmla="*/ 1855 w 29240"/>
                  <a:gd name="connsiteY3" fmla="*/ 7597 h 29151"/>
                  <a:gd name="connsiteX4" fmla="*/ 0 w 29240"/>
                  <a:gd name="connsiteY4" fmla="*/ 14576 h 29151"/>
                  <a:gd name="connsiteX5" fmla="*/ 972 w 29240"/>
                  <a:gd name="connsiteY5" fmla="*/ 19611 h 29151"/>
                  <a:gd name="connsiteX6" fmla="*/ 5477 w 29240"/>
                  <a:gd name="connsiteY6" fmla="*/ 25883 h 29151"/>
                  <a:gd name="connsiteX7" fmla="*/ 14576 w 29240"/>
                  <a:gd name="connsiteY7" fmla="*/ 29152 h 29151"/>
                  <a:gd name="connsiteX8" fmla="*/ 16431 w 29240"/>
                  <a:gd name="connsiteY8" fmla="*/ 28975 h 29151"/>
                  <a:gd name="connsiteX9" fmla="*/ 24911 w 29240"/>
                  <a:gd name="connsiteY9" fmla="*/ 24911 h 29151"/>
                  <a:gd name="connsiteX10" fmla="*/ 29152 w 29240"/>
                  <a:gd name="connsiteY10" fmla="*/ 15636 h 29151"/>
                  <a:gd name="connsiteX11" fmla="*/ 29240 w 29240"/>
                  <a:gd name="connsiteY11" fmla="*/ 14487 h 29151"/>
                  <a:gd name="connsiteX12" fmla="*/ 23056 w 29240"/>
                  <a:gd name="connsiteY12" fmla="*/ 2562 h 2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240" h="29151">
                    <a:moveTo>
                      <a:pt x="22968" y="2738"/>
                    </a:moveTo>
                    <a:cubicBezTo>
                      <a:pt x="20583" y="1060"/>
                      <a:pt x="17668" y="0"/>
                      <a:pt x="14576" y="0"/>
                    </a:cubicBezTo>
                    <a:cubicBezTo>
                      <a:pt x="13869" y="0"/>
                      <a:pt x="13074" y="88"/>
                      <a:pt x="12367" y="265"/>
                    </a:cubicBezTo>
                    <a:cubicBezTo>
                      <a:pt x="7774" y="972"/>
                      <a:pt x="3975" y="3710"/>
                      <a:pt x="1855" y="7597"/>
                    </a:cubicBezTo>
                    <a:cubicBezTo>
                      <a:pt x="707" y="9717"/>
                      <a:pt x="0" y="12014"/>
                      <a:pt x="0" y="14576"/>
                    </a:cubicBezTo>
                    <a:cubicBezTo>
                      <a:pt x="0" y="16343"/>
                      <a:pt x="353" y="18021"/>
                      <a:pt x="972" y="19611"/>
                    </a:cubicBezTo>
                    <a:cubicBezTo>
                      <a:pt x="1855" y="22085"/>
                      <a:pt x="3445" y="24293"/>
                      <a:pt x="5477" y="25883"/>
                    </a:cubicBezTo>
                    <a:cubicBezTo>
                      <a:pt x="7950" y="27915"/>
                      <a:pt x="11131" y="29152"/>
                      <a:pt x="14576" y="29152"/>
                    </a:cubicBezTo>
                    <a:cubicBezTo>
                      <a:pt x="15194" y="29152"/>
                      <a:pt x="15812" y="29063"/>
                      <a:pt x="16431" y="28975"/>
                    </a:cubicBezTo>
                    <a:cubicBezTo>
                      <a:pt x="19699" y="28533"/>
                      <a:pt x="22615" y="27120"/>
                      <a:pt x="24911" y="24911"/>
                    </a:cubicBezTo>
                    <a:cubicBezTo>
                      <a:pt x="27297" y="22526"/>
                      <a:pt x="28887" y="19258"/>
                      <a:pt x="29152" y="15636"/>
                    </a:cubicBezTo>
                    <a:cubicBezTo>
                      <a:pt x="29152" y="15282"/>
                      <a:pt x="29240" y="14929"/>
                      <a:pt x="29240" y="14487"/>
                    </a:cubicBezTo>
                    <a:cubicBezTo>
                      <a:pt x="29240" y="9540"/>
                      <a:pt x="26767" y="5212"/>
                      <a:pt x="23056" y="2562"/>
                    </a:cubicBezTo>
                    <a:close/>
                  </a:path>
                </a:pathLst>
              </a:custGeom>
              <a:solidFill>
                <a:srgbClr val="FBE8A6"/>
              </a:solidFill>
              <a:ln w="8831" cap="flat">
                <a:noFill/>
                <a:prstDash val="solid"/>
                <a:miter/>
              </a:ln>
            </p:spPr>
            <p:txBody>
              <a:bodyPr rtlCol="0" anchor="ctr"/>
              <a:lstStyle/>
              <a:p>
                <a:endParaRPr lang="en-IN"/>
              </a:p>
            </p:txBody>
          </p:sp>
        </p:grpSp>
        <p:grpSp>
          <p:nvGrpSpPr>
            <p:cNvPr id="88" name="Graphic 4">
              <a:extLst>
                <a:ext uri="{FF2B5EF4-FFF2-40B4-BE49-F238E27FC236}">
                  <a16:creationId xmlns:a16="http://schemas.microsoft.com/office/drawing/2014/main" id="{61A50170-1D9E-AE19-6F19-70725B124485}"/>
                </a:ext>
              </a:extLst>
            </p:cNvPr>
            <p:cNvGrpSpPr/>
            <p:nvPr/>
          </p:nvGrpSpPr>
          <p:grpSpPr>
            <a:xfrm>
              <a:off x="4509567" y="4061058"/>
              <a:ext cx="583920" cy="583920"/>
              <a:chOff x="4509567" y="4061058"/>
              <a:chExt cx="583920" cy="583920"/>
            </a:xfrm>
            <a:solidFill>
              <a:srgbClr val="FBE8A6"/>
            </a:solidFill>
          </p:grpSpPr>
          <p:sp>
            <p:nvSpPr>
              <p:cNvPr id="89" name="Freeform: Shape 88">
                <a:extLst>
                  <a:ext uri="{FF2B5EF4-FFF2-40B4-BE49-F238E27FC236}">
                    <a16:creationId xmlns:a16="http://schemas.microsoft.com/office/drawing/2014/main" id="{229BF905-AA42-732B-292A-7EBE5468C304}"/>
                  </a:ext>
                </a:extLst>
              </p:cNvPr>
              <p:cNvSpPr/>
              <p:nvPr/>
            </p:nvSpPr>
            <p:spPr>
              <a:xfrm>
                <a:off x="4509567" y="4061058"/>
                <a:ext cx="583920" cy="583920"/>
              </a:xfrm>
              <a:custGeom>
                <a:avLst/>
                <a:gdLst>
                  <a:gd name="connsiteX0" fmla="*/ 291960 w 583920"/>
                  <a:gd name="connsiteY0" fmla="*/ 0 h 583920"/>
                  <a:gd name="connsiteX1" fmla="*/ 0 w 583920"/>
                  <a:gd name="connsiteY1" fmla="*/ 291961 h 583920"/>
                  <a:gd name="connsiteX2" fmla="*/ 291960 w 583920"/>
                  <a:gd name="connsiteY2" fmla="*/ 583921 h 583920"/>
                  <a:gd name="connsiteX3" fmla="*/ 583921 w 583920"/>
                  <a:gd name="connsiteY3" fmla="*/ 291961 h 583920"/>
                  <a:gd name="connsiteX4" fmla="*/ 291960 w 583920"/>
                  <a:gd name="connsiteY4" fmla="*/ 0 h 583920"/>
                  <a:gd name="connsiteX5" fmla="*/ 291960 w 583920"/>
                  <a:gd name="connsiteY5" fmla="*/ 519257 h 583920"/>
                  <a:gd name="connsiteX6" fmla="*/ 64664 w 583920"/>
                  <a:gd name="connsiteY6" fmla="*/ 291961 h 583920"/>
                  <a:gd name="connsiteX7" fmla="*/ 291960 w 583920"/>
                  <a:gd name="connsiteY7" fmla="*/ 64664 h 583920"/>
                  <a:gd name="connsiteX8" fmla="*/ 519257 w 583920"/>
                  <a:gd name="connsiteY8" fmla="*/ 291961 h 583920"/>
                  <a:gd name="connsiteX9" fmla="*/ 291960 w 583920"/>
                  <a:gd name="connsiteY9" fmla="*/ 519257 h 58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20" h="583920">
                    <a:moveTo>
                      <a:pt x="291960" y="0"/>
                    </a:moveTo>
                    <a:cubicBezTo>
                      <a:pt x="130742" y="0"/>
                      <a:pt x="0" y="130742"/>
                      <a:pt x="0" y="291961"/>
                    </a:cubicBezTo>
                    <a:cubicBezTo>
                      <a:pt x="0" y="453179"/>
                      <a:pt x="130742" y="583921"/>
                      <a:pt x="291960" y="583921"/>
                    </a:cubicBezTo>
                    <a:cubicBezTo>
                      <a:pt x="453179" y="583921"/>
                      <a:pt x="583921" y="453179"/>
                      <a:pt x="583921" y="291961"/>
                    </a:cubicBezTo>
                    <a:cubicBezTo>
                      <a:pt x="583921" y="130742"/>
                      <a:pt x="453179" y="0"/>
                      <a:pt x="291960" y="0"/>
                    </a:cubicBezTo>
                    <a:close/>
                    <a:moveTo>
                      <a:pt x="291960" y="519257"/>
                    </a:moveTo>
                    <a:cubicBezTo>
                      <a:pt x="166431" y="519257"/>
                      <a:pt x="64664" y="417490"/>
                      <a:pt x="64664" y="291961"/>
                    </a:cubicBezTo>
                    <a:cubicBezTo>
                      <a:pt x="64664" y="166431"/>
                      <a:pt x="166431" y="64664"/>
                      <a:pt x="291960" y="64664"/>
                    </a:cubicBezTo>
                    <a:cubicBezTo>
                      <a:pt x="417490" y="64664"/>
                      <a:pt x="519257" y="166431"/>
                      <a:pt x="519257" y="291961"/>
                    </a:cubicBezTo>
                    <a:cubicBezTo>
                      <a:pt x="519257" y="417490"/>
                      <a:pt x="417490" y="519257"/>
                      <a:pt x="291960" y="519257"/>
                    </a:cubicBezTo>
                    <a:close/>
                  </a:path>
                </a:pathLst>
              </a:custGeom>
              <a:solidFill>
                <a:srgbClr val="FBE8A6"/>
              </a:solidFill>
              <a:ln w="8831"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4509486C-1855-FB4B-FFEA-EDFFFF79C99C}"/>
                  </a:ext>
                </a:extLst>
              </p:cNvPr>
              <p:cNvSpPr/>
              <p:nvPr/>
            </p:nvSpPr>
            <p:spPr>
              <a:xfrm>
                <a:off x="4831386" y="4211323"/>
                <a:ext cx="146112" cy="140282"/>
              </a:xfrm>
              <a:custGeom>
                <a:avLst/>
                <a:gdLst>
                  <a:gd name="connsiteX0" fmla="*/ 20671 w 146112"/>
                  <a:gd name="connsiteY0" fmla="*/ 140282 h 140282"/>
                  <a:gd name="connsiteX1" fmla="*/ 146113 w 146112"/>
                  <a:gd name="connsiteY1" fmla="*/ 122791 h 140282"/>
                  <a:gd name="connsiteX2" fmla="*/ 76237 w 146112"/>
                  <a:gd name="connsiteY2" fmla="*/ 0 h 140282"/>
                  <a:gd name="connsiteX3" fmla="*/ 0 w 146112"/>
                  <a:gd name="connsiteY3" fmla="*/ 100883 h 140282"/>
                  <a:gd name="connsiteX4" fmla="*/ 20671 w 146112"/>
                  <a:gd name="connsiteY4" fmla="*/ 140282 h 14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12" h="140282">
                    <a:moveTo>
                      <a:pt x="20671" y="140282"/>
                    </a:moveTo>
                    <a:lnTo>
                      <a:pt x="146113" y="122791"/>
                    </a:lnTo>
                    <a:cubicBezTo>
                      <a:pt x="140812" y="72615"/>
                      <a:pt x="114487" y="28710"/>
                      <a:pt x="76237" y="0"/>
                    </a:cubicBezTo>
                    <a:lnTo>
                      <a:pt x="0" y="100883"/>
                    </a:lnTo>
                    <a:cubicBezTo>
                      <a:pt x="12191" y="109805"/>
                      <a:pt x="20230" y="124028"/>
                      <a:pt x="20671" y="140282"/>
                    </a:cubicBezTo>
                    <a:close/>
                  </a:path>
                </a:pathLst>
              </a:custGeom>
              <a:solidFill>
                <a:srgbClr val="FBE8A6"/>
              </a:solidFill>
              <a:ln w="8831"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0343F37-C1AE-B93E-CAA2-785A5F34C097}"/>
                  </a:ext>
                </a:extLst>
              </p:cNvPr>
              <p:cNvSpPr/>
              <p:nvPr/>
            </p:nvSpPr>
            <p:spPr>
              <a:xfrm>
                <a:off x="4627234" y="4365386"/>
                <a:ext cx="143197" cy="128268"/>
              </a:xfrm>
              <a:custGeom>
                <a:avLst/>
                <a:gdLst>
                  <a:gd name="connsiteX0" fmla="*/ 125353 w 143197"/>
                  <a:gd name="connsiteY0" fmla="*/ 88 h 128268"/>
                  <a:gd name="connsiteX1" fmla="*/ 0 w 143197"/>
                  <a:gd name="connsiteY1" fmla="*/ 17579 h 128268"/>
                  <a:gd name="connsiteX2" fmla="*/ 67050 w 143197"/>
                  <a:gd name="connsiteY2" fmla="*/ 128268 h 128268"/>
                  <a:gd name="connsiteX3" fmla="*/ 143198 w 143197"/>
                  <a:gd name="connsiteY3" fmla="*/ 27385 h 128268"/>
                  <a:gd name="connsiteX4" fmla="*/ 125353 w 143197"/>
                  <a:gd name="connsiteY4" fmla="*/ 0 h 12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97" h="128268">
                    <a:moveTo>
                      <a:pt x="125353" y="88"/>
                    </a:moveTo>
                    <a:lnTo>
                      <a:pt x="0" y="17579"/>
                    </a:lnTo>
                    <a:cubicBezTo>
                      <a:pt x="7686" y="62544"/>
                      <a:pt x="32332" y="101766"/>
                      <a:pt x="67050" y="128268"/>
                    </a:cubicBezTo>
                    <a:lnTo>
                      <a:pt x="143198" y="27385"/>
                    </a:lnTo>
                    <a:cubicBezTo>
                      <a:pt x="134540" y="20583"/>
                      <a:pt x="128092" y="11042"/>
                      <a:pt x="125353" y="0"/>
                    </a:cubicBezTo>
                    <a:close/>
                  </a:path>
                </a:pathLst>
              </a:custGeom>
              <a:solidFill>
                <a:srgbClr val="FBE8A6"/>
              </a:solidFill>
              <a:ln w="8831"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68C50594-B491-1E80-6473-3E326EE8A872}"/>
                  </a:ext>
                </a:extLst>
              </p:cNvPr>
              <p:cNvSpPr/>
              <p:nvPr/>
            </p:nvSpPr>
            <p:spPr>
              <a:xfrm>
                <a:off x="4658241" y="4177842"/>
                <a:ext cx="136042" cy="147791"/>
              </a:xfrm>
              <a:custGeom>
                <a:avLst/>
                <a:gdLst>
                  <a:gd name="connsiteX0" fmla="*/ 136042 w 136042"/>
                  <a:gd name="connsiteY0" fmla="*/ 125176 h 147791"/>
                  <a:gd name="connsiteX1" fmla="*/ 118639 w 136042"/>
                  <a:gd name="connsiteY1" fmla="*/ 0 h 147791"/>
                  <a:gd name="connsiteX2" fmla="*/ 0 w 136042"/>
                  <a:gd name="connsiteY2" fmla="*/ 71555 h 147791"/>
                  <a:gd name="connsiteX3" fmla="*/ 100883 w 136042"/>
                  <a:gd name="connsiteY3" fmla="*/ 147791 h 147791"/>
                  <a:gd name="connsiteX4" fmla="*/ 136042 w 136042"/>
                  <a:gd name="connsiteY4" fmla="*/ 125265 h 14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42" h="147791">
                    <a:moveTo>
                      <a:pt x="136042" y="125176"/>
                    </a:moveTo>
                    <a:lnTo>
                      <a:pt x="118639" y="0"/>
                    </a:lnTo>
                    <a:cubicBezTo>
                      <a:pt x="69965" y="6802"/>
                      <a:pt x="27562" y="33481"/>
                      <a:pt x="0" y="71555"/>
                    </a:cubicBezTo>
                    <a:lnTo>
                      <a:pt x="100883" y="147791"/>
                    </a:lnTo>
                    <a:cubicBezTo>
                      <a:pt x="108657" y="135777"/>
                      <a:pt x="121290" y="127385"/>
                      <a:pt x="136042" y="125265"/>
                    </a:cubicBezTo>
                    <a:close/>
                  </a:path>
                </a:pathLst>
              </a:custGeom>
              <a:solidFill>
                <a:srgbClr val="FBE8A6"/>
              </a:solidFill>
              <a:ln w="8831"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50409324-2BC0-9E37-D3FA-BFA576FDF46F}"/>
                  </a:ext>
                </a:extLst>
              </p:cNvPr>
              <p:cNvSpPr/>
              <p:nvPr/>
            </p:nvSpPr>
            <p:spPr>
              <a:xfrm>
                <a:off x="4808152" y="4386323"/>
                <a:ext cx="132155" cy="141872"/>
              </a:xfrm>
              <a:custGeom>
                <a:avLst/>
                <a:gdLst>
                  <a:gd name="connsiteX0" fmla="*/ 0 w 132155"/>
                  <a:gd name="connsiteY0" fmla="*/ 16696 h 141872"/>
                  <a:gd name="connsiteX1" fmla="*/ 17403 w 132155"/>
                  <a:gd name="connsiteY1" fmla="*/ 141872 h 141872"/>
                  <a:gd name="connsiteX2" fmla="*/ 132155 w 132155"/>
                  <a:gd name="connsiteY2" fmla="*/ 76237 h 141872"/>
                  <a:gd name="connsiteX3" fmla="*/ 31272 w 132155"/>
                  <a:gd name="connsiteY3" fmla="*/ 0 h 141872"/>
                  <a:gd name="connsiteX4" fmla="*/ 0 w 132155"/>
                  <a:gd name="connsiteY4" fmla="*/ 16696 h 14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55" h="141872">
                    <a:moveTo>
                      <a:pt x="0" y="16696"/>
                    </a:moveTo>
                    <a:lnTo>
                      <a:pt x="17403" y="141872"/>
                    </a:lnTo>
                    <a:cubicBezTo>
                      <a:pt x="63781" y="135512"/>
                      <a:pt x="104505" y="111219"/>
                      <a:pt x="132155" y="76237"/>
                    </a:cubicBezTo>
                    <a:lnTo>
                      <a:pt x="31272" y="0"/>
                    </a:lnTo>
                    <a:cubicBezTo>
                      <a:pt x="23410" y="8922"/>
                      <a:pt x="12367" y="15106"/>
                      <a:pt x="0" y="16696"/>
                    </a:cubicBezTo>
                    <a:close/>
                  </a:path>
                </a:pathLst>
              </a:custGeom>
              <a:solidFill>
                <a:srgbClr val="FBE8A6"/>
              </a:solidFill>
              <a:ln w="8831"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E2831273-5893-A1DB-F0D9-F453C9F587FE}"/>
                  </a:ext>
                </a:extLst>
              </p:cNvPr>
              <p:cNvSpPr/>
              <p:nvPr/>
            </p:nvSpPr>
            <p:spPr>
              <a:xfrm>
                <a:off x="4775379" y="4326782"/>
                <a:ext cx="52384" cy="52384"/>
              </a:xfrm>
              <a:custGeom>
                <a:avLst/>
                <a:gdLst>
                  <a:gd name="connsiteX0" fmla="*/ 41254 w 52384"/>
                  <a:gd name="connsiteY0" fmla="*/ 4859 h 52384"/>
                  <a:gd name="connsiteX1" fmla="*/ 26148 w 52384"/>
                  <a:gd name="connsiteY1" fmla="*/ 0 h 52384"/>
                  <a:gd name="connsiteX2" fmla="*/ 22261 w 52384"/>
                  <a:gd name="connsiteY2" fmla="*/ 353 h 52384"/>
                  <a:gd name="connsiteX3" fmla="*/ 3357 w 52384"/>
                  <a:gd name="connsiteY3" fmla="*/ 13604 h 52384"/>
                  <a:gd name="connsiteX4" fmla="*/ 0 w 52384"/>
                  <a:gd name="connsiteY4" fmla="*/ 26148 h 52384"/>
                  <a:gd name="connsiteX5" fmla="*/ 1678 w 52384"/>
                  <a:gd name="connsiteY5" fmla="*/ 35159 h 52384"/>
                  <a:gd name="connsiteX6" fmla="*/ 9805 w 52384"/>
                  <a:gd name="connsiteY6" fmla="*/ 46466 h 52384"/>
                  <a:gd name="connsiteX7" fmla="*/ 26148 w 52384"/>
                  <a:gd name="connsiteY7" fmla="*/ 52385 h 52384"/>
                  <a:gd name="connsiteX8" fmla="*/ 29417 w 52384"/>
                  <a:gd name="connsiteY8" fmla="*/ 52032 h 52384"/>
                  <a:gd name="connsiteX9" fmla="*/ 44611 w 52384"/>
                  <a:gd name="connsiteY9" fmla="*/ 44788 h 52384"/>
                  <a:gd name="connsiteX10" fmla="*/ 52208 w 52384"/>
                  <a:gd name="connsiteY10" fmla="*/ 28180 h 52384"/>
                  <a:gd name="connsiteX11" fmla="*/ 52385 w 52384"/>
                  <a:gd name="connsiteY11" fmla="*/ 26148 h 52384"/>
                  <a:gd name="connsiteX12" fmla="*/ 41343 w 52384"/>
                  <a:gd name="connsiteY12" fmla="*/ 4770 h 5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384" h="52384">
                    <a:moveTo>
                      <a:pt x="41254" y="4859"/>
                    </a:moveTo>
                    <a:cubicBezTo>
                      <a:pt x="37014" y="1855"/>
                      <a:pt x="31802" y="0"/>
                      <a:pt x="26148" y="0"/>
                    </a:cubicBezTo>
                    <a:cubicBezTo>
                      <a:pt x="24823" y="0"/>
                      <a:pt x="23498" y="177"/>
                      <a:pt x="22261" y="353"/>
                    </a:cubicBezTo>
                    <a:cubicBezTo>
                      <a:pt x="14046" y="1590"/>
                      <a:pt x="7244" y="6625"/>
                      <a:pt x="3357" y="13604"/>
                    </a:cubicBezTo>
                    <a:cubicBezTo>
                      <a:pt x="1325" y="17314"/>
                      <a:pt x="0" y="21643"/>
                      <a:pt x="0" y="26148"/>
                    </a:cubicBezTo>
                    <a:cubicBezTo>
                      <a:pt x="0" y="29328"/>
                      <a:pt x="618" y="32332"/>
                      <a:pt x="1678" y="35159"/>
                    </a:cubicBezTo>
                    <a:cubicBezTo>
                      <a:pt x="3357" y="39664"/>
                      <a:pt x="6184" y="43463"/>
                      <a:pt x="9805" y="46466"/>
                    </a:cubicBezTo>
                    <a:cubicBezTo>
                      <a:pt x="14311" y="50088"/>
                      <a:pt x="19964" y="52385"/>
                      <a:pt x="26148" y="52385"/>
                    </a:cubicBezTo>
                    <a:cubicBezTo>
                      <a:pt x="27297" y="52385"/>
                      <a:pt x="28357" y="52208"/>
                      <a:pt x="29417" y="52032"/>
                    </a:cubicBezTo>
                    <a:cubicBezTo>
                      <a:pt x="35247" y="51325"/>
                      <a:pt x="40548" y="48763"/>
                      <a:pt x="44611" y="44788"/>
                    </a:cubicBezTo>
                    <a:cubicBezTo>
                      <a:pt x="48940" y="40459"/>
                      <a:pt x="51678" y="34629"/>
                      <a:pt x="52208" y="28180"/>
                    </a:cubicBezTo>
                    <a:cubicBezTo>
                      <a:pt x="52208" y="27473"/>
                      <a:pt x="52385" y="26855"/>
                      <a:pt x="52385" y="26148"/>
                    </a:cubicBezTo>
                    <a:cubicBezTo>
                      <a:pt x="52385" y="17314"/>
                      <a:pt x="47968" y="9540"/>
                      <a:pt x="41343" y="4770"/>
                    </a:cubicBezTo>
                    <a:close/>
                  </a:path>
                </a:pathLst>
              </a:custGeom>
              <a:solidFill>
                <a:srgbClr val="FBE8A6"/>
              </a:solidFill>
              <a:ln w="8831" cap="flat">
                <a:noFill/>
                <a:prstDash val="solid"/>
                <a:miter/>
              </a:ln>
            </p:spPr>
            <p:txBody>
              <a:bodyPr rtlCol="0" anchor="ctr"/>
              <a:lstStyle/>
              <a:p>
                <a:endParaRPr lang="en-IN"/>
              </a:p>
            </p:txBody>
          </p:sp>
        </p:grpSp>
      </p:grpSp>
      <p:pic>
        <p:nvPicPr>
          <p:cNvPr id="3" name="Picture 2" descr="Chart, line chart&#10;&#10;Description automatically generated">
            <a:extLst>
              <a:ext uri="{FF2B5EF4-FFF2-40B4-BE49-F238E27FC236}">
                <a16:creationId xmlns:a16="http://schemas.microsoft.com/office/drawing/2014/main" id="{676391DA-11CA-A356-226A-68065616F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1962" y="2085860"/>
            <a:ext cx="5950612" cy="4113495"/>
          </a:xfrm>
          <a:prstGeom prst="rect">
            <a:avLst/>
          </a:prstGeom>
        </p:spPr>
      </p:pic>
      <p:sp>
        <p:nvSpPr>
          <p:cNvPr id="4" name="TextBox 3">
            <a:extLst>
              <a:ext uri="{FF2B5EF4-FFF2-40B4-BE49-F238E27FC236}">
                <a16:creationId xmlns:a16="http://schemas.microsoft.com/office/drawing/2014/main" id="{6A3A45B1-EE69-287C-00A9-A7FCB5B8B240}"/>
              </a:ext>
            </a:extLst>
          </p:cNvPr>
          <p:cNvSpPr txBox="1"/>
          <p:nvPr/>
        </p:nvSpPr>
        <p:spPr>
          <a:xfrm>
            <a:off x="1916235" y="12760"/>
            <a:ext cx="8986636" cy="1294585"/>
          </a:xfrm>
          <a:prstGeom prst="rect">
            <a:avLst/>
          </a:prstGeom>
          <a:noFill/>
        </p:spPr>
        <p:txBody>
          <a:bodyPr wrap="square" rtlCol="0">
            <a:spAutoFit/>
          </a:bodyPr>
          <a:lstStyle/>
          <a:p>
            <a:pPr algn="ct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mk-MK" dirty="0">
                <a:latin typeface="Open Sans" panose="020B0606030504020204" pitchFamily="34" charset="0"/>
                <a:ea typeface="Open Sans" panose="020B0606030504020204" pitchFamily="34" charset="0"/>
                <a:cs typeface="Open Sans" panose="020B0606030504020204" pitchFamily="34" charset="0"/>
              </a:rPr>
              <a:t>Неделна споредба помеѓу официјалните </a:t>
            </a:r>
            <a:r>
              <a:rPr lang="mk-MK" b="1" dirty="0">
                <a:solidFill>
                  <a:srgbClr val="FD504F"/>
                </a:solidFill>
                <a:latin typeface="Open Sans" panose="020B0606030504020204" pitchFamily="34" charset="0"/>
                <a:ea typeface="Open Sans" panose="020B0606030504020204" pitchFamily="34" charset="0"/>
                <a:cs typeface="Open Sans" panose="020B0606030504020204" pitchFamily="34" charset="0"/>
              </a:rPr>
              <a:t>ПМ10 податоци во Србија</a:t>
            </a:r>
            <a:r>
              <a:rPr lang="en-US" b="1" dirty="0">
                <a:solidFill>
                  <a:srgbClr val="FD504F"/>
                </a:solidFill>
                <a:latin typeface="Open Sans" panose="020B0606030504020204" pitchFamily="34" charset="0"/>
                <a:ea typeface="Open Sans" panose="020B0606030504020204" pitchFamily="34" charset="0"/>
                <a:cs typeface="Open Sans" panose="020B0606030504020204" pitchFamily="34" charset="0"/>
              </a:rPr>
              <a:t> </a:t>
            </a:r>
            <a:br>
              <a:rPr lang="mk-MK" dirty="0">
                <a:latin typeface="Open Sans" panose="020B0606030504020204" pitchFamily="34" charset="0"/>
                <a:ea typeface="Open Sans" panose="020B0606030504020204" pitchFamily="34" charset="0"/>
                <a:cs typeface="Open Sans" panose="020B0606030504020204" pitchFamily="34" charset="0"/>
              </a:rPr>
            </a:br>
            <a:r>
              <a:rPr lang="mk-MK" dirty="0">
                <a:latin typeface="Open Sans" panose="020B0606030504020204" pitchFamily="34" charset="0"/>
                <a:ea typeface="Open Sans" panose="020B0606030504020204" pitchFamily="34" charset="0"/>
                <a:cs typeface="Open Sans" panose="020B0606030504020204" pitchFamily="34" charset="0"/>
              </a:rPr>
              <a:t>и фреквенцијата на сентиментите детектирани во </a:t>
            </a:r>
            <a:r>
              <a:rPr lang="en-US" b="1" dirty="0">
                <a:solidFill>
                  <a:srgbClr val="FD504F"/>
                </a:solidFill>
                <a:latin typeface="Open Sans" panose="020B0606030504020204" pitchFamily="34" charset="0"/>
                <a:ea typeface="Open Sans" panose="020B0606030504020204" pitchFamily="34" charset="0"/>
                <a:cs typeface="Open Sans" panose="020B0606030504020204" pitchFamily="34" charset="0"/>
              </a:rPr>
              <a:t>Time.rs </a:t>
            </a:r>
            <a:r>
              <a:rPr lang="mk-MK" b="1" dirty="0">
                <a:solidFill>
                  <a:srgbClr val="FD504F"/>
                </a:solidFill>
                <a:latin typeface="Open Sans" panose="020B0606030504020204" pitchFamily="34" charset="0"/>
                <a:ea typeface="Open Sans" panose="020B0606030504020204" pitchFamily="34" charset="0"/>
                <a:cs typeface="Open Sans" panose="020B0606030504020204" pitchFamily="34" charset="0"/>
              </a:rPr>
              <a:t>вестите</a:t>
            </a:r>
            <a:endParaRPr lang="en-US" b="1" dirty="0">
              <a:solidFill>
                <a:srgbClr val="FD504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44729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CD5B1BA-FB23-3757-C7D1-62478175CADC}"/>
              </a:ext>
            </a:extLst>
          </p:cNvPr>
          <p:cNvSpPr/>
          <p:nvPr/>
        </p:nvSpPr>
        <p:spPr>
          <a:xfrm>
            <a:off x="8135246" y="5770257"/>
            <a:ext cx="5500715" cy="1212036"/>
          </a:xfrm>
          <a:custGeom>
            <a:avLst/>
            <a:gdLst>
              <a:gd name="connsiteX0" fmla="*/ 7770139 w 8106860"/>
              <a:gd name="connsiteY0" fmla="*/ 1278188 h 1740810"/>
              <a:gd name="connsiteX1" fmla="*/ 7265088 w 8106860"/>
              <a:gd name="connsiteY1" fmla="*/ 757707 h 1740810"/>
              <a:gd name="connsiteX2" fmla="*/ 6080146 w 8106860"/>
              <a:gd name="connsiteY2" fmla="*/ 150500 h 1740810"/>
              <a:gd name="connsiteX3" fmla="*/ 4053370 w 8106860"/>
              <a:gd name="connsiteY3" fmla="*/ 5373 h 1740810"/>
              <a:gd name="connsiteX4" fmla="*/ 2026595 w 8106860"/>
              <a:gd name="connsiteY4" fmla="*/ 150500 h 1740810"/>
              <a:gd name="connsiteX5" fmla="*/ 841652 w 8106860"/>
              <a:gd name="connsiteY5" fmla="*/ 757707 h 1740810"/>
              <a:gd name="connsiteX6" fmla="*/ 336601 w 8106860"/>
              <a:gd name="connsiteY6" fmla="*/ 1278188 h 1740810"/>
              <a:gd name="connsiteX7" fmla="*/ 0 w 8106860"/>
              <a:gd name="connsiteY7" fmla="*/ 1740810 h 1740810"/>
              <a:gd name="connsiteX8" fmla="*/ 8106860 w 8106860"/>
              <a:gd name="connsiteY8" fmla="*/ 1740810 h 1740810"/>
              <a:gd name="connsiteX9" fmla="*/ 7770139 w 8106860"/>
              <a:gd name="connsiteY9" fmla="*/ 1278188 h 174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6860" h="1740810">
                <a:moveTo>
                  <a:pt x="7770139" y="1278188"/>
                </a:moveTo>
                <a:lnTo>
                  <a:pt x="7265088" y="757707"/>
                </a:lnTo>
                <a:cubicBezTo>
                  <a:pt x="7265088" y="757707"/>
                  <a:pt x="6383237" y="430027"/>
                  <a:pt x="6080146" y="150500"/>
                </a:cubicBezTo>
                <a:cubicBezTo>
                  <a:pt x="5922965" y="5554"/>
                  <a:pt x="4951976" y="-11622"/>
                  <a:pt x="4053370" y="5373"/>
                </a:cubicBezTo>
                <a:cubicBezTo>
                  <a:pt x="3154764" y="-11683"/>
                  <a:pt x="2183775" y="5554"/>
                  <a:pt x="2026595" y="150500"/>
                </a:cubicBezTo>
                <a:cubicBezTo>
                  <a:pt x="1723503" y="430027"/>
                  <a:pt x="841652" y="757707"/>
                  <a:pt x="841652" y="757707"/>
                </a:cubicBezTo>
                <a:lnTo>
                  <a:pt x="336601" y="1278188"/>
                </a:lnTo>
                <a:lnTo>
                  <a:pt x="0" y="1740810"/>
                </a:lnTo>
                <a:lnTo>
                  <a:pt x="8106860" y="1740810"/>
                </a:lnTo>
                <a:lnTo>
                  <a:pt x="7770139" y="1278188"/>
                </a:lnTo>
                <a:close/>
              </a:path>
            </a:pathLst>
          </a:custGeom>
          <a:solidFill>
            <a:srgbClr val="595959"/>
          </a:solidFill>
          <a:ln w="6027" cap="flat">
            <a:noFill/>
            <a:prstDash val="solid"/>
            <a:miter/>
          </a:ln>
        </p:spPr>
        <p:txBody>
          <a:bodyPr rtlCol="0" anchor="ctr"/>
          <a:lstStyle/>
          <a:p>
            <a:endParaRPr lang="en-IN"/>
          </a:p>
        </p:txBody>
      </p:sp>
      <p:grpSp>
        <p:nvGrpSpPr>
          <p:cNvPr id="1027" name="Group 1026">
            <a:extLst>
              <a:ext uri="{FF2B5EF4-FFF2-40B4-BE49-F238E27FC236}">
                <a16:creationId xmlns:a16="http://schemas.microsoft.com/office/drawing/2014/main" id="{7D42BC03-539E-C2F2-6E91-E9CEEC1DA878}"/>
              </a:ext>
            </a:extLst>
          </p:cNvPr>
          <p:cNvGrpSpPr/>
          <p:nvPr/>
        </p:nvGrpSpPr>
        <p:grpSpPr>
          <a:xfrm>
            <a:off x="9938655" y="1553882"/>
            <a:ext cx="2344172" cy="4313368"/>
            <a:chOff x="10251070" y="3050690"/>
            <a:chExt cx="2002090" cy="3826584"/>
          </a:xfrm>
        </p:grpSpPr>
        <p:grpSp>
          <p:nvGrpSpPr>
            <p:cNvPr id="124" name="Group 123">
              <a:extLst>
                <a:ext uri="{FF2B5EF4-FFF2-40B4-BE49-F238E27FC236}">
                  <a16:creationId xmlns:a16="http://schemas.microsoft.com/office/drawing/2014/main" id="{5B516348-9ABC-343D-8E98-5356ECCBFE65}"/>
                </a:ext>
              </a:extLst>
            </p:cNvPr>
            <p:cNvGrpSpPr/>
            <p:nvPr/>
          </p:nvGrpSpPr>
          <p:grpSpPr>
            <a:xfrm rot="20463602" flipH="1">
              <a:off x="11277397" y="3050690"/>
              <a:ext cx="975763" cy="1770491"/>
              <a:chOff x="10846509" y="3048274"/>
              <a:chExt cx="975763" cy="1770491"/>
            </a:xfrm>
          </p:grpSpPr>
          <p:sp>
            <p:nvSpPr>
              <p:cNvPr id="92" name="Freeform: Shape 91">
                <a:extLst>
                  <a:ext uri="{FF2B5EF4-FFF2-40B4-BE49-F238E27FC236}">
                    <a16:creationId xmlns:a16="http://schemas.microsoft.com/office/drawing/2014/main" id="{5B2F1C20-CDF2-F36C-4EEB-3283F2F6B880}"/>
                  </a:ext>
                </a:extLst>
              </p:cNvPr>
              <p:cNvSpPr/>
              <p:nvPr/>
            </p:nvSpPr>
            <p:spPr>
              <a:xfrm flipH="1">
                <a:off x="10846509" y="3048274"/>
                <a:ext cx="975763" cy="1770491"/>
              </a:xfrm>
              <a:custGeom>
                <a:avLst/>
                <a:gdLst>
                  <a:gd name="connsiteX0" fmla="*/ 279181 w 1145692"/>
                  <a:gd name="connsiteY0" fmla="*/ 2040976 h 2078821"/>
                  <a:gd name="connsiteX1" fmla="*/ 175994 w 1145692"/>
                  <a:gd name="connsiteY1" fmla="*/ 1298915 h 2078821"/>
                  <a:gd name="connsiteX2" fmla="*/ 76426 w 1145692"/>
                  <a:gd name="connsiteY2" fmla="*/ 236750 h 2078821"/>
                  <a:gd name="connsiteX3" fmla="*/ 577060 w 1145692"/>
                  <a:gd name="connsiteY3" fmla="*/ 8087 h 2078821"/>
                  <a:gd name="connsiteX4" fmla="*/ 1138908 w 1145692"/>
                  <a:gd name="connsiteY4" fmla="*/ 724494 h 2078821"/>
                  <a:gd name="connsiteX5" fmla="*/ 360334 w 1145692"/>
                  <a:gd name="connsiteY5" fmla="*/ 2078822 h 2078821"/>
                  <a:gd name="connsiteX6" fmla="*/ 279118 w 1145692"/>
                  <a:gd name="connsiteY6" fmla="*/ 2040976 h 207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692" h="2078821">
                    <a:moveTo>
                      <a:pt x="279181" y="2040976"/>
                    </a:moveTo>
                    <a:cubicBezTo>
                      <a:pt x="279181" y="2040976"/>
                      <a:pt x="326743" y="1736049"/>
                      <a:pt x="175994" y="1298915"/>
                    </a:cubicBezTo>
                    <a:cubicBezTo>
                      <a:pt x="25181" y="861717"/>
                      <a:pt x="-77879" y="412963"/>
                      <a:pt x="76426" y="236750"/>
                    </a:cubicBezTo>
                    <a:cubicBezTo>
                      <a:pt x="230731" y="60601"/>
                      <a:pt x="271307" y="-28426"/>
                      <a:pt x="577060" y="8087"/>
                    </a:cubicBezTo>
                    <a:cubicBezTo>
                      <a:pt x="882812" y="44599"/>
                      <a:pt x="1195994" y="170456"/>
                      <a:pt x="1138908" y="724494"/>
                    </a:cubicBezTo>
                    <a:cubicBezTo>
                      <a:pt x="1081821" y="1278531"/>
                      <a:pt x="773211" y="1510624"/>
                      <a:pt x="360334" y="2078822"/>
                    </a:cubicBezTo>
                    <a:lnTo>
                      <a:pt x="279118" y="2040976"/>
                    </a:lnTo>
                    <a:close/>
                  </a:path>
                </a:pathLst>
              </a:custGeom>
              <a:solidFill>
                <a:srgbClr val="595959"/>
              </a:solidFill>
              <a:ln w="6350"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B57B2967-27BA-5E2B-00B2-8BE94C56E55E}"/>
                  </a:ext>
                </a:extLst>
              </p:cNvPr>
              <p:cNvSpPr/>
              <p:nvPr/>
            </p:nvSpPr>
            <p:spPr>
              <a:xfrm flipH="1">
                <a:off x="10985662" y="3298010"/>
                <a:ext cx="709032" cy="1466835"/>
              </a:xfrm>
              <a:custGeom>
                <a:avLst/>
                <a:gdLst>
                  <a:gd name="connsiteX0" fmla="*/ 179234 w 832510"/>
                  <a:gd name="connsiteY0" fmla="*/ 1722285 h 1722284"/>
                  <a:gd name="connsiteX1" fmla="*/ 127863 w 832510"/>
                  <a:gd name="connsiteY1" fmla="*/ 943838 h 1722284"/>
                  <a:gd name="connsiteX2" fmla="*/ 55536 w 832510"/>
                  <a:gd name="connsiteY2" fmla="*/ 172059 h 1722284"/>
                  <a:gd name="connsiteX3" fmla="*/ 419328 w 832510"/>
                  <a:gd name="connsiteY3" fmla="*/ 5880 h 1722284"/>
                  <a:gd name="connsiteX4" fmla="*/ 827569 w 832510"/>
                  <a:gd name="connsiteY4" fmla="*/ 526453 h 1722284"/>
                  <a:gd name="connsiteX5" fmla="*/ 283120 w 832510"/>
                  <a:gd name="connsiteY5" fmla="*/ 1525054 h 1722284"/>
                  <a:gd name="connsiteX6" fmla="*/ 179234 w 832510"/>
                  <a:gd name="connsiteY6" fmla="*/ 1722285 h 172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510" h="1722284">
                    <a:moveTo>
                      <a:pt x="179234" y="1722285"/>
                    </a:moveTo>
                    <a:cubicBezTo>
                      <a:pt x="179234" y="1722285"/>
                      <a:pt x="237400" y="1261529"/>
                      <a:pt x="127863" y="943838"/>
                    </a:cubicBezTo>
                    <a:cubicBezTo>
                      <a:pt x="18325" y="626211"/>
                      <a:pt x="-56605" y="300075"/>
                      <a:pt x="55536" y="172059"/>
                    </a:cubicBezTo>
                    <a:cubicBezTo>
                      <a:pt x="167677" y="44043"/>
                      <a:pt x="197141" y="-20663"/>
                      <a:pt x="419328" y="5880"/>
                    </a:cubicBezTo>
                    <a:cubicBezTo>
                      <a:pt x="641514" y="32423"/>
                      <a:pt x="869098" y="123863"/>
                      <a:pt x="827569" y="526453"/>
                    </a:cubicBezTo>
                    <a:cubicBezTo>
                      <a:pt x="786104" y="929043"/>
                      <a:pt x="583094" y="1112177"/>
                      <a:pt x="283120" y="1525054"/>
                    </a:cubicBezTo>
                    <a:lnTo>
                      <a:pt x="179234" y="1722285"/>
                    </a:lnTo>
                    <a:close/>
                  </a:path>
                </a:pathLst>
              </a:custGeom>
              <a:solidFill>
                <a:srgbClr val="8C8C8C"/>
              </a:solidFill>
              <a:ln w="6350"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4A4C4082-DAA6-6465-5EC2-0CCE3D261AF7}"/>
                  </a:ext>
                </a:extLst>
              </p:cNvPr>
              <p:cNvSpPr/>
              <p:nvPr/>
            </p:nvSpPr>
            <p:spPr>
              <a:xfrm flipH="1">
                <a:off x="11100804" y="3522940"/>
                <a:ext cx="449840" cy="1278249"/>
              </a:xfrm>
              <a:custGeom>
                <a:avLst/>
                <a:gdLst>
                  <a:gd name="connsiteX0" fmla="*/ 0 w 528179"/>
                  <a:gd name="connsiteY0" fmla="*/ 1500792 h 1500855"/>
                  <a:gd name="connsiteX1" fmla="*/ 84138 w 528179"/>
                  <a:gd name="connsiteY1" fmla="*/ 594774 h 1500855"/>
                  <a:gd name="connsiteX2" fmla="*/ 38545 w 528179"/>
                  <a:gd name="connsiteY2" fmla="*/ 108428 h 1500855"/>
                  <a:gd name="connsiteX3" fmla="*/ 267780 w 528179"/>
                  <a:gd name="connsiteY3" fmla="*/ 3716 h 1500855"/>
                  <a:gd name="connsiteX4" fmla="*/ 525082 w 528179"/>
                  <a:gd name="connsiteY4" fmla="*/ 331757 h 1500855"/>
                  <a:gd name="connsiteX5" fmla="*/ 359855 w 528179"/>
                  <a:gd name="connsiteY5" fmla="*/ 724060 h 1500855"/>
                  <a:gd name="connsiteX6" fmla="*/ 75882 w 528179"/>
                  <a:gd name="connsiteY6" fmla="*/ 1267938 h 1500855"/>
                  <a:gd name="connsiteX7" fmla="*/ 0 w 528179"/>
                  <a:gd name="connsiteY7" fmla="*/ 1500856 h 15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179" h="1500855">
                    <a:moveTo>
                      <a:pt x="0" y="1500792"/>
                    </a:moveTo>
                    <a:cubicBezTo>
                      <a:pt x="0" y="1500792"/>
                      <a:pt x="153162" y="794990"/>
                      <a:pt x="84138" y="594774"/>
                    </a:cubicBezTo>
                    <a:cubicBezTo>
                      <a:pt x="15113" y="394559"/>
                      <a:pt x="-32131" y="189073"/>
                      <a:pt x="38545" y="108428"/>
                    </a:cubicBezTo>
                    <a:cubicBezTo>
                      <a:pt x="109220" y="27783"/>
                      <a:pt x="127762" y="-13048"/>
                      <a:pt x="267780" y="3716"/>
                    </a:cubicBezTo>
                    <a:cubicBezTo>
                      <a:pt x="407797" y="20417"/>
                      <a:pt x="551180" y="78075"/>
                      <a:pt x="525082" y="331757"/>
                    </a:cubicBezTo>
                    <a:cubicBezTo>
                      <a:pt x="508318" y="494508"/>
                      <a:pt x="449644" y="600362"/>
                      <a:pt x="359855" y="724060"/>
                    </a:cubicBezTo>
                    <a:cubicBezTo>
                      <a:pt x="239014" y="890430"/>
                      <a:pt x="143066" y="1073628"/>
                      <a:pt x="75882" y="1267938"/>
                    </a:cubicBezTo>
                    <a:lnTo>
                      <a:pt x="0" y="1500856"/>
                    </a:lnTo>
                    <a:close/>
                  </a:path>
                </a:pathLst>
              </a:custGeom>
              <a:solidFill>
                <a:srgbClr val="BFBFBF"/>
              </a:solidFill>
              <a:ln w="6350" cap="flat">
                <a:noFill/>
                <a:prstDash val="solid"/>
                <a:miter/>
              </a:ln>
            </p:spPr>
            <p:txBody>
              <a:bodyPr rtlCol="0" anchor="ctr"/>
              <a:lstStyle/>
              <a:p>
                <a:endParaRPr lang="en-IN"/>
              </a:p>
            </p:txBody>
          </p:sp>
        </p:grpSp>
        <p:sp>
          <p:nvSpPr>
            <p:cNvPr id="95" name="Freeform: Shape 94">
              <a:extLst>
                <a:ext uri="{FF2B5EF4-FFF2-40B4-BE49-F238E27FC236}">
                  <a16:creationId xmlns:a16="http://schemas.microsoft.com/office/drawing/2014/main" id="{85A86A22-8FE9-BD93-2582-202F96EA91E0}"/>
                </a:ext>
              </a:extLst>
            </p:cNvPr>
            <p:cNvSpPr/>
            <p:nvPr/>
          </p:nvSpPr>
          <p:spPr>
            <a:xfrm rot="10800000" flipH="1">
              <a:off x="11185443" y="5318102"/>
              <a:ext cx="1007109" cy="1544898"/>
            </a:xfrm>
            <a:custGeom>
              <a:avLst/>
              <a:gdLst>
                <a:gd name="connsiteX0" fmla="*/ 0 w 1182497"/>
                <a:gd name="connsiteY0" fmla="*/ 0 h 1813941"/>
                <a:gd name="connsiteX1" fmla="*/ 1182497 w 1182497"/>
                <a:gd name="connsiteY1" fmla="*/ 0 h 1813941"/>
                <a:gd name="connsiteX2" fmla="*/ 1182497 w 1182497"/>
                <a:gd name="connsiteY2" fmla="*/ 1813941 h 1813941"/>
                <a:gd name="connsiteX3" fmla="*/ 0 w 1182497"/>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1182497" h="1813941">
                  <a:moveTo>
                    <a:pt x="0" y="0"/>
                  </a:moveTo>
                  <a:lnTo>
                    <a:pt x="1182497" y="0"/>
                  </a:lnTo>
                  <a:lnTo>
                    <a:pt x="1182497" y="1813941"/>
                  </a:lnTo>
                  <a:lnTo>
                    <a:pt x="0" y="1813941"/>
                  </a:lnTo>
                  <a:close/>
                </a:path>
              </a:pathLst>
            </a:custGeom>
            <a:solidFill>
              <a:srgbClr val="FE504F"/>
            </a:solidFill>
            <a:ln w="635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12532794-FE9D-B020-0518-9D42C82064D1}"/>
                </a:ext>
              </a:extLst>
            </p:cNvPr>
            <p:cNvSpPr/>
            <p:nvPr/>
          </p:nvSpPr>
          <p:spPr>
            <a:xfrm rot="10800000" flipH="1">
              <a:off x="11278950" y="5447736"/>
              <a:ext cx="138827" cy="377219"/>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26DA2CFC-C596-AE47-61F5-E4370A863B4E}"/>
                </a:ext>
              </a:extLst>
            </p:cNvPr>
            <p:cNvSpPr/>
            <p:nvPr/>
          </p:nvSpPr>
          <p:spPr>
            <a:xfrm rot="10800000" flipH="1">
              <a:off x="11493222" y="5447736"/>
              <a:ext cx="138827" cy="377219"/>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A8736ABD-8A41-2280-9401-655794888F98}"/>
                </a:ext>
              </a:extLst>
            </p:cNvPr>
            <p:cNvSpPr/>
            <p:nvPr/>
          </p:nvSpPr>
          <p:spPr>
            <a:xfrm rot="10800000" flipH="1">
              <a:off x="11707494" y="5447736"/>
              <a:ext cx="138827" cy="377219"/>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045ED2C3-D2E7-F5B4-0484-02BED25FDD94}"/>
                </a:ext>
              </a:extLst>
            </p:cNvPr>
            <p:cNvSpPr/>
            <p:nvPr/>
          </p:nvSpPr>
          <p:spPr>
            <a:xfrm rot="10800000" flipH="1">
              <a:off x="11278950" y="5901914"/>
              <a:ext cx="138827" cy="377219"/>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CE8C8F89-F2B7-1924-DF06-9E45570D6373}"/>
                </a:ext>
              </a:extLst>
            </p:cNvPr>
            <p:cNvSpPr/>
            <p:nvPr/>
          </p:nvSpPr>
          <p:spPr>
            <a:xfrm rot="10800000" flipH="1">
              <a:off x="11493222" y="5901914"/>
              <a:ext cx="138827" cy="377219"/>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0EE66B2-5882-2BAD-9276-8FB725A33098}"/>
                </a:ext>
              </a:extLst>
            </p:cNvPr>
            <p:cNvSpPr/>
            <p:nvPr/>
          </p:nvSpPr>
          <p:spPr>
            <a:xfrm rot="10800000" flipH="1">
              <a:off x="11707494" y="5901914"/>
              <a:ext cx="138827" cy="377219"/>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626D3E7-6034-CBA9-1D9A-6ED562A19D9D}"/>
                </a:ext>
              </a:extLst>
            </p:cNvPr>
            <p:cNvSpPr/>
            <p:nvPr/>
          </p:nvSpPr>
          <p:spPr>
            <a:xfrm flipH="1">
              <a:off x="11185443" y="4942396"/>
              <a:ext cx="1007109" cy="375705"/>
            </a:xfrm>
            <a:custGeom>
              <a:avLst/>
              <a:gdLst>
                <a:gd name="connsiteX0" fmla="*/ 1182497 w 1182497"/>
                <a:gd name="connsiteY0" fmla="*/ 0 h 441134"/>
                <a:gd name="connsiteX1" fmla="*/ 1182053 w 1182497"/>
                <a:gd name="connsiteY1" fmla="*/ 441135 h 441134"/>
                <a:gd name="connsiteX2" fmla="*/ 0 w 1182497"/>
                <a:gd name="connsiteY2" fmla="*/ 441135 h 441134"/>
                <a:gd name="connsiteX3" fmla="*/ 1182497 w 1182497"/>
                <a:gd name="connsiteY3" fmla="*/ 0 h 441134"/>
              </a:gdLst>
              <a:ahLst/>
              <a:cxnLst>
                <a:cxn ang="0">
                  <a:pos x="connsiteX0" y="connsiteY0"/>
                </a:cxn>
                <a:cxn ang="0">
                  <a:pos x="connsiteX1" y="connsiteY1"/>
                </a:cxn>
                <a:cxn ang="0">
                  <a:pos x="connsiteX2" y="connsiteY2"/>
                </a:cxn>
                <a:cxn ang="0">
                  <a:pos x="connsiteX3" y="connsiteY3"/>
                </a:cxn>
              </a:cxnLst>
              <a:rect l="l" t="t" r="r" b="b"/>
              <a:pathLst>
                <a:path w="1182497" h="441134">
                  <a:moveTo>
                    <a:pt x="1182497" y="0"/>
                  </a:moveTo>
                  <a:lnTo>
                    <a:pt x="1182053" y="441135"/>
                  </a:lnTo>
                  <a:lnTo>
                    <a:pt x="0" y="441135"/>
                  </a:lnTo>
                  <a:lnTo>
                    <a:pt x="1182497" y="0"/>
                  </a:lnTo>
                  <a:close/>
                </a:path>
              </a:pathLst>
            </a:custGeom>
            <a:solidFill>
              <a:srgbClr val="4D4450"/>
            </a:solidFill>
            <a:ln w="6350"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A99CEDA4-65CF-2497-0008-7AD68EE8786B}"/>
                </a:ext>
              </a:extLst>
            </p:cNvPr>
            <p:cNvSpPr/>
            <p:nvPr/>
          </p:nvSpPr>
          <p:spPr>
            <a:xfrm flipH="1">
              <a:off x="11261806" y="5065756"/>
              <a:ext cx="585164" cy="190638"/>
            </a:xfrm>
            <a:custGeom>
              <a:avLst/>
              <a:gdLst>
                <a:gd name="connsiteX0" fmla="*/ 687070 w 687070"/>
                <a:gd name="connsiteY0" fmla="*/ 0 h 223837"/>
                <a:gd name="connsiteX1" fmla="*/ 681673 w 687070"/>
                <a:gd name="connsiteY1" fmla="*/ 223838 h 223837"/>
                <a:gd name="connsiteX2" fmla="*/ 0 w 687070"/>
                <a:gd name="connsiteY2" fmla="*/ 223838 h 223837"/>
                <a:gd name="connsiteX3" fmla="*/ 687070 w 687070"/>
                <a:gd name="connsiteY3" fmla="*/ 0 h 223837"/>
              </a:gdLst>
              <a:ahLst/>
              <a:cxnLst>
                <a:cxn ang="0">
                  <a:pos x="connsiteX0" y="connsiteY0"/>
                </a:cxn>
                <a:cxn ang="0">
                  <a:pos x="connsiteX1" y="connsiteY1"/>
                </a:cxn>
                <a:cxn ang="0">
                  <a:pos x="connsiteX2" y="connsiteY2"/>
                </a:cxn>
                <a:cxn ang="0">
                  <a:pos x="connsiteX3" y="connsiteY3"/>
                </a:cxn>
              </a:cxnLst>
              <a:rect l="l" t="t" r="r" b="b"/>
              <a:pathLst>
                <a:path w="687070" h="223837">
                  <a:moveTo>
                    <a:pt x="687070" y="0"/>
                  </a:moveTo>
                  <a:lnTo>
                    <a:pt x="681673" y="223838"/>
                  </a:lnTo>
                  <a:lnTo>
                    <a:pt x="0" y="223838"/>
                  </a:lnTo>
                  <a:lnTo>
                    <a:pt x="687070" y="0"/>
                  </a:lnTo>
                  <a:close/>
                </a:path>
              </a:pathLst>
            </a:custGeom>
            <a:solidFill>
              <a:srgbClr val="FCE9A7"/>
            </a:solidFill>
            <a:ln w="6350"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B3FBE989-B8B6-F4A8-4F14-19F0ABAFCF6E}"/>
                </a:ext>
              </a:extLst>
            </p:cNvPr>
            <p:cNvSpPr/>
            <p:nvPr/>
          </p:nvSpPr>
          <p:spPr>
            <a:xfrm flipH="1">
              <a:off x="11726314" y="4714442"/>
              <a:ext cx="235417" cy="517562"/>
            </a:xfrm>
            <a:custGeom>
              <a:avLst/>
              <a:gdLst>
                <a:gd name="connsiteX0" fmla="*/ 0 w 276415"/>
                <a:gd name="connsiteY0" fmla="*/ 607695 h 607695"/>
                <a:gd name="connsiteX1" fmla="*/ 276416 w 276415"/>
                <a:gd name="connsiteY1" fmla="*/ 504571 h 607695"/>
                <a:gd name="connsiteX2" fmla="*/ 276416 w 276415"/>
                <a:gd name="connsiteY2" fmla="*/ 0 h 607695"/>
                <a:gd name="connsiteX3" fmla="*/ 0 w 276415"/>
                <a:gd name="connsiteY3" fmla="*/ 0 h 607695"/>
                <a:gd name="connsiteX4" fmla="*/ 0 w 276415"/>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15" h="607695">
                  <a:moveTo>
                    <a:pt x="0" y="607695"/>
                  </a:moveTo>
                  <a:lnTo>
                    <a:pt x="276416" y="504571"/>
                  </a:lnTo>
                  <a:lnTo>
                    <a:pt x="276416" y="0"/>
                  </a:lnTo>
                  <a:lnTo>
                    <a:pt x="0" y="0"/>
                  </a:lnTo>
                  <a:lnTo>
                    <a:pt x="0" y="607695"/>
                  </a:lnTo>
                  <a:close/>
                </a:path>
              </a:pathLst>
            </a:custGeom>
            <a:solidFill>
              <a:srgbClr val="FE504F"/>
            </a:solidFill>
            <a:ln w="6350"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2DD16121-158F-1326-B8F9-5D7A863D438C}"/>
                </a:ext>
              </a:extLst>
            </p:cNvPr>
            <p:cNvSpPr/>
            <p:nvPr/>
          </p:nvSpPr>
          <p:spPr>
            <a:xfrm rot="10800000" flipH="1">
              <a:off x="11297825" y="5471856"/>
              <a:ext cx="101078" cy="328924"/>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0C2C7FD8-3FE9-E5E0-FD5B-A222DE72CDBA}"/>
                </a:ext>
              </a:extLst>
            </p:cNvPr>
            <p:cNvSpPr/>
            <p:nvPr/>
          </p:nvSpPr>
          <p:spPr>
            <a:xfrm rot="10800000" flipH="1">
              <a:off x="11512097" y="5471856"/>
              <a:ext cx="101078" cy="328924"/>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840AE578-F41D-B4F3-6ED8-E7CA4707D12D}"/>
                </a:ext>
              </a:extLst>
            </p:cNvPr>
            <p:cNvSpPr/>
            <p:nvPr/>
          </p:nvSpPr>
          <p:spPr>
            <a:xfrm rot="10800000" flipH="1">
              <a:off x="11726314" y="5471856"/>
              <a:ext cx="101078" cy="328924"/>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D77E8669-F243-0421-EF4F-2E9F32F9AAC7}"/>
                </a:ext>
              </a:extLst>
            </p:cNvPr>
            <p:cNvSpPr/>
            <p:nvPr/>
          </p:nvSpPr>
          <p:spPr>
            <a:xfrm rot="10800000" flipH="1">
              <a:off x="11297825" y="5926088"/>
              <a:ext cx="101078" cy="328925"/>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86F81906-B744-07A1-2426-246DF46BBD17}"/>
                </a:ext>
              </a:extLst>
            </p:cNvPr>
            <p:cNvSpPr/>
            <p:nvPr/>
          </p:nvSpPr>
          <p:spPr>
            <a:xfrm rot="10800000" flipH="1">
              <a:off x="11512097" y="5926088"/>
              <a:ext cx="101078" cy="328925"/>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2565610B-51BB-1D29-606C-8C26836B0433}"/>
                </a:ext>
              </a:extLst>
            </p:cNvPr>
            <p:cNvSpPr/>
            <p:nvPr/>
          </p:nvSpPr>
          <p:spPr>
            <a:xfrm rot="10800000" flipH="1">
              <a:off x="11726314" y="5926088"/>
              <a:ext cx="101078" cy="328925"/>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D9BD8D5F-DB3B-346B-F0A3-4032BEB38EE2}"/>
                </a:ext>
              </a:extLst>
            </p:cNvPr>
            <p:cNvSpPr/>
            <p:nvPr/>
          </p:nvSpPr>
          <p:spPr>
            <a:xfrm rot="10800000" flipH="1">
              <a:off x="11726314" y="4797836"/>
              <a:ext cx="235364" cy="69386"/>
            </a:xfrm>
            <a:custGeom>
              <a:avLst/>
              <a:gdLst>
                <a:gd name="connsiteX0" fmla="*/ 0 w 276352"/>
                <a:gd name="connsiteY0" fmla="*/ 0 h 81470"/>
                <a:gd name="connsiteX1" fmla="*/ 276352 w 276352"/>
                <a:gd name="connsiteY1" fmla="*/ 0 h 81470"/>
                <a:gd name="connsiteX2" fmla="*/ 276352 w 276352"/>
                <a:gd name="connsiteY2" fmla="*/ 81470 h 81470"/>
                <a:gd name="connsiteX3" fmla="*/ 0 w 276352"/>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76352" h="81470">
                  <a:moveTo>
                    <a:pt x="0" y="0"/>
                  </a:moveTo>
                  <a:lnTo>
                    <a:pt x="276352" y="0"/>
                  </a:lnTo>
                  <a:lnTo>
                    <a:pt x="276352" y="81470"/>
                  </a:lnTo>
                  <a:lnTo>
                    <a:pt x="0" y="81470"/>
                  </a:lnTo>
                  <a:close/>
                </a:path>
              </a:pathLst>
            </a:custGeom>
            <a:solidFill>
              <a:srgbClr val="FCE9A7"/>
            </a:solidFill>
            <a:ln w="6350"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9F7AED75-8D31-CED9-0BD6-E5383B286E4B}"/>
                </a:ext>
              </a:extLst>
            </p:cNvPr>
            <p:cNvSpPr/>
            <p:nvPr/>
          </p:nvSpPr>
          <p:spPr>
            <a:xfrm flipH="1">
              <a:off x="12167350" y="5318102"/>
              <a:ext cx="25202" cy="1544898"/>
            </a:xfrm>
            <a:custGeom>
              <a:avLst/>
              <a:gdLst>
                <a:gd name="connsiteX0" fmla="*/ 0 w 29591"/>
                <a:gd name="connsiteY0" fmla="*/ 0 h 1813941"/>
                <a:gd name="connsiteX1" fmla="*/ 29591 w 29591"/>
                <a:gd name="connsiteY1" fmla="*/ 0 h 1813941"/>
                <a:gd name="connsiteX2" fmla="*/ 29591 w 29591"/>
                <a:gd name="connsiteY2" fmla="*/ 1813941 h 1813941"/>
                <a:gd name="connsiteX3" fmla="*/ 0 w 29591"/>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29591" h="1813941">
                  <a:moveTo>
                    <a:pt x="0" y="0"/>
                  </a:moveTo>
                  <a:lnTo>
                    <a:pt x="29591" y="0"/>
                  </a:lnTo>
                  <a:lnTo>
                    <a:pt x="29591" y="1813941"/>
                  </a:lnTo>
                  <a:lnTo>
                    <a:pt x="0" y="1813941"/>
                  </a:lnTo>
                  <a:close/>
                </a:path>
              </a:pathLst>
            </a:custGeom>
            <a:solidFill>
              <a:srgbClr val="4D4450"/>
            </a:solidFill>
            <a:ln w="6350"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0253702-3B0A-B5F4-DBFE-E1466CEF025B}"/>
                </a:ext>
              </a:extLst>
            </p:cNvPr>
            <p:cNvSpPr/>
            <p:nvPr/>
          </p:nvSpPr>
          <p:spPr>
            <a:xfrm flipH="1">
              <a:off x="10355782" y="6016468"/>
              <a:ext cx="140588" cy="273812"/>
            </a:xfrm>
            <a:custGeom>
              <a:avLst/>
              <a:gdLst>
                <a:gd name="connsiteX0" fmla="*/ 0 w 140588"/>
                <a:gd name="connsiteY0" fmla="*/ 0 h 273812"/>
                <a:gd name="connsiteX1" fmla="*/ 140589 w 140588"/>
                <a:gd name="connsiteY1" fmla="*/ 0 h 273812"/>
                <a:gd name="connsiteX2" fmla="*/ 140589 w 140588"/>
                <a:gd name="connsiteY2" fmla="*/ 273812 h 273812"/>
                <a:gd name="connsiteX3" fmla="*/ 0 w 140588"/>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8"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2F70BA8-0143-89B1-43D2-7E566D451948}"/>
                </a:ext>
              </a:extLst>
            </p:cNvPr>
            <p:cNvSpPr/>
            <p:nvPr/>
          </p:nvSpPr>
          <p:spPr>
            <a:xfrm flipH="1">
              <a:off x="10359972" y="5901914"/>
              <a:ext cx="132270" cy="114553"/>
            </a:xfrm>
            <a:custGeom>
              <a:avLst/>
              <a:gdLst>
                <a:gd name="connsiteX0" fmla="*/ 66167 w 132270"/>
                <a:gd name="connsiteY0" fmla="*/ 0 h 114553"/>
                <a:gd name="connsiteX1" fmla="*/ 0 w 132270"/>
                <a:gd name="connsiteY1" fmla="*/ 114554 h 114553"/>
                <a:gd name="connsiteX2" fmla="*/ 132271 w 132270"/>
                <a:gd name="connsiteY2" fmla="*/ 114554 h 114553"/>
                <a:gd name="connsiteX3" fmla="*/ 66167 w 132270"/>
                <a:gd name="connsiteY3" fmla="*/ 0 h 114553"/>
              </a:gdLst>
              <a:ahLst/>
              <a:cxnLst>
                <a:cxn ang="0">
                  <a:pos x="connsiteX0" y="connsiteY0"/>
                </a:cxn>
                <a:cxn ang="0">
                  <a:pos x="connsiteX1" y="connsiteY1"/>
                </a:cxn>
                <a:cxn ang="0">
                  <a:pos x="connsiteX2" y="connsiteY2"/>
                </a:cxn>
                <a:cxn ang="0">
                  <a:pos x="connsiteX3" y="connsiteY3"/>
                </a:cxn>
              </a:cxnLst>
              <a:rect l="l" t="t" r="r" b="b"/>
              <a:pathLst>
                <a:path w="132270" h="114553">
                  <a:moveTo>
                    <a:pt x="66167" y="0"/>
                  </a:moveTo>
                  <a:lnTo>
                    <a:pt x="0" y="114554"/>
                  </a:lnTo>
                  <a:lnTo>
                    <a:pt x="132271" y="114554"/>
                  </a:lnTo>
                  <a:lnTo>
                    <a:pt x="66167" y="0"/>
                  </a:lnTo>
                  <a:close/>
                </a:path>
              </a:pathLst>
            </a:custGeom>
            <a:solidFill>
              <a:srgbClr val="4D4450"/>
            </a:solidFill>
            <a:ln w="6350" cap="flat">
              <a:noFill/>
              <a:prstDash val="solid"/>
              <a:miter/>
            </a:ln>
          </p:spPr>
          <p:txBody>
            <a:bodyPr rtlCol="0" anchor="ctr"/>
            <a:lstStyle/>
            <a:p>
              <a:endParaRPr lang="en-IN"/>
            </a:p>
          </p:txBody>
        </p:sp>
        <p:grpSp>
          <p:nvGrpSpPr>
            <p:cNvPr id="116" name="Graphic 2">
              <a:extLst>
                <a:ext uri="{FF2B5EF4-FFF2-40B4-BE49-F238E27FC236}">
                  <a16:creationId xmlns:a16="http://schemas.microsoft.com/office/drawing/2014/main" id="{300AD71C-66F9-833B-48AF-CFABFB4098EB}"/>
                </a:ext>
              </a:extLst>
            </p:cNvPr>
            <p:cNvGrpSpPr/>
            <p:nvPr/>
          </p:nvGrpSpPr>
          <p:grpSpPr>
            <a:xfrm flipH="1">
              <a:off x="10251070" y="5941220"/>
              <a:ext cx="952436" cy="936053"/>
              <a:chOff x="2812224" y="5176964"/>
              <a:chExt cx="952436" cy="936053"/>
            </a:xfrm>
          </p:grpSpPr>
          <p:grpSp>
            <p:nvGrpSpPr>
              <p:cNvPr id="118" name="Graphic 2">
                <a:extLst>
                  <a:ext uri="{FF2B5EF4-FFF2-40B4-BE49-F238E27FC236}">
                    <a16:creationId xmlns:a16="http://schemas.microsoft.com/office/drawing/2014/main" id="{2B1E32D0-8CF7-9FB1-4D62-96D2F819A95D}"/>
                  </a:ext>
                </a:extLst>
              </p:cNvPr>
              <p:cNvGrpSpPr/>
              <p:nvPr/>
            </p:nvGrpSpPr>
            <p:grpSpPr>
              <a:xfrm>
                <a:off x="2812224" y="5176964"/>
                <a:ext cx="952436" cy="354520"/>
                <a:chOff x="2812224" y="5176964"/>
                <a:chExt cx="952436" cy="354520"/>
              </a:xfrm>
            </p:grpSpPr>
            <p:sp>
              <p:nvSpPr>
                <p:cNvPr id="122" name="Freeform: Shape 121">
                  <a:extLst>
                    <a:ext uri="{FF2B5EF4-FFF2-40B4-BE49-F238E27FC236}">
                      <a16:creationId xmlns:a16="http://schemas.microsoft.com/office/drawing/2014/main" id="{F3FA6A7D-B444-57DD-D71D-8B463AEFF8D3}"/>
                    </a:ext>
                  </a:extLst>
                </p:cNvPr>
                <p:cNvSpPr/>
                <p:nvPr/>
              </p:nvSpPr>
              <p:spPr>
                <a:xfrm>
                  <a:off x="2812224" y="5176964"/>
                  <a:ext cx="952436" cy="354520"/>
                </a:xfrm>
                <a:custGeom>
                  <a:avLst/>
                  <a:gdLst>
                    <a:gd name="connsiteX0" fmla="*/ 0 w 952436"/>
                    <a:gd name="connsiteY0" fmla="*/ 0 h 354520"/>
                    <a:gd name="connsiteX1" fmla="*/ 1080 w 952436"/>
                    <a:gd name="connsiteY1" fmla="*/ 354520 h 354520"/>
                    <a:gd name="connsiteX2" fmla="*/ 952436 w 952436"/>
                    <a:gd name="connsiteY2" fmla="*/ 354520 h 354520"/>
                    <a:gd name="connsiteX3" fmla="*/ 0 w 952436"/>
                    <a:gd name="connsiteY3" fmla="*/ 0 h 354520"/>
                  </a:gdLst>
                  <a:ahLst/>
                  <a:cxnLst>
                    <a:cxn ang="0">
                      <a:pos x="connsiteX0" y="connsiteY0"/>
                    </a:cxn>
                    <a:cxn ang="0">
                      <a:pos x="connsiteX1" y="connsiteY1"/>
                    </a:cxn>
                    <a:cxn ang="0">
                      <a:pos x="connsiteX2" y="connsiteY2"/>
                    </a:cxn>
                    <a:cxn ang="0">
                      <a:pos x="connsiteX3" y="connsiteY3"/>
                    </a:cxn>
                  </a:cxnLst>
                  <a:rect l="l" t="t" r="r" b="b"/>
                  <a:pathLst>
                    <a:path w="952436" h="354520">
                      <a:moveTo>
                        <a:pt x="0" y="0"/>
                      </a:moveTo>
                      <a:lnTo>
                        <a:pt x="1080" y="354520"/>
                      </a:lnTo>
                      <a:lnTo>
                        <a:pt x="952436" y="354520"/>
                      </a:lnTo>
                      <a:lnTo>
                        <a:pt x="0" y="0"/>
                      </a:lnTo>
                      <a:close/>
                    </a:path>
                  </a:pathLst>
                </a:custGeom>
                <a:solidFill>
                  <a:srgbClr val="4D4450"/>
                </a:solidFill>
                <a:ln w="6350"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15998A0D-911E-C978-F5A8-7A14F35EF933}"/>
                    </a:ext>
                  </a:extLst>
                </p:cNvPr>
                <p:cNvSpPr/>
                <p:nvPr/>
              </p:nvSpPr>
              <p:spPr>
                <a:xfrm>
                  <a:off x="2888932" y="5288279"/>
                  <a:ext cx="569404" cy="183769"/>
                </a:xfrm>
                <a:custGeom>
                  <a:avLst/>
                  <a:gdLst>
                    <a:gd name="connsiteX0" fmla="*/ 0 w 569404"/>
                    <a:gd name="connsiteY0" fmla="*/ 0 h 183769"/>
                    <a:gd name="connsiteX1" fmla="*/ 4445 w 569404"/>
                    <a:gd name="connsiteY1" fmla="*/ 183769 h 183769"/>
                    <a:gd name="connsiteX2" fmla="*/ 569404 w 569404"/>
                    <a:gd name="connsiteY2" fmla="*/ 183769 h 183769"/>
                    <a:gd name="connsiteX3" fmla="*/ 0 w 569404"/>
                    <a:gd name="connsiteY3" fmla="*/ 0 h 183769"/>
                  </a:gdLst>
                  <a:ahLst/>
                  <a:cxnLst>
                    <a:cxn ang="0">
                      <a:pos x="connsiteX0" y="connsiteY0"/>
                    </a:cxn>
                    <a:cxn ang="0">
                      <a:pos x="connsiteX1" y="connsiteY1"/>
                    </a:cxn>
                    <a:cxn ang="0">
                      <a:pos x="connsiteX2" y="connsiteY2"/>
                    </a:cxn>
                    <a:cxn ang="0">
                      <a:pos x="connsiteX3" y="connsiteY3"/>
                    </a:cxn>
                  </a:cxnLst>
                  <a:rect l="l" t="t" r="r" b="b"/>
                  <a:pathLst>
                    <a:path w="569404" h="183769">
                      <a:moveTo>
                        <a:pt x="0" y="0"/>
                      </a:moveTo>
                      <a:lnTo>
                        <a:pt x="4445" y="183769"/>
                      </a:lnTo>
                      <a:lnTo>
                        <a:pt x="569404" y="183769"/>
                      </a:lnTo>
                      <a:lnTo>
                        <a:pt x="0" y="0"/>
                      </a:lnTo>
                      <a:close/>
                    </a:path>
                  </a:pathLst>
                </a:custGeom>
                <a:solidFill>
                  <a:srgbClr val="FCE9A7"/>
                </a:solidFill>
                <a:ln w="6350" cap="flat">
                  <a:noFill/>
                  <a:prstDash val="solid"/>
                  <a:miter/>
                </a:ln>
              </p:spPr>
              <p:txBody>
                <a:bodyPr rtlCol="0" anchor="ctr"/>
                <a:lstStyle/>
                <a:p>
                  <a:endParaRPr lang="en-IN"/>
                </a:p>
              </p:txBody>
            </p:sp>
          </p:grpSp>
          <p:sp>
            <p:nvSpPr>
              <p:cNvPr id="119" name="Freeform: Shape 118">
                <a:extLst>
                  <a:ext uri="{FF2B5EF4-FFF2-40B4-BE49-F238E27FC236}">
                    <a16:creationId xmlns:a16="http://schemas.microsoft.com/office/drawing/2014/main" id="{E09F55D3-568F-13AC-1191-201D84C955AB}"/>
                  </a:ext>
                </a:extLst>
              </p:cNvPr>
              <p:cNvSpPr/>
              <p:nvPr/>
            </p:nvSpPr>
            <p:spPr>
              <a:xfrm rot="-10800000">
                <a:off x="2813304" y="5531484"/>
                <a:ext cx="951357" cy="581533"/>
              </a:xfrm>
              <a:custGeom>
                <a:avLst/>
                <a:gdLst>
                  <a:gd name="connsiteX0" fmla="*/ 0 w 951357"/>
                  <a:gd name="connsiteY0" fmla="*/ 0 h 581533"/>
                  <a:gd name="connsiteX1" fmla="*/ 951357 w 951357"/>
                  <a:gd name="connsiteY1" fmla="*/ 0 h 581533"/>
                  <a:gd name="connsiteX2" fmla="*/ 951357 w 951357"/>
                  <a:gd name="connsiteY2" fmla="*/ 581533 h 581533"/>
                  <a:gd name="connsiteX3" fmla="*/ 0 w 951357"/>
                  <a:gd name="connsiteY3" fmla="*/ 581533 h 581533"/>
                </a:gdLst>
                <a:ahLst/>
                <a:cxnLst>
                  <a:cxn ang="0">
                    <a:pos x="connsiteX0" y="connsiteY0"/>
                  </a:cxn>
                  <a:cxn ang="0">
                    <a:pos x="connsiteX1" y="connsiteY1"/>
                  </a:cxn>
                  <a:cxn ang="0">
                    <a:pos x="connsiteX2" y="connsiteY2"/>
                  </a:cxn>
                  <a:cxn ang="0">
                    <a:pos x="connsiteX3" y="connsiteY3"/>
                  </a:cxn>
                </a:cxnLst>
                <a:rect l="l" t="t" r="r" b="b"/>
                <a:pathLst>
                  <a:path w="951357" h="581533">
                    <a:moveTo>
                      <a:pt x="0" y="0"/>
                    </a:moveTo>
                    <a:lnTo>
                      <a:pt x="951357" y="0"/>
                    </a:lnTo>
                    <a:lnTo>
                      <a:pt x="951357" y="581533"/>
                    </a:lnTo>
                    <a:lnTo>
                      <a:pt x="0" y="581533"/>
                    </a:lnTo>
                    <a:close/>
                  </a:path>
                </a:pathLst>
              </a:custGeom>
              <a:solidFill>
                <a:srgbClr val="FE504F"/>
              </a:solidFill>
              <a:ln w="6350"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386117C3-3157-B1E4-F3DB-6F76F6843856}"/>
                  </a:ext>
                </a:extLst>
              </p:cNvPr>
              <p:cNvSpPr/>
              <p:nvPr/>
            </p:nvSpPr>
            <p:spPr>
              <a:xfrm rot="-10800000">
                <a:off x="3040062" y="5668137"/>
                <a:ext cx="497839" cy="308228"/>
              </a:xfrm>
              <a:custGeom>
                <a:avLst/>
                <a:gdLst>
                  <a:gd name="connsiteX0" fmla="*/ 0 w 497839"/>
                  <a:gd name="connsiteY0" fmla="*/ 0 h 308228"/>
                  <a:gd name="connsiteX1" fmla="*/ 497840 w 497839"/>
                  <a:gd name="connsiteY1" fmla="*/ 0 h 308228"/>
                  <a:gd name="connsiteX2" fmla="*/ 497840 w 497839"/>
                  <a:gd name="connsiteY2" fmla="*/ 308229 h 308228"/>
                  <a:gd name="connsiteX3" fmla="*/ 0 w 497839"/>
                  <a:gd name="connsiteY3" fmla="*/ 308229 h 308228"/>
                </a:gdLst>
                <a:ahLst/>
                <a:cxnLst>
                  <a:cxn ang="0">
                    <a:pos x="connsiteX0" y="connsiteY0"/>
                  </a:cxn>
                  <a:cxn ang="0">
                    <a:pos x="connsiteX1" y="connsiteY1"/>
                  </a:cxn>
                  <a:cxn ang="0">
                    <a:pos x="connsiteX2" y="connsiteY2"/>
                  </a:cxn>
                  <a:cxn ang="0">
                    <a:pos x="connsiteX3" y="connsiteY3"/>
                  </a:cxn>
                </a:cxnLst>
                <a:rect l="l" t="t" r="r" b="b"/>
                <a:pathLst>
                  <a:path w="497839" h="308228">
                    <a:moveTo>
                      <a:pt x="0" y="0"/>
                    </a:moveTo>
                    <a:lnTo>
                      <a:pt x="497840" y="0"/>
                    </a:lnTo>
                    <a:lnTo>
                      <a:pt x="497840" y="308229"/>
                    </a:lnTo>
                    <a:lnTo>
                      <a:pt x="0" y="308229"/>
                    </a:lnTo>
                    <a:close/>
                  </a:path>
                </a:pathLst>
              </a:custGeom>
              <a:solidFill>
                <a:srgbClr val="4D4450"/>
              </a:solidFill>
              <a:ln w="6350"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7861B5C5-BDBF-D066-2A94-BACF3DDBFF8C}"/>
                  </a:ext>
                </a:extLst>
              </p:cNvPr>
              <p:cNvSpPr/>
              <p:nvPr/>
            </p:nvSpPr>
            <p:spPr>
              <a:xfrm rot="-10800000">
                <a:off x="3086163" y="5710872"/>
                <a:ext cx="405701" cy="222758"/>
              </a:xfrm>
              <a:custGeom>
                <a:avLst/>
                <a:gdLst>
                  <a:gd name="connsiteX0" fmla="*/ 0 w 405701"/>
                  <a:gd name="connsiteY0" fmla="*/ 0 h 222758"/>
                  <a:gd name="connsiteX1" fmla="*/ 405702 w 405701"/>
                  <a:gd name="connsiteY1" fmla="*/ 0 h 222758"/>
                  <a:gd name="connsiteX2" fmla="*/ 405702 w 405701"/>
                  <a:gd name="connsiteY2" fmla="*/ 222758 h 222758"/>
                  <a:gd name="connsiteX3" fmla="*/ 0 w 405701"/>
                  <a:gd name="connsiteY3" fmla="*/ 222758 h 222758"/>
                </a:gdLst>
                <a:ahLst/>
                <a:cxnLst>
                  <a:cxn ang="0">
                    <a:pos x="connsiteX0" y="connsiteY0"/>
                  </a:cxn>
                  <a:cxn ang="0">
                    <a:pos x="connsiteX1" y="connsiteY1"/>
                  </a:cxn>
                  <a:cxn ang="0">
                    <a:pos x="connsiteX2" y="connsiteY2"/>
                  </a:cxn>
                  <a:cxn ang="0">
                    <a:pos x="connsiteX3" y="connsiteY3"/>
                  </a:cxn>
                </a:cxnLst>
                <a:rect l="l" t="t" r="r" b="b"/>
                <a:pathLst>
                  <a:path w="405701" h="222758">
                    <a:moveTo>
                      <a:pt x="0" y="0"/>
                    </a:moveTo>
                    <a:lnTo>
                      <a:pt x="405702" y="0"/>
                    </a:lnTo>
                    <a:lnTo>
                      <a:pt x="405702" y="222758"/>
                    </a:lnTo>
                    <a:lnTo>
                      <a:pt x="0" y="222758"/>
                    </a:lnTo>
                    <a:close/>
                  </a:path>
                </a:pathLst>
              </a:custGeom>
              <a:solidFill>
                <a:srgbClr val="FCE9A7"/>
              </a:solidFill>
              <a:ln w="6350" cap="flat">
                <a:noFill/>
                <a:prstDash val="solid"/>
                <a:miter/>
              </a:ln>
            </p:spPr>
            <p:txBody>
              <a:bodyPr rtlCol="0" anchor="ctr"/>
              <a:lstStyle/>
              <a:p>
                <a:endParaRPr lang="en-IN"/>
              </a:p>
            </p:txBody>
          </p:sp>
        </p:grpSp>
        <p:sp>
          <p:nvSpPr>
            <p:cNvPr id="117" name="Freeform: Shape 116">
              <a:extLst>
                <a:ext uri="{FF2B5EF4-FFF2-40B4-BE49-F238E27FC236}">
                  <a16:creationId xmlns:a16="http://schemas.microsoft.com/office/drawing/2014/main" id="{6D0C1DFF-BFB3-934F-2A30-3E3BACD3796F}"/>
                </a:ext>
              </a:extLst>
            </p:cNvPr>
            <p:cNvSpPr/>
            <p:nvPr/>
          </p:nvSpPr>
          <p:spPr>
            <a:xfrm flipH="1">
              <a:off x="11167820" y="6291804"/>
              <a:ext cx="34543" cy="585470"/>
            </a:xfrm>
            <a:custGeom>
              <a:avLst/>
              <a:gdLst>
                <a:gd name="connsiteX0" fmla="*/ 0 w 34543"/>
                <a:gd name="connsiteY0" fmla="*/ 0 h 585470"/>
                <a:gd name="connsiteX1" fmla="*/ 34544 w 34543"/>
                <a:gd name="connsiteY1" fmla="*/ 0 h 585470"/>
                <a:gd name="connsiteX2" fmla="*/ 34544 w 34543"/>
                <a:gd name="connsiteY2" fmla="*/ 585470 h 585470"/>
                <a:gd name="connsiteX3" fmla="*/ 0 w 34543"/>
                <a:gd name="connsiteY3" fmla="*/ 585470 h 585470"/>
              </a:gdLst>
              <a:ahLst/>
              <a:cxnLst>
                <a:cxn ang="0">
                  <a:pos x="connsiteX0" y="connsiteY0"/>
                </a:cxn>
                <a:cxn ang="0">
                  <a:pos x="connsiteX1" y="connsiteY1"/>
                </a:cxn>
                <a:cxn ang="0">
                  <a:pos x="connsiteX2" y="connsiteY2"/>
                </a:cxn>
                <a:cxn ang="0">
                  <a:pos x="connsiteX3" y="connsiteY3"/>
                </a:cxn>
              </a:cxnLst>
              <a:rect l="l" t="t" r="r" b="b"/>
              <a:pathLst>
                <a:path w="34543" h="585470">
                  <a:moveTo>
                    <a:pt x="0" y="0"/>
                  </a:moveTo>
                  <a:lnTo>
                    <a:pt x="34544" y="0"/>
                  </a:lnTo>
                  <a:lnTo>
                    <a:pt x="34544" y="585470"/>
                  </a:lnTo>
                  <a:lnTo>
                    <a:pt x="0" y="585470"/>
                  </a:lnTo>
                  <a:close/>
                </a:path>
              </a:pathLst>
            </a:custGeom>
            <a:solidFill>
              <a:srgbClr val="4D4450"/>
            </a:solidFill>
            <a:ln w="6350" cap="flat">
              <a:noFill/>
              <a:prstDash val="solid"/>
              <a:miter/>
            </a:ln>
          </p:spPr>
          <p:txBody>
            <a:bodyPr rtlCol="0" anchor="ctr"/>
            <a:lstStyle/>
            <a:p>
              <a:endParaRPr lang="en-IN"/>
            </a:p>
          </p:txBody>
        </p:sp>
      </p:grpSp>
      <p:pic>
        <p:nvPicPr>
          <p:cNvPr id="3" name="Picture 2" descr="Chart, line chart&#10;&#10;Description automatically generated">
            <a:extLst>
              <a:ext uri="{FF2B5EF4-FFF2-40B4-BE49-F238E27FC236}">
                <a16:creationId xmlns:a16="http://schemas.microsoft.com/office/drawing/2014/main" id="{EEB7E13E-9793-FB5E-ADC9-F867FF5F98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9555" y="2216480"/>
            <a:ext cx="5842510" cy="4078756"/>
          </a:xfrm>
          <a:prstGeom prst="rect">
            <a:avLst/>
          </a:prstGeom>
        </p:spPr>
      </p:pic>
      <p:sp>
        <p:nvSpPr>
          <p:cNvPr id="4" name="TextBox 3">
            <a:extLst>
              <a:ext uri="{FF2B5EF4-FFF2-40B4-BE49-F238E27FC236}">
                <a16:creationId xmlns:a16="http://schemas.microsoft.com/office/drawing/2014/main" id="{9AA6A454-C602-B0D9-015F-A3EC32EA49DE}"/>
              </a:ext>
            </a:extLst>
          </p:cNvPr>
          <p:cNvSpPr txBox="1"/>
          <p:nvPr/>
        </p:nvSpPr>
        <p:spPr>
          <a:xfrm>
            <a:off x="1916235" y="12760"/>
            <a:ext cx="8986636" cy="1294585"/>
          </a:xfrm>
          <a:prstGeom prst="rect">
            <a:avLst/>
          </a:prstGeom>
          <a:noFill/>
        </p:spPr>
        <p:txBody>
          <a:bodyPr wrap="square" rtlCol="0">
            <a:spAutoFit/>
          </a:bodyPr>
          <a:lstStyle/>
          <a:p>
            <a:pPr algn="ct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mk-MK" dirty="0">
                <a:latin typeface="Open Sans" panose="020B0606030504020204" pitchFamily="34" charset="0"/>
                <a:ea typeface="Open Sans" panose="020B0606030504020204" pitchFamily="34" charset="0"/>
                <a:cs typeface="Open Sans" panose="020B0606030504020204" pitchFamily="34" charset="0"/>
              </a:rPr>
              <a:t>Неделна споредба помеѓу официјалните </a:t>
            </a:r>
            <a:r>
              <a:rPr lang="mk-MK" b="1" dirty="0">
                <a:solidFill>
                  <a:srgbClr val="FD504F"/>
                </a:solidFill>
                <a:latin typeface="Open Sans" panose="020B0606030504020204" pitchFamily="34" charset="0"/>
                <a:ea typeface="Open Sans" panose="020B0606030504020204" pitchFamily="34" charset="0"/>
                <a:cs typeface="Open Sans" panose="020B0606030504020204" pitchFamily="34" charset="0"/>
              </a:rPr>
              <a:t>ПМ10 податоци во Црна Гора</a:t>
            </a:r>
            <a:r>
              <a:rPr lang="en-US" b="1" dirty="0">
                <a:solidFill>
                  <a:srgbClr val="FD504F"/>
                </a:solidFill>
                <a:latin typeface="Open Sans" panose="020B0606030504020204" pitchFamily="34" charset="0"/>
                <a:ea typeface="Open Sans" panose="020B0606030504020204" pitchFamily="34" charset="0"/>
                <a:cs typeface="Open Sans" panose="020B0606030504020204" pitchFamily="34" charset="0"/>
              </a:rPr>
              <a:t> </a:t>
            </a:r>
            <a:br>
              <a:rPr lang="mk-MK" dirty="0">
                <a:latin typeface="Open Sans" panose="020B0606030504020204" pitchFamily="34" charset="0"/>
                <a:ea typeface="Open Sans" panose="020B0606030504020204" pitchFamily="34" charset="0"/>
                <a:cs typeface="Open Sans" panose="020B0606030504020204" pitchFamily="34" charset="0"/>
              </a:rPr>
            </a:br>
            <a:r>
              <a:rPr lang="mk-MK" dirty="0">
                <a:latin typeface="Open Sans" panose="020B0606030504020204" pitchFamily="34" charset="0"/>
                <a:ea typeface="Open Sans" panose="020B0606030504020204" pitchFamily="34" charset="0"/>
                <a:cs typeface="Open Sans" panose="020B0606030504020204" pitchFamily="34" charset="0"/>
              </a:rPr>
              <a:t>и фреквенцијата на сентиментите детектирани во </a:t>
            </a:r>
            <a:r>
              <a:rPr lang="en-US" b="1" dirty="0">
                <a:solidFill>
                  <a:srgbClr val="FD504F"/>
                </a:solidFill>
                <a:latin typeface="Open Sans" panose="020B0606030504020204" pitchFamily="34" charset="0"/>
                <a:ea typeface="Open Sans" panose="020B0606030504020204" pitchFamily="34" charset="0"/>
                <a:cs typeface="Open Sans" panose="020B0606030504020204" pitchFamily="34" charset="0"/>
              </a:rPr>
              <a:t>Time.rs </a:t>
            </a:r>
            <a:r>
              <a:rPr lang="mk-MK" b="1" dirty="0">
                <a:solidFill>
                  <a:srgbClr val="FD504F"/>
                </a:solidFill>
                <a:latin typeface="Open Sans" panose="020B0606030504020204" pitchFamily="34" charset="0"/>
                <a:ea typeface="Open Sans" panose="020B0606030504020204" pitchFamily="34" charset="0"/>
                <a:cs typeface="Open Sans" panose="020B0606030504020204" pitchFamily="34" charset="0"/>
              </a:rPr>
              <a:t>вестите</a:t>
            </a:r>
            <a:endParaRPr lang="en-US" b="1" dirty="0">
              <a:solidFill>
                <a:srgbClr val="FD504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04766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8" name="Rectangle 2097">
            <a:extLst>
              <a:ext uri="{FF2B5EF4-FFF2-40B4-BE49-F238E27FC236}">
                <a16:creationId xmlns:a16="http://schemas.microsoft.com/office/drawing/2014/main" id="{40A3E301-C7A5-EEF9-9499-308B0954C239}"/>
              </a:ext>
            </a:extLst>
          </p:cNvPr>
          <p:cNvSpPr/>
          <p:nvPr/>
        </p:nvSpPr>
        <p:spPr>
          <a:xfrm>
            <a:off x="1839698" y="852984"/>
            <a:ext cx="2971348" cy="243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6" name="Rectangle 2095">
            <a:extLst>
              <a:ext uri="{FF2B5EF4-FFF2-40B4-BE49-F238E27FC236}">
                <a16:creationId xmlns:a16="http://schemas.microsoft.com/office/drawing/2014/main" id="{8B2C5153-47DC-15F8-A334-849681A22984}"/>
              </a:ext>
            </a:extLst>
          </p:cNvPr>
          <p:cNvSpPr/>
          <p:nvPr/>
        </p:nvSpPr>
        <p:spPr>
          <a:xfrm>
            <a:off x="7388918" y="852984"/>
            <a:ext cx="2971348" cy="243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4" name="TextBox 2093">
            <a:extLst>
              <a:ext uri="{FF2B5EF4-FFF2-40B4-BE49-F238E27FC236}">
                <a16:creationId xmlns:a16="http://schemas.microsoft.com/office/drawing/2014/main" id="{D57DE1E8-B166-AFB8-EFD6-F9A950C4F596}"/>
              </a:ext>
            </a:extLst>
          </p:cNvPr>
          <p:cNvSpPr txBox="1"/>
          <p:nvPr/>
        </p:nvSpPr>
        <p:spPr>
          <a:xfrm>
            <a:off x="1454316" y="3700511"/>
            <a:ext cx="3933287" cy="2800767"/>
          </a:xfrm>
          <a:prstGeom prst="rect">
            <a:avLst/>
          </a:prstGeom>
          <a:noFill/>
        </p:spPr>
        <p:txBody>
          <a:bodyPr wrap="square" rtlCol="0">
            <a:spAutoFit/>
          </a:bodyPr>
          <a:lstStyle/>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Македонски </a:t>
            </a:r>
            <a:r>
              <a:rPr lang="mk-MK" sz="1600" dirty="0" err="1">
                <a:latin typeface="Open Sans" panose="020B0606030504020204" pitchFamily="34" charset="0"/>
                <a:ea typeface="Open Sans" panose="020B0606030504020204" pitchFamily="34" charset="0"/>
                <a:cs typeface="Open Sans" panose="020B0606030504020204" pitchFamily="34" charset="0"/>
              </a:rPr>
              <a:t>твитови</a:t>
            </a:r>
            <a:br>
              <a:rPr lang="mk-MK" sz="16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a:t>
            </a:r>
            <a:r>
              <a:rPr lang="mk-MK" sz="1400" dirty="0">
                <a:latin typeface="Open Sans" panose="020B0606030504020204" pitchFamily="34" charset="0"/>
                <a:ea typeface="Open Sans" panose="020B0606030504020204" pitchFamily="34" charset="0"/>
                <a:cs typeface="Open Sans" panose="020B0606030504020204" pitchFamily="34" charset="0"/>
              </a:rPr>
              <a:t> = 0.41 (15 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Балкански </a:t>
            </a:r>
            <a:r>
              <a:rPr lang="mk-MK" sz="1600" dirty="0" err="1">
                <a:latin typeface="Open Sans" panose="020B0606030504020204" pitchFamily="34" charset="0"/>
                <a:ea typeface="Open Sans" panose="020B0606030504020204" pitchFamily="34" charset="0"/>
                <a:cs typeface="Open Sans" panose="020B0606030504020204" pitchFamily="34" charset="0"/>
              </a:rPr>
              <a:t>твитови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0.38 (15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Time.mk </a:t>
            </a:r>
            <a:r>
              <a:rPr lang="mk-MK" sz="1600" dirty="0">
                <a:latin typeface="Open Sans" panose="020B0606030504020204" pitchFamily="34" charset="0"/>
                <a:ea typeface="Open Sans" panose="020B0606030504020204" pitchFamily="34" charset="0"/>
                <a:cs typeface="Open Sans" panose="020B0606030504020204" pitchFamily="34" charset="0"/>
              </a:rPr>
              <a:t>вести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0.</a:t>
            </a:r>
            <a:r>
              <a:rPr lang="mk-MK" sz="1400" dirty="0">
                <a:latin typeface="Open Sans" panose="020B0606030504020204" pitchFamily="34" charset="0"/>
                <a:ea typeface="Open Sans" panose="020B0606030504020204" pitchFamily="34" charset="0"/>
                <a:cs typeface="Open Sans" panose="020B0606030504020204" pitchFamily="34" charset="0"/>
              </a:rPr>
              <a:t>41</a:t>
            </a:r>
            <a:r>
              <a:rPr lang="en-US" sz="1400" dirty="0">
                <a:latin typeface="Open Sans" panose="020B0606030504020204" pitchFamily="34" charset="0"/>
                <a:ea typeface="Open Sans" panose="020B0606030504020204" pitchFamily="34" charset="0"/>
                <a:cs typeface="Open Sans" panose="020B0606030504020204" pitchFamily="34" charset="0"/>
              </a:rPr>
              <a:t> (1</a:t>
            </a:r>
            <a:r>
              <a:rPr lang="mk-MK" sz="1400" dirty="0">
                <a:latin typeface="Open Sans" panose="020B0606030504020204" pitchFamily="34" charset="0"/>
                <a:ea typeface="Open Sans" panose="020B0606030504020204" pitchFamily="34" charset="0"/>
                <a:cs typeface="Open Sans" panose="020B0606030504020204" pitchFamily="34" charset="0"/>
              </a:rPr>
              <a:t>0</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Time.rs </a:t>
            </a:r>
            <a:r>
              <a:rPr lang="mk-MK" sz="1600" dirty="0">
                <a:latin typeface="Open Sans" panose="020B0606030504020204" pitchFamily="34" charset="0"/>
                <a:ea typeface="Open Sans" panose="020B0606030504020204" pitchFamily="34" charset="0"/>
                <a:cs typeface="Open Sans" panose="020B0606030504020204" pitchFamily="34" charset="0"/>
              </a:rPr>
              <a:t>вести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0.</a:t>
            </a:r>
            <a:r>
              <a:rPr lang="mk-MK" sz="1400" dirty="0">
                <a:latin typeface="Open Sans" panose="020B0606030504020204" pitchFamily="34" charset="0"/>
                <a:ea typeface="Open Sans" panose="020B0606030504020204" pitchFamily="34" charset="0"/>
                <a:cs typeface="Open Sans" panose="020B0606030504020204" pitchFamily="34" charset="0"/>
              </a:rPr>
              <a:t>40</a:t>
            </a:r>
            <a:r>
              <a:rPr lang="en-US" sz="1400" dirty="0">
                <a:latin typeface="Open Sans" panose="020B0606030504020204" pitchFamily="34" charset="0"/>
                <a:ea typeface="Open Sans" panose="020B0606030504020204" pitchFamily="34" charset="0"/>
                <a:cs typeface="Open Sans" panose="020B0606030504020204" pitchFamily="34" charset="0"/>
              </a:rPr>
              <a:t> (1</a:t>
            </a:r>
            <a:r>
              <a:rPr lang="mk-MK" sz="1400" dirty="0">
                <a:latin typeface="Open Sans" panose="020B0606030504020204" pitchFamily="34" charset="0"/>
                <a:ea typeface="Open Sans" panose="020B0606030504020204" pitchFamily="34" charset="0"/>
                <a:cs typeface="Open Sans" panose="020B0606030504020204" pitchFamily="34" charset="0"/>
              </a:rPr>
              <a:t>6</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9476CF21-397E-9660-46C5-FD2EB415FB02}"/>
              </a:ext>
            </a:extLst>
          </p:cNvPr>
          <p:cNvSpPr txBox="1"/>
          <p:nvPr/>
        </p:nvSpPr>
        <p:spPr>
          <a:xfrm>
            <a:off x="2756947" y="1776240"/>
            <a:ext cx="1136850" cy="707886"/>
          </a:xfrm>
          <a:prstGeom prst="rect">
            <a:avLst/>
          </a:prstGeom>
          <a:noFill/>
        </p:spPr>
        <p:txBody>
          <a:bodyPr wrap="none" rtlCol="0">
            <a:spAutoFit/>
          </a:bodyPr>
          <a:lstStyle/>
          <a:p>
            <a:pPr algn="ctr"/>
            <a:r>
              <a:rPr lang="en-IN" sz="4000" dirty="0">
                <a:solidFill>
                  <a:schemeClr val="bg1"/>
                </a:solidFill>
                <a:latin typeface="Roboto Medium" panose="02000000000000000000" pitchFamily="2" charset="0"/>
                <a:ea typeface="Roboto Medium" panose="02000000000000000000" pitchFamily="2" charset="0"/>
              </a:rPr>
              <a:t>LDA</a:t>
            </a:r>
            <a:endParaRPr lang="en-IN" sz="4000" dirty="0">
              <a:solidFill>
                <a:schemeClr val="bg1"/>
              </a:solidFill>
            </a:endParaRPr>
          </a:p>
        </p:txBody>
      </p:sp>
      <p:sp>
        <p:nvSpPr>
          <p:cNvPr id="2093" name="TextBox 2092">
            <a:extLst>
              <a:ext uri="{FF2B5EF4-FFF2-40B4-BE49-F238E27FC236}">
                <a16:creationId xmlns:a16="http://schemas.microsoft.com/office/drawing/2014/main" id="{1186474A-3D17-A8DF-4C45-81AAD163C81A}"/>
              </a:ext>
            </a:extLst>
          </p:cNvPr>
          <p:cNvSpPr txBox="1"/>
          <p:nvPr/>
        </p:nvSpPr>
        <p:spPr>
          <a:xfrm>
            <a:off x="7883025" y="1729423"/>
            <a:ext cx="2077813" cy="707886"/>
          </a:xfrm>
          <a:prstGeom prst="rect">
            <a:avLst/>
          </a:prstGeom>
          <a:noFill/>
        </p:spPr>
        <p:txBody>
          <a:bodyPr wrap="none" rtlCol="0">
            <a:spAutoFit/>
          </a:bodyPr>
          <a:lstStyle/>
          <a:p>
            <a:pPr algn="ctr"/>
            <a:r>
              <a:rPr lang="en-IN" sz="4000" dirty="0">
                <a:solidFill>
                  <a:schemeClr val="bg1"/>
                </a:solidFill>
                <a:latin typeface="Roboto Medium" panose="02000000000000000000" pitchFamily="2" charset="0"/>
                <a:ea typeface="Roboto Medium" panose="02000000000000000000" pitchFamily="2" charset="0"/>
              </a:rPr>
              <a:t>GSDMM</a:t>
            </a:r>
            <a:endParaRPr lang="en-IN" sz="3200" dirty="0">
              <a:solidFill>
                <a:schemeClr val="bg1"/>
              </a:solidFill>
            </a:endParaRPr>
          </a:p>
        </p:txBody>
      </p:sp>
      <p:sp>
        <p:nvSpPr>
          <p:cNvPr id="2095" name="TextBox 2094">
            <a:extLst>
              <a:ext uri="{FF2B5EF4-FFF2-40B4-BE49-F238E27FC236}">
                <a16:creationId xmlns:a16="http://schemas.microsoft.com/office/drawing/2014/main" id="{2C736DAB-840F-3A18-8839-4EB7B88B6657}"/>
              </a:ext>
            </a:extLst>
          </p:cNvPr>
          <p:cNvSpPr txBox="1"/>
          <p:nvPr/>
        </p:nvSpPr>
        <p:spPr>
          <a:xfrm>
            <a:off x="5602916" y="1776240"/>
            <a:ext cx="986168" cy="861774"/>
          </a:xfrm>
          <a:prstGeom prst="rect">
            <a:avLst/>
          </a:prstGeom>
          <a:noFill/>
        </p:spPr>
        <p:txBody>
          <a:bodyPr wrap="none" rtlCol="0">
            <a:spAutoFit/>
          </a:bodyPr>
          <a:lstStyle/>
          <a:p>
            <a:pPr algn="ctr"/>
            <a:r>
              <a:rPr lang="en-IN" sz="5000">
                <a:solidFill>
                  <a:srgbClr val="FF0000"/>
                </a:solidFill>
                <a:latin typeface="Roboto Medium" panose="02000000000000000000" pitchFamily="2" charset="0"/>
                <a:ea typeface="Roboto Medium" panose="02000000000000000000" pitchFamily="2" charset="0"/>
              </a:rPr>
              <a:t>VS</a:t>
            </a:r>
            <a:endParaRPr lang="en-IN" sz="5000" dirty="0">
              <a:solidFill>
                <a:srgbClr val="FF0000"/>
              </a:solidFill>
            </a:endParaRPr>
          </a:p>
        </p:txBody>
      </p:sp>
      <p:sp>
        <p:nvSpPr>
          <p:cNvPr id="2" name="TextBox 1">
            <a:extLst>
              <a:ext uri="{FF2B5EF4-FFF2-40B4-BE49-F238E27FC236}">
                <a16:creationId xmlns:a16="http://schemas.microsoft.com/office/drawing/2014/main" id="{DAE4228E-3AA6-9247-B4D8-0819049C5D9D}"/>
              </a:ext>
            </a:extLst>
          </p:cNvPr>
          <p:cNvSpPr txBox="1"/>
          <p:nvPr/>
        </p:nvSpPr>
        <p:spPr>
          <a:xfrm>
            <a:off x="7151631" y="3700511"/>
            <a:ext cx="4602456" cy="2893100"/>
          </a:xfrm>
          <a:prstGeom prst="rect">
            <a:avLst/>
          </a:prstGeom>
          <a:noFill/>
        </p:spPr>
        <p:txBody>
          <a:bodyPr wrap="square" rtlCol="0">
            <a:spAutoFit/>
          </a:bodyPr>
          <a:lstStyle/>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Македонски </a:t>
            </a:r>
            <a:r>
              <a:rPr lang="mk-MK" sz="1600" dirty="0" err="1">
                <a:latin typeface="Open Sans" panose="020B0606030504020204" pitchFamily="34" charset="0"/>
                <a:ea typeface="Open Sans" panose="020B0606030504020204" pitchFamily="34" charset="0"/>
                <a:cs typeface="Open Sans" panose="020B0606030504020204" pitchFamily="34" charset="0"/>
              </a:rPr>
              <a:t>твитови</a:t>
            </a:r>
            <a:br>
              <a:rPr lang="mk-MK" sz="16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a:t>
            </a:r>
            <a:r>
              <a:rPr lang="mk-MK" sz="1400" dirty="0">
                <a:latin typeface="Open Sans" panose="020B0606030504020204" pitchFamily="34" charset="0"/>
                <a:ea typeface="Open Sans" panose="020B0606030504020204" pitchFamily="34" charset="0"/>
                <a:cs typeface="Open Sans" panose="020B0606030504020204" pitchFamily="34" charset="0"/>
              </a:rPr>
              <a:t> = 0.51 (9 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Балкански </a:t>
            </a:r>
            <a:r>
              <a:rPr lang="mk-MK" sz="1600" dirty="0" err="1">
                <a:latin typeface="Open Sans" panose="020B0606030504020204" pitchFamily="34" charset="0"/>
                <a:ea typeface="Open Sans" panose="020B0606030504020204" pitchFamily="34" charset="0"/>
                <a:cs typeface="Open Sans" panose="020B0606030504020204" pitchFamily="34" charset="0"/>
              </a:rPr>
              <a:t>твитови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0.</a:t>
            </a:r>
            <a:r>
              <a:rPr lang="mk-MK" sz="1400" dirty="0">
                <a:latin typeface="Open Sans" panose="020B0606030504020204" pitchFamily="34" charset="0"/>
                <a:ea typeface="Open Sans" panose="020B0606030504020204" pitchFamily="34" charset="0"/>
                <a:cs typeface="Open Sans" panose="020B0606030504020204" pitchFamily="34" charset="0"/>
              </a:rPr>
              <a:t>57</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7</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Time.mk </a:t>
            </a:r>
            <a:r>
              <a:rPr lang="mk-MK" sz="1600" dirty="0">
                <a:latin typeface="Open Sans" panose="020B0606030504020204" pitchFamily="34" charset="0"/>
                <a:ea typeface="Open Sans" panose="020B0606030504020204" pitchFamily="34" charset="0"/>
                <a:cs typeface="Open Sans" panose="020B0606030504020204" pitchFamily="34" charset="0"/>
              </a:rPr>
              <a:t>вести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0.</a:t>
            </a:r>
            <a:r>
              <a:rPr lang="mk-MK" sz="1400" dirty="0">
                <a:latin typeface="Open Sans" panose="020B0606030504020204" pitchFamily="34" charset="0"/>
                <a:ea typeface="Open Sans" panose="020B0606030504020204" pitchFamily="34" charset="0"/>
                <a:cs typeface="Open Sans" panose="020B0606030504020204" pitchFamily="34" charset="0"/>
              </a:rPr>
              <a:t>43</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5</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Time.rs </a:t>
            </a:r>
            <a:r>
              <a:rPr lang="mk-MK" sz="1600" dirty="0">
                <a:latin typeface="Open Sans" panose="020B0606030504020204" pitchFamily="34" charset="0"/>
                <a:ea typeface="Open Sans" panose="020B0606030504020204" pitchFamily="34" charset="0"/>
                <a:cs typeface="Open Sans" panose="020B0606030504020204" pitchFamily="34" charset="0"/>
              </a:rPr>
              <a:t>вести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0.</a:t>
            </a:r>
            <a:r>
              <a:rPr lang="mk-MK" sz="1400" dirty="0">
                <a:latin typeface="Open Sans" panose="020B0606030504020204" pitchFamily="34" charset="0"/>
                <a:ea typeface="Open Sans" panose="020B0606030504020204" pitchFamily="34" charset="0"/>
                <a:cs typeface="Open Sans" panose="020B0606030504020204" pitchFamily="34" charset="0"/>
              </a:rPr>
              <a:t>48</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5</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8862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8" name="Rectangle 2097">
            <a:extLst>
              <a:ext uri="{FF2B5EF4-FFF2-40B4-BE49-F238E27FC236}">
                <a16:creationId xmlns:a16="http://schemas.microsoft.com/office/drawing/2014/main" id="{40A3E301-C7A5-EEF9-9499-308B0954C239}"/>
              </a:ext>
            </a:extLst>
          </p:cNvPr>
          <p:cNvSpPr/>
          <p:nvPr/>
        </p:nvSpPr>
        <p:spPr>
          <a:xfrm>
            <a:off x="1839698" y="852984"/>
            <a:ext cx="2971348" cy="243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6" name="Rectangle 2095">
            <a:extLst>
              <a:ext uri="{FF2B5EF4-FFF2-40B4-BE49-F238E27FC236}">
                <a16:creationId xmlns:a16="http://schemas.microsoft.com/office/drawing/2014/main" id="{8B2C5153-47DC-15F8-A334-849681A22984}"/>
              </a:ext>
            </a:extLst>
          </p:cNvPr>
          <p:cNvSpPr/>
          <p:nvPr/>
        </p:nvSpPr>
        <p:spPr>
          <a:xfrm>
            <a:off x="7388918" y="852984"/>
            <a:ext cx="2971348" cy="243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4" name="TextBox 2093">
            <a:extLst>
              <a:ext uri="{FF2B5EF4-FFF2-40B4-BE49-F238E27FC236}">
                <a16:creationId xmlns:a16="http://schemas.microsoft.com/office/drawing/2014/main" id="{D57DE1E8-B166-AFB8-EFD6-F9A950C4F596}"/>
              </a:ext>
            </a:extLst>
          </p:cNvPr>
          <p:cNvSpPr txBox="1"/>
          <p:nvPr/>
        </p:nvSpPr>
        <p:spPr>
          <a:xfrm>
            <a:off x="1454316" y="3700511"/>
            <a:ext cx="3933287" cy="2800767"/>
          </a:xfrm>
          <a:prstGeom prst="rect">
            <a:avLst/>
          </a:prstGeom>
          <a:noFill/>
        </p:spPr>
        <p:txBody>
          <a:bodyPr wrap="square" rtlCol="0">
            <a:spAutoFit/>
          </a:bodyPr>
          <a:lstStyle/>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Македонски </a:t>
            </a:r>
            <a:r>
              <a:rPr lang="mk-MK" sz="1600" dirty="0" err="1">
                <a:latin typeface="Open Sans" panose="020B0606030504020204" pitchFamily="34" charset="0"/>
                <a:ea typeface="Open Sans" panose="020B0606030504020204" pitchFamily="34" charset="0"/>
                <a:cs typeface="Open Sans" panose="020B0606030504020204" pitchFamily="34" charset="0"/>
              </a:rPr>
              <a:t>твитови</a:t>
            </a:r>
            <a:br>
              <a:rPr lang="mk-MK" sz="16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a:t>
            </a:r>
            <a:r>
              <a:rPr lang="mk-MK" sz="1400" dirty="0">
                <a:latin typeface="Open Sans" panose="020B0606030504020204" pitchFamily="34" charset="0"/>
                <a:ea typeface="Open Sans" panose="020B0606030504020204" pitchFamily="34" charset="0"/>
                <a:cs typeface="Open Sans" panose="020B0606030504020204" pitchFamily="34" charset="0"/>
              </a:rPr>
              <a:t> = 0.41 (15 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Балкански </a:t>
            </a:r>
            <a:r>
              <a:rPr lang="mk-MK" sz="1600" dirty="0" err="1">
                <a:latin typeface="Open Sans" panose="020B0606030504020204" pitchFamily="34" charset="0"/>
                <a:ea typeface="Open Sans" panose="020B0606030504020204" pitchFamily="34" charset="0"/>
                <a:cs typeface="Open Sans" panose="020B0606030504020204" pitchFamily="34" charset="0"/>
              </a:rPr>
              <a:t>твитови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0.38 (15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Time.mk </a:t>
            </a:r>
            <a:r>
              <a:rPr lang="mk-MK" sz="1600" dirty="0">
                <a:latin typeface="Open Sans" panose="020B0606030504020204" pitchFamily="34" charset="0"/>
                <a:ea typeface="Open Sans" panose="020B0606030504020204" pitchFamily="34" charset="0"/>
                <a:cs typeface="Open Sans" panose="020B0606030504020204" pitchFamily="34" charset="0"/>
              </a:rPr>
              <a:t>вести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0.</a:t>
            </a:r>
            <a:r>
              <a:rPr lang="mk-MK" sz="1400" dirty="0">
                <a:latin typeface="Open Sans" panose="020B0606030504020204" pitchFamily="34" charset="0"/>
                <a:ea typeface="Open Sans" panose="020B0606030504020204" pitchFamily="34" charset="0"/>
                <a:cs typeface="Open Sans" panose="020B0606030504020204" pitchFamily="34" charset="0"/>
              </a:rPr>
              <a:t>41</a:t>
            </a:r>
            <a:r>
              <a:rPr lang="en-US" sz="1400" dirty="0">
                <a:latin typeface="Open Sans" panose="020B0606030504020204" pitchFamily="34" charset="0"/>
                <a:ea typeface="Open Sans" panose="020B0606030504020204" pitchFamily="34" charset="0"/>
                <a:cs typeface="Open Sans" panose="020B0606030504020204" pitchFamily="34" charset="0"/>
              </a:rPr>
              <a:t> (1</a:t>
            </a:r>
            <a:r>
              <a:rPr lang="mk-MK" sz="1400" dirty="0">
                <a:latin typeface="Open Sans" panose="020B0606030504020204" pitchFamily="34" charset="0"/>
                <a:ea typeface="Open Sans" panose="020B0606030504020204" pitchFamily="34" charset="0"/>
                <a:cs typeface="Open Sans" panose="020B0606030504020204" pitchFamily="34" charset="0"/>
              </a:rPr>
              <a:t>0</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Time.rs </a:t>
            </a:r>
            <a:r>
              <a:rPr lang="mk-MK" sz="1600" dirty="0">
                <a:latin typeface="Open Sans" panose="020B0606030504020204" pitchFamily="34" charset="0"/>
                <a:ea typeface="Open Sans" panose="020B0606030504020204" pitchFamily="34" charset="0"/>
                <a:cs typeface="Open Sans" panose="020B0606030504020204" pitchFamily="34" charset="0"/>
              </a:rPr>
              <a:t>вести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0.</a:t>
            </a:r>
            <a:r>
              <a:rPr lang="mk-MK" sz="1400" dirty="0">
                <a:latin typeface="Open Sans" panose="020B0606030504020204" pitchFamily="34" charset="0"/>
                <a:ea typeface="Open Sans" panose="020B0606030504020204" pitchFamily="34" charset="0"/>
                <a:cs typeface="Open Sans" panose="020B0606030504020204" pitchFamily="34" charset="0"/>
              </a:rPr>
              <a:t>40</a:t>
            </a:r>
            <a:r>
              <a:rPr lang="en-US" sz="1400" dirty="0">
                <a:latin typeface="Open Sans" panose="020B0606030504020204" pitchFamily="34" charset="0"/>
                <a:ea typeface="Open Sans" panose="020B0606030504020204" pitchFamily="34" charset="0"/>
                <a:cs typeface="Open Sans" panose="020B0606030504020204" pitchFamily="34" charset="0"/>
              </a:rPr>
              <a:t> (1</a:t>
            </a:r>
            <a:r>
              <a:rPr lang="mk-MK" sz="1400" dirty="0">
                <a:latin typeface="Open Sans" panose="020B0606030504020204" pitchFamily="34" charset="0"/>
                <a:ea typeface="Open Sans" panose="020B0606030504020204" pitchFamily="34" charset="0"/>
                <a:cs typeface="Open Sans" panose="020B0606030504020204" pitchFamily="34" charset="0"/>
              </a:rPr>
              <a:t>6</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9476CF21-397E-9660-46C5-FD2EB415FB02}"/>
              </a:ext>
            </a:extLst>
          </p:cNvPr>
          <p:cNvSpPr txBox="1"/>
          <p:nvPr/>
        </p:nvSpPr>
        <p:spPr>
          <a:xfrm>
            <a:off x="2756947" y="1776240"/>
            <a:ext cx="1136850" cy="707886"/>
          </a:xfrm>
          <a:prstGeom prst="rect">
            <a:avLst/>
          </a:prstGeom>
          <a:noFill/>
        </p:spPr>
        <p:txBody>
          <a:bodyPr wrap="none" rtlCol="0">
            <a:spAutoFit/>
          </a:bodyPr>
          <a:lstStyle/>
          <a:p>
            <a:pPr algn="ctr"/>
            <a:r>
              <a:rPr lang="en-IN" sz="4000" dirty="0">
                <a:solidFill>
                  <a:schemeClr val="bg1"/>
                </a:solidFill>
                <a:latin typeface="Roboto Medium" panose="02000000000000000000" pitchFamily="2" charset="0"/>
                <a:ea typeface="Roboto Medium" panose="02000000000000000000" pitchFamily="2" charset="0"/>
              </a:rPr>
              <a:t>LDA</a:t>
            </a:r>
            <a:endParaRPr lang="en-IN" sz="4000" dirty="0">
              <a:solidFill>
                <a:schemeClr val="bg1"/>
              </a:solidFill>
            </a:endParaRPr>
          </a:p>
        </p:txBody>
      </p:sp>
      <p:sp>
        <p:nvSpPr>
          <p:cNvPr id="2093" name="TextBox 2092">
            <a:extLst>
              <a:ext uri="{FF2B5EF4-FFF2-40B4-BE49-F238E27FC236}">
                <a16:creationId xmlns:a16="http://schemas.microsoft.com/office/drawing/2014/main" id="{1186474A-3D17-A8DF-4C45-81AAD163C81A}"/>
              </a:ext>
            </a:extLst>
          </p:cNvPr>
          <p:cNvSpPr txBox="1"/>
          <p:nvPr/>
        </p:nvSpPr>
        <p:spPr>
          <a:xfrm>
            <a:off x="7883025" y="1729423"/>
            <a:ext cx="2077813" cy="707886"/>
          </a:xfrm>
          <a:prstGeom prst="rect">
            <a:avLst/>
          </a:prstGeom>
          <a:noFill/>
        </p:spPr>
        <p:txBody>
          <a:bodyPr wrap="none" rtlCol="0">
            <a:spAutoFit/>
          </a:bodyPr>
          <a:lstStyle/>
          <a:p>
            <a:pPr algn="ctr"/>
            <a:r>
              <a:rPr lang="en-IN" sz="4000" dirty="0">
                <a:solidFill>
                  <a:schemeClr val="bg1"/>
                </a:solidFill>
                <a:latin typeface="Roboto Medium" panose="02000000000000000000" pitchFamily="2" charset="0"/>
                <a:ea typeface="Roboto Medium" panose="02000000000000000000" pitchFamily="2" charset="0"/>
              </a:rPr>
              <a:t>GSDMM</a:t>
            </a:r>
            <a:endParaRPr lang="en-IN" sz="3200" dirty="0">
              <a:solidFill>
                <a:schemeClr val="bg1"/>
              </a:solidFill>
            </a:endParaRPr>
          </a:p>
        </p:txBody>
      </p:sp>
      <p:sp>
        <p:nvSpPr>
          <p:cNvPr id="2095" name="TextBox 2094">
            <a:extLst>
              <a:ext uri="{FF2B5EF4-FFF2-40B4-BE49-F238E27FC236}">
                <a16:creationId xmlns:a16="http://schemas.microsoft.com/office/drawing/2014/main" id="{2C736DAB-840F-3A18-8839-4EB7B88B6657}"/>
              </a:ext>
            </a:extLst>
          </p:cNvPr>
          <p:cNvSpPr txBox="1"/>
          <p:nvPr/>
        </p:nvSpPr>
        <p:spPr>
          <a:xfrm>
            <a:off x="5602916" y="1776240"/>
            <a:ext cx="986168" cy="861774"/>
          </a:xfrm>
          <a:prstGeom prst="rect">
            <a:avLst/>
          </a:prstGeom>
          <a:noFill/>
        </p:spPr>
        <p:txBody>
          <a:bodyPr wrap="none" rtlCol="0">
            <a:spAutoFit/>
          </a:bodyPr>
          <a:lstStyle/>
          <a:p>
            <a:pPr algn="ctr"/>
            <a:r>
              <a:rPr lang="en-IN" sz="5000">
                <a:solidFill>
                  <a:srgbClr val="FF0000"/>
                </a:solidFill>
                <a:latin typeface="Roboto Medium" panose="02000000000000000000" pitchFamily="2" charset="0"/>
                <a:ea typeface="Roboto Medium" panose="02000000000000000000" pitchFamily="2" charset="0"/>
              </a:rPr>
              <a:t>VS</a:t>
            </a:r>
            <a:endParaRPr lang="en-IN" sz="5000" dirty="0">
              <a:solidFill>
                <a:srgbClr val="FF0000"/>
              </a:solidFill>
            </a:endParaRPr>
          </a:p>
        </p:txBody>
      </p:sp>
      <p:sp>
        <p:nvSpPr>
          <p:cNvPr id="2" name="TextBox 1">
            <a:extLst>
              <a:ext uri="{FF2B5EF4-FFF2-40B4-BE49-F238E27FC236}">
                <a16:creationId xmlns:a16="http://schemas.microsoft.com/office/drawing/2014/main" id="{DAE4228E-3AA6-9247-B4D8-0819049C5D9D}"/>
              </a:ext>
            </a:extLst>
          </p:cNvPr>
          <p:cNvSpPr txBox="1"/>
          <p:nvPr/>
        </p:nvSpPr>
        <p:spPr>
          <a:xfrm>
            <a:off x="7151631" y="3700511"/>
            <a:ext cx="4602456" cy="2923877"/>
          </a:xfrm>
          <a:prstGeom prst="rect">
            <a:avLst/>
          </a:prstGeom>
          <a:noFill/>
        </p:spPr>
        <p:txBody>
          <a:bodyPr wrap="square" rtlCol="0">
            <a:spAutoFit/>
          </a:bodyPr>
          <a:lstStyle/>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Македонски </a:t>
            </a:r>
            <a:r>
              <a:rPr lang="mk-MK" sz="1600" dirty="0" err="1">
                <a:latin typeface="Open Sans" panose="020B0606030504020204" pitchFamily="34" charset="0"/>
                <a:ea typeface="Open Sans" panose="020B0606030504020204" pitchFamily="34" charset="0"/>
                <a:cs typeface="Open Sans" panose="020B0606030504020204" pitchFamily="34" charset="0"/>
              </a:rPr>
              <a:t>твитови</a:t>
            </a:r>
            <a:br>
              <a:rPr lang="mk-MK" sz="16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a:t>
            </a:r>
            <a:r>
              <a:rPr lang="mk-MK" sz="1400" dirty="0">
                <a:latin typeface="Open Sans" panose="020B0606030504020204" pitchFamily="34" charset="0"/>
                <a:ea typeface="Open Sans" panose="020B0606030504020204" pitchFamily="34" charset="0"/>
                <a:cs typeface="Open Sans" panose="020B0606030504020204" pitchFamily="34" charset="0"/>
              </a:rPr>
              <a:t> = </a:t>
            </a:r>
            <a:r>
              <a:rPr lang="mk-MK"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0.51</a:t>
            </a:r>
            <a:r>
              <a:rPr lang="mk-MK" sz="1400" dirty="0">
                <a:latin typeface="Open Sans" panose="020B0606030504020204" pitchFamily="34" charset="0"/>
                <a:ea typeface="Open Sans" panose="020B0606030504020204" pitchFamily="34" charset="0"/>
                <a:cs typeface="Open Sans" panose="020B0606030504020204" pitchFamily="34" charset="0"/>
              </a:rPr>
              <a:t> (9 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Балкански </a:t>
            </a:r>
            <a:r>
              <a:rPr lang="mk-MK" sz="1600" dirty="0" err="1">
                <a:latin typeface="Open Sans" panose="020B0606030504020204" pitchFamily="34" charset="0"/>
                <a:ea typeface="Open Sans" panose="020B0606030504020204" pitchFamily="34" charset="0"/>
                <a:cs typeface="Open Sans" panose="020B0606030504020204" pitchFamily="34" charset="0"/>
              </a:rPr>
              <a:t>твитови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a:t>
            </a:r>
            <a:r>
              <a:rPr lang="en-US"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0.</a:t>
            </a:r>
            <a:r>
              <a:rPr lang="mk-MK"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57</a:t>
            </a:r>
            <a:r>
              <a:rPr lang="en-US"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400" dirty="0">
                <a:latin typeface="Open Sans" panose="020B0606030504020204" pitchFamily="34" charset="0"/>
                <a:ea typeface="Open Sans" panose="020B0606030504020204" pitchFamily="34" charset="0"/>
                <a:cs typeface="Open Sans" panose="020B0606030504020204" pitchFamily="34" charset="0"/>
              </a:rPr>
              <a:t>(</a:t>
            </a:r>
            <a:r>
              <a:rPr lang="mk-MK" sz="1400" dirty="0">
                <a:latin typeface="Open Sans" panose="020B0606030504020204" pitchFamily="34" charset="0"/>
                <a:ea typeface="Open Sans" panose="020B0606030504020204" pitchFamily="34" charset="0"/>
                <a:cs typeface="Open Sans" panose="020B0606030504020204" pitchFamily="34" charset="0"/>
              </a:rPr>
              <a:t>7</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Time.mk </a:t>
            </a:r>
            <a:r>
              <a:rPr lang="mk-MK" sz="1600" dirty="0">
                <a:latin typeface="Open Sans" panose="020B0606030504020204" pitchFamily="34" charset="0"/>
                <a:ea typeface="Open Sans" panose="020B0606030504020204" pitchFamily="34" charset="0"/>
                <a:cs typeface="Open Sans" panose="020B0606030504020204" pitchFamily="34" charset="0"/>
              </a:rPr>
              <a:t>вести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a:t>
            </a:r>
            <a:r>
              <a:rPr lang="en-US"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0.</a:t>
            </a:r>
            <a:r>
              <a:rPr lang="mk-MK"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43</a:t>
            </a:r>
            <a:r>
              <a:rPr lang="en-US"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400" dirty="0">
                <a:latin typeface="Open Sans" panose="020B0606030504020204" pitchFamily="34" charset="0"/>
                <a:ea typeface="Open Sans" panose="020B0606030504020204" pitchFamily="34" charset="0"/>
                <a:cs typeface="Open Sans" panose="020B0606030504020204" pitchFamily="34" charset="0"/>
              </a:rPr>
              <a:t>(</a:t>
            </a:r>
            <a:r>
              <a:rPr lang="mk-MK" sz="1400" dirty="0">
                <a:latin typeface="Open Sans" panose="020B0606030504020204" pitchFamily="34" charset="0"/>
                <a:ea typeface="Open Sans" panose="020B0606030504020204" pitchFamily="34" charset="0"/>
                <a:cs typeface="Open Sans" panose="020B0606030504020204" pitchFamily="34" charset="0"/>
              </a:rPr>
              <a:t>5</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mk-MK"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n-US" sz="1600" dirty="0">
                <a:latin typeface="Open Sans" panose="020B0606030504020204" pitchFamily="34" charset="0"/>
                <a:ea typeface="Open Sans" panose="020B0606030504020204" pitchFamily="34" charset="0"/>
                <a:cs typeface="Open Sans" panose="020B0606030504020204" pitchFamily="34" charset="0"/>
              </a:rPr>
              <a:t>Time.rs </a:t>
            </a:r>
            <a:r>
              <a:rPr lang="mk-MK" sz="1600" dirty="0">
                <a:latin typeface="Open Sans" panose="020B0606030504020204" pitchFamily="34" charset="0"/>
                <a:ea typeface="Open Sans" panose="020B0606030504020204" pitchFamily="34" charset="0"/>
                <a:cs typeface="Open Sans" panose="020B0606030504020204" pitchFamily="34" charset="0"/>
              </a:rPr>
              <a:t>вести</a:t>
            </a:r>
            <a:br>
              <a:rPr lang="mk-MK"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Topic Coherence score = </a:t>
            </a:r>
            <a:r>
              <a:rPr lang="en-US"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0.</a:t>
            </a:r>
            <a:r>
              <a:rPr lang="mk-MK"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48</a:t>
            </a:r>
            <a:r>
              <a:rPr lang="en-US"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400" dirty="0">
                <a:latin typeface="Open Sans" panose="020B0606030504020204" pitchFamily="34" charset="0"/>
                <a:ea typeface="Open Sans" panose="020B0606030504020204" pitchFamily="34" charset="0"/>
                <a:cs typeface="Open Sans" panose="020B0606030504020204" pitchFamily="34" charset="0"/>
              </a:rPr>
              <a:t>(</a:t>
            </a:r>
            <a:r>
              <a:rPr lang="mk-MK" sz="1400" dirty="0">
                <a:latin typeface="Open Sans" panose="020B0606030504020204" pitchFamily="34" charset="0"/>
                <a:ea typeface="Open Sans" panose="020B0606030504020204" pitchFamily="34" charset="0"/>
                <a:cs typeface="Open Sans" panose="020B0606030504020204" pitchFamily="34" charset="0"/>
              </a:rPr>
              <a:t>5</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mk-MK" sz="1400" dirty="0">
                <a:latin typeface="Open Sans" panose="020B0606030504020204" pitchFamily="34" charset="0"/>
                <a:ea typeface="Open Sans" panose="020B0606030504020204" pitchFamily="34" charset="0"/>
                <a:cs typeface="Open Sans" panose="020B0606030504020204" pitchFamily="34" charset="0"/>
              </a:rPr>
              <a:t>теми)</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8716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76001425-AFB1-FFAA-381C-D880019B19D6}"/>
              </a:ext>
            </a:extLst>
          </p:cNvPr>
          <p:cNvGrpSpPr/>
          <p:nvPr/>
        </p:nvGrpSpPr>
        <p:grpSpPr>
          <a:xfrm>
            <a:off x="6954886" y="2496565"/>
            <a:ext cx="4398696" cy="2943518"/>
            <a:chOff x="6099631" y="2212875"/>
            <a:chExt cx="4398696" cy="2943518"/>
          </a:xfrm>
        </p:grpSpPr>
        <p:grpSp>
          <p:nvGrpSpPr>
            <p:cNvPr id="5" name="Graphic 2">
              <a:extLst>
                <a:ext uri="{FF2B5EF4-FFF2-40B4-BE49-F238E27FC236}">
                  <a16:creationId xmlns:a16="http://schemas.microsoft.com/office/drawing/2014/main" id="{88A22E10-83D5-5E70-026E-566E983CD338}"/>
                </a:ext>
              </a:extLst>
            </p:cNvPr>
            <p:cNvGrpSpPr/>
            <p:nvPr/>
          </p:nvGrpSpPr>
          <p:grpSpPr>
            <a:xfrm>
              <a:off x="6099631" y="2909402"/>
              <a:ext cx="3493251" cy="2246991"/>
              <a:chOff x="6099631" y="2909402"/>
              <a:chExt cx="3493251" cy="2246991"/>
            </a:xfrm>
          </p:grpSpPr>
          <p:sp>
            <p:nvSpPr>
              <p:cNvPr id="6" name="Freeform: Shape 5">
                <a:extLst>
                  <a:ext uri="{FF2B5EF4-FFF2-40B4-BE49-F238E27FC236}">
                    <a16:creationId xmlns:a16="http://schemas.microsoft.com/office/drawing/2014/main" id="{959833B6-76BE-AC35-0799-A81E71997431}"/>
                  </a:ext>
                </a:extLst>
              </p:cNvPr>
              <p:cNvSpPr/>
              <p:nvPr/>
            </p:nvSpPr>
            <p:spPr>
              <a:xfrm>
                <a:off x="6099631" y="2909402"/>
                <a:ext cx="341607" cy="342541"/>
              </a:xfrm>
              <a:custGeom>
                <a:avLst/>
                <a:gdLst>
                  <a:gd name="connsiteX0" fmla="*/ 129986 w 341607"/>
                  <a:gd name="connsiteY0" fmla="*/ 272025 h 342541"/>
                  <a:gd name="connsiteX1" fmla="*/ 76 w 341607"/>
                  <a:gd name="connsiteY1" fmla="*/ 93844 h 342541"/>
                  <a:gd name="connsiteX2" fmla="*/ 129986 w 341607"/>
                  <a:gd name="connsiteY2" fmla="*/ 12205 h 342541"/>
                  <a:gd name="connsiteX3" fmla="*/ 341608 w 341607"/>
                  <a:gd name="connsiteY3" fmla="*/ 272025 h 342541"/>
                  <a:gd name="connsiteX4" fmla="*/ 196867 w 341607"/>
                  <a:gd name="connsiteY4" fmla="*/ 342541 h 342541"/>
                  <a:gd name="connsiteX5" fmla="*/ 130058 w 341607"/>
                  <a:gd name="connsiteY5" fmla="*/ 272025 h 34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607" h="342541">
                    <a:moveTo>
                      <a:pt x="129986" y="272025"/>
                    </a:moveTo>
                    <a:cubicBezTo>
                      <a:pt x="129986" y="272025"/>
                      <a:pt x="-3632" y="130992"/>
                      <a:pt x="76" y="93844"/>
                    </a:cubicBezTo>
                    <a:cubicBezTo>
                      <a:pt x="3783" y="56695"/>
                      <a:pt x="81715" y="-32359"/>
                      <a:pt x="129986" y="12205"/>
                    </a:cubicBezTo>
                    <a:cubicBezTo>
                      <a:pt x="178257" y="56768"/>
                      <a:pt x="341608" y="272025"/>
                      <a:pt x="341608" y="272025"/>
                    </a:cubicBezTo>
                    <a:lnTo>
                      <a:pt x="196867" y="342541"/>
                    </a:lnTo>
                    <a:lnTo>
                      <a:pt x="130058" y="272025"/>
                    </a:lnTo>
                    <a:close/>
                  </a:path>
                </a:pathLst>
              </a:custGeom>
              <a:solidFill>
                <a:srgbClr val="8C8C8C"/>
              </a:solidFill>
              <a:ln w="7252" cap="flat">
                <a:solidFill>
                  <a:srgbClr val="BFBFBF"/>
                </a:solid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9EB992CE-FD1F-A017-CFD7-AB53D48460EB}"/>
                  </a:ext>
                </a:extLst>
              </p:cNvPr>
              <p:cNvSpPr/>
              <p:nvPr/>
            </p:nvSpPr>
            <p:spPr>
              <a:xfrm>
                <a:off x="6201114" y="3052791"/>
                <a:ext cx="581584" cy="529633"/>
              </a:xfrm>
              <a:custGeom>
                <a:avLst/>
                <a:gdLst>
                  <a:gd name="connsiteX0" fmla="*/ 236418 w 581584"/>
                  <a:gd name="connsiteY0" fmla="*/ 384821 h 529633"/>
                  <a:gd name="connsiteX1" fmla="*/ 43406 w 581584"/>
                  <a:gd name="connsiteY1" fmla="*/ 195517 h 529633"/>
                  <a:gd name="connsiteX2" fmla="*/ 6258 w 581584"/>
                  <a:gd name="connsiteY2" fmla="*/ 69314 h 529633"/>
                  <a:gd name="connsiteX3" fmla="*/ 84189 w 581584"/>
                  <a:gd name="connsiteY3" fmla="*/ 47069 h 529633"/>
                  <a:gd name="connsiteX4" fmla="*/ 162121 w 581584"/>
                  <a:gd name="connsiteY4" fmla="*/ 2506 h 529633"/>
                  <a:gd name="connsiteX5" fmla="*/ 581584 w 581584"/>
                  <a:gd name="connsiteY5" fmla="*/ 384893 h 529633"/>
                  <a:gd name="connsiteX6" fmla="*/ 459089 w 581584"/>
                  <a:gd name="connsiteY6" fmla="*/ 529634 h 529633"/>
                  <a:gd name="connsiteX7" fmla="*/ 236345 w 581584"/>
                  <a:gd name="connsiteY7" fmla="*/ 384893 h 5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584" h="529633">
                    <a:moveTo>
                      <a:pt x="236418" y="384821"/>
                    </a:moveTo>
                    <a:cubicBezTo>
                      <a:pt x="236418" y="384821"/>
                      <a:pt x="84189" y="251203"/>
                      <a:pt x="43406" y="195517"/>
                    </a:cubicBezTo>
                    <a:cubicBezTo>
                      <a:pt x="2623" y="139831"/>
                      <a:pt x="-8572" y="91560"/>
                      <a:pt x="6258" y="69314"/>
                    </a:cubicBezTo>
                    <a:cubicBezTo>
                      <a:pt x="21088" y="47069"/>
                      <a:pt x="43406" y="50777"/>
                      <a:pt x="84189" y="47069"/>
                    </a:cubicBezTo>
                    <a:cubicBezTo>
                      <a:pt x="124973" y="43362"/>
                      <a:pt x="136168" y="-12325"/>
                      <a:pt x="162121" y="2506"/>
                    </a:cubicBezTo>
                    <a:cubicBezTo>
                      <a:pt x="188074" y="17336"/>
                      <a:pt x="477627" y="332915"/>
                      <a:pt x="581584" y="384893"/>
                    </a:cubicBezTo>
                    <a:lnTo>
                      <a:pt x="459089" y="529634"/>
                    </a:lnTo>
                    <a:lnTo>
                      <a:pt x="236345" y="384893"/>
                    </a:lnTo>
                    <a:close/>
                  </a:path>
                </a:pathLst>
              </a:custGeom>
              <a:solidFill>
                <a:srgbClr val="8C8C8C"/>
              </a:solidFill>
              <a:ln w="7252" cap="flat">
                <a:solidFill>
                  <a:srgbClr val="BFBFB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29476284-BCD5-17ED-15EB-8AE636A27B6B}"/>
                  </a:ext>
                </a:extLst>
              </p:cNvPr>
              <p:cNvSpPr/>
              <p:nvPr/>
            </p:nvSpPr>
            <p:spPr>
              <a:xfrm>
                <a:off x="6403919" y="3351967"/>
                <a:ext cx="757749" cy="460544"/>
              </a:xfrm>
              <a:custGeom>
                <a:avLst/>
                <a:gdLst>
                  <a:gd name="connsiteX0" fmla="*/ 412510 w 757749"/>
                  <a:gd name="connsiteY0" fmla="*/ 442079 h 460544"/>
                  <a:gd name="connsiteX1" fmla="*/ 290016 w 757749"/>
                  <a:gd name="connsiteY1" fmla="*/ 334415 h 460544"/>
                  <a:gd name="connsiteX2" fmla="*/ 189766 w 757749"/>
                  <a:gd name="connsiteY2" fmla="*/ 234165 h 460544"/>
                  <a:gd name="connsiteX3" fmla="*/ 462 w 757749"/>
                  <a:gd name="connsiteY3" fmla="*/ 18836 h 460544"/>
                  <a:gd name="connsiteX4" fmla="*/ 206486 w 757749"/>
                  <a:gd name="connsiteY4" fmla="*/ 70814 h 460544"/>
                  <a:gd name="connsiteX5" fmla="*/ 267770 w 757749"/>
                  <a:gd name="connsiteY5" fmla="*/ 298 h 460544"/>
                  <a:gd name="connsiteX6" fmla="*/ 390265 w 757749"/>
                  <a:gd name="connsiteY6" fmla="*/ 29958 h 460544"/>
                  <a:gd name="connsiteX7" fmla="*/ 757750 w 757749"/>
                  <a:gd name="connsiteY7" fmla="*/ 319512 h 460544"/>
                  <a:gd name="connsiteX8" fmla="*/ 475612 w 757749"/>
                  <a:gd name="connsiteY8" fmla="*/ 460544 h 460544"/>
                  <a:gd name="connsiteX9" fmla="*/ 412510 w 757749"/>
                  <a:gd name="connsiteY9" fmla="*/ 442007 h 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7749" h="460544">
                    <a:moveTo>
                      <a:pt x="412510" y="442079"/>
                    </a:moveTo>
                    <a:cubicBezTo>
                      <a:pt x="412510" y="442079"/>
                      <a:pt x="308553" y="375270"/>
                      <a:pt x="290016" y="334415"/>
                    </a:cubicBezTo>
                    <a:cubicBezTo>
                      <a:pt x="271478" y="293559"/>
                      <a:pt x="215792" y="252776"/>
                      <a:pt x="189766" y="234165"/>
                    </a:cubicBezTo>
                    <a:cubicBezTo>
                      <a:pt x="163740" y="215555"/>
                      <a:pt x="11585" y="81937"/>
                      <a:pt x="462" y="18836"/>
                    </a:cubicBezTo>
                    <a:cubicBezTo>
                      <a:pt x="-10660" y="-44265"/>
                      <a:pt x="182351" y="74522"/>
                      <a:pt x="206486" y="70814"/>
                    </a:cubicBezTo>
                    <a:cubicBezTo>
                      <a:pt x="230622" y="67107"/>
                      <a:pt x="208377" y="4078"/>
                      <a:pt x="267770" y="298"/>
                    </a:cubicBezTo>
                    <a:cubicBezTo>
                      <a:pt x="327164" y="-3482"/>
                      <a:pt x="390265" y="29958"/>
                      <a:pt x="390265" y="29958"/>
                    </a:cubicBezTo>
                    <a:cubicBezTo>
                      <a:pt x="390265" y="29958"/>
                      <a:pt x="638962" y="245288"/>
                      <a:pt x="757750" y="319512"/>
                    </a:cubicBezTo>
                    <a:lnTo>
                      <a:pt x="475612" y="460544"/>
                    </a:lnTo>
                    <a:lnTo>
                      <a:pt x="412510" y="442007"/>
                    </a:lnTo>
                    <a:close/>
                  </a:path>
                </a:pathLst>
              </a:custGeom>
              <a:solidFill>
                <a:srgbClr val="8C8C8C"/>
              </a:solidFill>
              <a:ln w="7252" cap="flat">
                <a:solidFill>
                  <a:srgbClr val="BFBFB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54EB132-AB3F-6472-0F88-8C6708F5CB13}"/>
                  </a:ext>
                </a:extLst>
              </p:cNvPr>
              <p:cNvSpPr/>
              <p:nvPr/>
            </p:nvSpPr>
            <p:spPr>
              <a:xfrm>
                <a:off x="6761983" y="3566463"/>
                <a:ext cx="606509" cy="472500"/>
              </a:xfrm>
              <a:custGeom>
                <a:avLst/>
                <a:gdLst>
                  <a:gd name="connsiteX0" fmla="*/ 341164 w 606509"/>
                  <a:gd name="connsiteY0" fmla="*/ 442767 h 472500"/>
                  <a:gd name="connsiteX1" fmla="*/ 66441 w 606509"/>
                  <a:gd name="connsiteY1" fmla="*/ 260878 h 472500"/>
                  <a:gd name="connsiteX2" fmla="*/ 1450 w 606509"/>
                  <a:gd name="connsiteY2" fmla="*/ 132786 h 472500"/>
                  <a:gd name="connsiteX3" fmla="*/ 58953 w 606509"/>
                  <a:gd name="connsiteY3" fmla="*/ 52964 h 472500"/>
                  <a:gd name="connsiteX4" fmla="*/ 194461 w 606509"/>
                  <a:gd name="connsiteY4" fmla="*/ 2876 h 472500"/>
                  <a:gd name="connsiteX5" fmla="*/ 277990 w 606509"/>
                  <a:gd name="connsiteY5" fmla="*/ 2440 h 472500"/>
                  <a:gd name="connsiteX6" fmla="*/ 329969 w 606509"/>
                  <a:gd name="connsiteY6" fmla="*/ 38134 h 472500"/>
                  <a:gd name="connsiteX7" fmla="*/ 511857 w 606509"/>
                  <a:gd name="connsiteY7" fmla="*/ 158811 h 472500"/>
                  <a:gd name="connsiteX8" fmla="*/ 606509 w 606509"/>
                  <a:gd name="connsiteY8" fmla="*/ 221404 h 472500"/>
                  <a:gd name="connsiteX9" fmla="*/ 383765 w 606509"/>
                  <a:gd name="connsiteY9" fmla="*/ 472500 h 472500"/>
                  <a:gd name="connsiteX10" fmla="*/ 341092 w 606509"/>
                  <a:gd name="connsiteY10" fmla="*/ 442767 h 4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509" h="472500">
                    <a:moveTo>
                      <a:pt x="341164" y="442767"/>
                    </a:moveTo>
                    <a:lnTo>
                      <a:pt x="66441" y="260878"/>
                    </a:lnTo>
                    <a:cubicBezTo>
                      <a:pt x="66441" y="260878"/>
                      <a:pt x="-11490" y="192179"/>
                      <a:pt x="1450" y="132786"/>
                    </a:cubicBezTo>
                    <a:cubicBezTo>
                      <a:pt x="14390" y="73392"/>
                      <a:pt x="10755" y="54854"/>
                      <a:pt x="58953" y="52964"/>
                    </a:cubicBezTo>
                    <a:cubicBezTo>
                      <a:pt x="107152" y="51074"/>
                      <a:pt x="179631" y="-2722"/>
                      <a:pt x="194461" y="2876"/>
                    </a:cubicBezTo>
                    <a:cubicBezTo>
                      <a:pt x="209291" y="8473"/>
                      <a:pt x="250147" y="-5339"/>
                      <a:pt x="277990" y="2440"/>
                    </a:cubicBezTo>
                    <a:cubicBezTo>
                      <a:pt x="305833" y="10218"/>
                      <a:pt x="298418" y="38134"/>
                      <a:pt x="329969" y="38134"/>
                    </a:cubicBezTo>
                    <a:cubicBezTo>
                      <a:pt x="361519" y="38134"/>
                      <a:pt x="472892" y="153214"/>
                      <a:pt x="511857" y="158811"/>
                    </a:cubicBezTo>
                    <a:cubicBezTo>
                      <a:pt x="550823" y="164409"/>
                      <a:pt x="606509" y="221404"/>
                      <a:pt x="606509" y="221404"/>
                    </a:cubicBezTo>
                    <a:lnTo>
                      <a:pt x="383765" y="472500"/>
                    </a:lnTo>
                    <a:lnTo>
                      <a:pt x="341092" y="442767"/>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B972474-BF22-A196-C1AE-FF3B6CB2F18B}"/>
                  </a:ext>
                </a:extLst>
              </p:cNvPr>
              <p:cNvSpPr/>
              <p:nvPr/>
            </p:nvSpPr>
            <p:spPr>
              <a:xfrm>
                <a:off x="7034657" y="3673094"/>
                <a:ext cx="928571" cy="789039"/>
              </a:xfrm>
              <a:custGeom>
                <a:avLst/>
                <a:gdLst>
                  <a:gd name="connsiteX0" fmla="*/ 575917 w 928571"/>
                  <a:gd name="connsiteY0" fmla="*/ 703693 h 789039"/>
                  <a:gd name="connsiteX1" fmla="*/ 317914 w 928571"/>
                  <a:gd name="connsiteY1" fmla="*/ 572693 h 789039"/>
                  <a:gd name="connsiteX2" fmla="*/ 134136 w 928571"/>
                  <a:gd name="connsiteY2" fmla="*/ 458704 h 789039"/>
                  <a:gd name="connsiteX3" fmla="*/ 518 w 928571"/>
                  <a:gd name="connsiteY3" fmla="*/ 304658 h 789039"/>
                  <a:gd name="connsiteX4" fmla="*/ 143441 w 928571"/>
                  <a:gd name="connsiteY4" fmla="*/ 81914 h 789039"/>
                  <a:gd name="connsiteX5" fmla="*/ 173174 w 928571"/>
                  <a:gd name="connsiteY5" fmla="*/ 13215 h 789039"/>
                  <a:gd name="connsiteX6" fmla="*/ 212140 w 928571"/>
                  <a:gd name="connsiteY6" fmla="*/ 13215 h 789039"/>
                  <a:gd name="connsiteX7" fmla="*/ 369893 w 928571"/>
                  <a:gd name="connsiteY7" fmla="*/ 117172 h 789039"/>
                  <a:gd name="connsiteX8" fmla="*/ 928571 w 928571"/>
                  <a:gd name="connsiteY8" fmla="*/ 406725 h 789039"/>
                  <a:gd name="connsiteX9" fmla="*/ 928571 w 928571"/>
                  <a:gd name="connsiteY9" fmla="*/ 690681 h 789039"/>
                  <a:gd name="connsiteX10" fmla="*/ 768928 w 928571"/>
                  <a:gd name="connsiteY10" fmla="*/ 789040 h 789039"/>
                  <a:gd name="connsiteX11" fmla="*/ 575917 w 928571"/>
                  <a:gd name="connsiteY11" fmla="*/ 703693 h 78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8571" h="789039">
                    <a:moveTo>
                      <a:pt x="575917" y="703693"/>
                    </a:moveTo>
                    <a:cubicBezTo>
                      <a:pt x="575917" y="703693"/>
                      <a:pt x="332745" y="592030"/>
                      <a:pt x="317914" y="572693"/>
                    </a:cubicBezTo>
                    <a:cubicBezTo>
                      <a:pt x="303084" y="553355"/>
                      <a:pt x="158271" y="458704"/>
                      <a:pt x="134136" y="458704"/>
                    </a:cubicBezTo>
                    <a:cubicBezTo>
                      <a:pt x="110000" y="458704"/>
                      <a:pt x="-8787" y="341734"/>
                      <a:pt x="518" y="304658"/>
                    </a:cubicBezTo>
                    <a:cubicBezTo>
                      <a:pt x="9823" y="267582"/>
                      <a:pt x="54314" y="104232"/>
                      <a:pt x="143441" y="81914"/>
                    </a:cubicBezTo>
                    <a:cubicBezTo>
                      <a:pt x="232568" y="59596"/>
                      <a:pt x="173174" y="13215"/>
                      <a:pt x="173174" y="13215"/>
                    </a:cubicBezTo>
                    <a:cubicBezTo>
                      <a:pt x="173174" y="13215"/>
                      <a:pt x="171284" y="-16518"/>
                      <a:pt x="212140" y="13215"/>
                    </a:cubicBezTo>
                    <a:cubicBezTo>
                      <a:pt x="252996" y="42948"/>
                      <a:pt x="362478" y="117172"/>
                      <a:pt x="369893" y="117172"/>
                    </a:cubicBezTo>
                    <a:cubicBezTo>
                      <a:pt x="377308" y="117172"/>
                      <a:pt x="928571" y="406725"/>
                      <a:pt x="928571" y="406725"/>
                    </a:cubicBezTo>
                    <a:lnTo>
                      <a:pt x="928571" y="690681"/>
                    </a:lnTo>
                    <a:lnTo>
                      <a:pt x="768928" y="789040"/>
                    </a:lnTo>
                    <a:lnTo>
                      <a:pt x="575917" y="703693"/>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CA36FCA4-3B56-B1BD-88B4-4DBF3420325C}"/>
                  </a:ext>
                </a:extLst>
              </p:cNvPr>
              <p:cNvSpPr/>
              <p:nvPr/>
            </p:nvSpPr>
            <p:spPr>
              <a:xfrm>
                <a:off x="7606939" y="3977243"/>
                <a:ext cx="1018997" cy="840213"/>
              </a:xfrm>
              <a:custGeom>
                <a:avLst/>
                <a:gdLst>
                  <a:gd name="connsiteX0" fmla="*/ 746092 w 1018997"/>
                  <a:gd name="connsiteY0" fmla="*/ 839872 h 840213"/>
                  <a:gd name="connsiteX1" fmla="*/ 311799 w 1018997"/>
                  <a:gd name="connsiteY1" fmla="*/ 587467 h 840213"/>
                  <a:gd name="connsiteX2" fmla="*/ 0 w 1018997"/>
                  <a:gd name="connsiteY2" fmla="*/ 405578 h 840213"/>
                  <a:gd name="connsiteX3" fmla="*/ 92834 w 1018997"/>
                  <a:gd name="connsiteY3" fmla="*/ 352654 h 840213"/>
                  <a:gd name="connsiteX4" fmla="*/ 136453 w 1018997"/>
                  <a:gd name="connsiteY4" fmla="*/ 316451 h 840213"/>
                  <a:gd name="connsiteX5" fmla="*/ 258003 w 1018997"/>
                  <a:gd name="connsiteY5" fmla="*/ 263528 h 840213"/>
                  <a:gd name="connsiteX6" fmla="*/ 165168 w 1018997"/>
                  <a:gd name="connsiteY6" fmla="*/ 69571 h 840213"/>
                  <a:gd name="connsiteX7" fmla="*/ 258875 w 1018997"/>
                  <a:gd name="connsiteY7" fmla="*/ 0 h 840213"/>
                  <a:gd name="connsiteX8" fmla="*/ 303438 w 1018997"/>
                  <a:gd name="connsiteY8" fmla="*/ 0 h 840213"/>
                  <a:gd name="connsiteX9" fmla="*/ 1018998 w 1018997"/>
                  <a:gd name="connsiteY9" fmla="*/ 279376 h 840213"/>
                  <a:gd name="connsiteX10" fmla="*/ 746165 w 1018997"/>
                  <a:gd name="connsiteY10" fmla="*/ 839944 h 840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997" h="840213">
                    <a:moveTo>
                      <a:pt x="746092" y="839872"/>
                    </a:moveTo>
                    <a:cubicBezTo>
                      <a:pt x="749800" y="850994"/>
                      <a:pt x="311799" y="587467"/>
                      <a:pt x="311799" y="587467"/>
                    </a:cubicBezTo>
                    <a:cubicBezTo>
                      <a:pt x="311799" y="587467"/>
                      <a:pt x="0" y="427823"/>
                      <a:pt x="0" y="405578"/>
                    </a:cubicBezTo>
                    <a:cubicBezTo>
                      <a:pt x="0" y="383333"/>
                      <a:pt x="40856" y="352654"/>
                      <a:pt x="92834" y="352654"/>
                    </a:cubicBezTo>
                    <a:cubicBezTo>
                      <a:pt x="144813" y="352654"/>
                      <a:pt x="140160" y="349892"/>
                      <a:pt x="136453" y="316451"/>
                    </a:cubicBezTo>
                    <a:cubicBezTo>
                      <a:pt x="132745" y="283010"/>
                      <a:pt x="228342" y="264473"/>
                      <a:pt x="258003" y="263528"/>
                    </a:cubicBezTo>
                    <a:cubicBezTo>
                      <a:pt x="287663" y="262582"/>
                      <a:pt x="155936" y="100177"/>
                      <a:pt x="165168" y="69571"/>
                    </a:cubicBezTo>
                    <a:cubicBezTo>
                      <a:pt x="174401" y="38966"/>
                      <a:pt x="188359" y="12940"/>
                      <a:pt x="258875" y="0"/>
                    </a:cubicBezTo>
                    <a:lnTo>
                      <a:pt x="303438" y="0"/>
                    </a:lnTo>
                    <a:cubicBezTo>
                      <a:pt x="303438" y="0"/>
                      <a:pt x="970727" y="275595"/>
                      <a:pt x="1018998" y="279376"/>
                    </a:cubicBezTo>
                    <a:lnTo>
                      <a:pt x="746165" y="839944"/>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88FA8C8-327F-DAA0-72C4-F9AC01F31486}"/>
                  </a:ext>
                </a:extLst>
              </p:cNvPr>
              <p:cNvSpPr/>
              <p:nvPr/>
            </p:nvSpPr>
            <p:spPr>
              <a:xfrm>
                <a:off x="7966099" y="4127478"/>
                <a:ext cx="1319420" cy="1028915"/>
              </a:xfrm>
              <a:custGeom>
                <a:avLst/>
                <a:gdLst>
                  <a:gd name="connsiteX0" fmla="*/ 1319420 w 1319420"/>
                  <a:gd name="connsiteY0" fmla="*/ 241895 h 1028915"/>
                  <a:gd name="connsiteX1" fmla="*/ 450761 w 1319420"/>
                  <a:gd name="connsiteY1" fmla="*/ 4320 h 1028915"/>
                  <a:gd name="connsiteX2" fmla="*/ 242846 w 1319420"/>
                  <a:gd name="connsiteY2" fmla="*/ 71129 h 1028915"/>
                  <a:gd name="connsiteX3" fmla="*/ 313363 w 1319420"/>
                  <a:gd name="connsiteY3" fmla="*/ 241895 h 1028915"/>
                  <a:gd name="connsiteX4" fmla="*/ 31225 w 1319420"/>
                  <a:gd name="connsiteY4" fmla="*/ 401538 h 1028915"/>
                  <a:gd name="connsiteX5" fmla="*/ 224236 w 1319420"/>
                  <a:gd name="connsiteY5" fmla="*/ 646528 h 1028915"/>
                  <a:gd name="connsiteX6" fmla="*/ 1159704 w 1319420"/>
                  <a:gd name="connsiteY6" fmla="*/ 1028915 h 1028915"/>
                  <a:gd name="connsiteX7" fmla="*/ 1319348 w 1319420"/>
                  <a:gd name="connsiteY7" fmla="*/ 241895 h 10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9420" h="1028915">
                    <a:moveTo>
                      <a:pt x="1319420" y="241895"/>
                    </a:moveTo>
                    <a:lnTo>
                      <a:pt x="450761" y="4320"/>
                    </a:lnTo>
                    <a:cubicBezTo>
                      <a:pt x="450761" y="4320"/>
                      <a:pt x="172330" y="-25413"/>
                      <a:pt x="242846" y="71129"/>
                    </a:cubicBezTo>
                    <a:cubicBezTo>
                      <a:pt x="313363" y="167671"/>
                      <a:pt x="376464" y="230772"/>
                      <a:pt x="313363" y="241895"/>
                    </a:cubicBezTo>
                    <a:cubicBezTo>
                      <a:pt x="250262" y="253017"/>
                      <a:pt x="-106100" y="212162"/>
                      <a:pt x="31225" y="401538"/>
                    </a:cubicBezTo>
                    <a:cubicBezTo>
                      <a:pt x="168550" y="590914"/>
                      <a:pt x="224236" y="646528"/>
                      <a:pt x="224236" y="646528"/>
                    </a:cubicBezTo>
                    <a:lnTo>
                      <a:pt x="1159704" y="1028915"/>
                    </a:lnTo>
                    <a:lnTo>
                      <a:pt x="1319348" y="241895"/>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97816278-4BAB-E68E-4E95-5EB4CC186E3E}"/>
                  </a:ext>
                </a:extLst>
              </p:cNvPr>
              <p:cNvSpPr/>
              <p:nvPr/>
            </p:nvSpPr>
            <p:spPr>
              <a:xfrm>
                <a:off x="8759482" y="4322919"/>
                <a:ext cx="833401" cy="833401"/>
              </a:xfrm>
              <a:custGeom>
                <a:avLst/>
                <a:gdLst>
                  <a:gd name="connsiteX0" fmla="*/ 833401 w 833401"/>
                  <a:gd name="connsiteY0" fmla="*/ 416701 h 833401"/>
                  <a:gd name="connsiteX1" fmla="*/ 416701 w 833401"/>
                  <a:gd name="connsiteY1" fmla="*/ 833401 h 833401"/>
                  <a:gd name="connsiteX2" fmla="*/ 0 w 833401"/>
                  <a:gd name="connsiteY2" fmla="*/ 416701 h 833401"/>
                  <a:gd name="connsiteX3" fmla="*/ 416701 w 833401"/>
                  <a:gd name="connsiteY3" fmla="*/ 0 h 833401"/>
                  <a:gd name="connsiteX4" fmla="*/ 833401 w 833401"/>
                  <a:gd name="connsiteY4" fmla="*/ 416701 h 8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401" h="833401">
                    <a:moveTo>
                      <a:pt x="833401" y="416701"/>
                    </a:moveTo>
                    <a:cubicBezTo>
                      <a:pt x="833401" y="646838"/>
                      <a:pt x="646838" y="833401"/>
                      <a:pt x="416701" y="833401"/>
                    </a:cubicBezTo>
                    <a:cubicBezTo>
                      <a:pt x="186563" y="833401"/>
                      <a:pt x="0" y="646838"/>
                      <a:pt x="0" y="416701"/>
                    </a:cubicBezTo>
                    <a:cubicBezTo>
                      <a:pt x="0" y="186563"/>
                      <a:pt x="186563" y="0"/>
                      <a:pt x="416701" y="0"/>
                    </a:cubicBezTo>
                    <a:cubicBezTo>
                      <a:pt x="646838" y="0"/>
                      <a:pt x="833401" y="186563"/>
                      <a:pt x="833401" y="416701"/>
                    </a:cubicBezTo>
                    <a:close/>
                  </a:path>
                </a:pathLst>
              </a:custGeom>
              <a:solidFill>
                <a:srgbClr val="595959"/>
              </a:solidFill>
              <a:ln w="7252" cap="flat">
                <a:solidFill>
                  <a:srgbClr val="BFBFBF"/>
                </a:solidFill>
                <a:prstDash val="solid"/>
                <a:miter/>
              </a:ln>
            </p:spPr>
            <p:txBody>
              <a:bodyPr rtlCol="0" anchor="ctr"/>
              <a:lstStyle/>
              <a:p>
                <a:endParaRPr lang="en-IN"/>
              </a:p>
            </p:txBody>
          </p:sp>
        </p:grpSp>
        <p:grpSp>
          <p:nvGrpSpPr>
            <p:cNvPr id="14" name="Graphic 2">
              <a:extLst>
                <a:ext uri="{FF2B5EF4-FFF2-40B4-BE49-F238E27FC236}">
                  <a16:creationId xmlns:a16="http://schemas.microsoft.com/office/drawing/2014/main" id="{E79B78F4-8FA6-B599-08EF-FEC0C672DF25}"/>
                </a:ext>
              </a:extLst>
            </p:cNvPr>
            <p:cNvGrpSpPr/>
            <p:nvPr/>
          </p:nvGrpSpPr>
          <p:grpSpPr>
            <a:xfrm>
              <a:off x="8116402" y="4090360"/>
              <a:ext cx="480746" cy="778660"/>
              <a:chOff x="8116402" y="4090360"/>
              <a:chExt cx="480746" cy="778660"/>
            </a:xfrm>
            <a:solidFill>
              <a:srgbClr val="4D4450"/>
            </a:solidFill>
          </p:grpSpPr>
          <p:sp>
            <p:nvSpPr>
              <p:cNvPr id="15" name="Freeform: Shape 14">
                <a:extLst>
                  <a:ext uri="{FF2B5EF4-FFF2-40B4-BE49-F238E27FC236}">
                    <a16:creationId xmlns:a16="http://schemas.microsoft.com/office/drawing/2014/main" id="{47CBCD54-168D-3104-D01D-AB790A23C132}"/>
                  </a:ext>
                </a:extLst>
              </p:cNvPr>
              <p:cNvSpPr/>
              <p:nvPr/>
            </p:nvSpPr>
            <p:spPr>
              <a:xfrm>
                <a:off x="8430672" y="4090360"/>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7BB901A1-8A40-128F-50B0-CFC732497BB6}"/>
                  </a:ext>
                </a:extLst>
              </p:cNvPr>
              <p:cNvSpPr/>
              <p:nvPr/>
            </p:nvSpPr>
            <p:spPr>
              <a:xfrm>
                <a:off x="8251764" y="4173599"/>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67DC1E52-8099-84CB-C1C5-08F6101AB72C}"/>
                  </a:ext>
                </a:extLst>
              </p:cNvPr>
              <p:cNvSpPr/>
              <p:nvPr/>
            </p:nvSpPr>
            <p:spPr>
              <a:xfrm>
                <a:off x="8158421" y="4340075"/>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6ED764DF-C78B-12B3-F74F-244C0EA55793}"/>
                  </a:ext>
                </a:extLst>
              </p:cNvPr>
              <p:cNvSpPr/>
              <p:nvPr/>
            </p:nvSpPr>
            <p:spPr>
              <a:xfrm>
                <a:off x="8116402" y="4521310"/>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F2F7300-5862-7DC5-71A4-294872B7E514}"/>
                  </a:ext>
                </a:extLst>
              </p:cNvPr>
              <p:cNvSpPr/>
              <p:nvPr/>
            </p:nvSpPr>
            <p:spPr>
              <a:xfrm>
                <a:off x="8186845" y="4702544"/>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grpSp>
        <p:grpSp>
          <p:nvGrpSpPr>
            <p:cNvPr id="20" name="Graphic 2">
              <a:extLst>
                <a:ext uri="{FF2B5EF4-FFF2-40B4-BE49-F238E27FC236}">
                  <a16:creationId xmlns:a16="http://schemas.microsoft.com/office/drawing/2014/main" id="{AE8AC917-C1AC-099B-B2F6-F683472E79FA}"/>
                </a:ext>
              </a:extLst>
            </p:cNvPr>
            <p:cNvGrpSpPr/>
            <p:nvPr/>
          </p:nvGrpSpPr>
          <p:grpSpPr>
            <a:xfrm>
              <a:off x="8452481" y="4123074"/>
              <a:ext cx="122858" cy="101049"/>
              <a:chOff x="8452481" y="4123074"/>
              <a:chExt cx="122858" cy="101049"/>
            </a:xfrm>
            <a:solidFill>
              <a:srgbClr val="FD504F"/>
            </a:solidFill>
          </p:grpSpPr>
          <p:sp>
            <p:nvSpPr>
              <p:cNvPr id="21" name="Freeform: Shape 20">
                <a:extLst>
                  <a:ext uri="{FF2B5EF4-FFF2-40B4-BE49-F238E27FC236}">
                    <a16:creationId xmlns:a16="http://schemas.microsoft.com/office/drawing/2014/main" id="{D3D594FD-46C0-05AB-F9AA-12720975D810}"/>
                  </a:ext>
                </a:extLst>
              </p:cNvPr>
              <p:cNvSpPr/>
              <p:nvPr/>
            </p:nvSpPr>
            <p:spPr>
              <a:xfrm>
                <a:off x="8452481" y="4191119"/>
                <a:ext cx="33004" cy="33004"/>
              </a:xfrm>
              <a:custGeom>
                <a:avLst/>
                <a:gdLst>
                  <a:gd name="connsiteX0" fmla="*/ 33005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5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5" y="16502"/>
                    </a:moveTo>
                    <a:cubicBezTo>
                      <a:pt x="33005" y="25616"/>
                      <a:pt x="25616" y="33005"/>
                      <a:pt x="16502" y="33005"/>
                    </a:cubicBezTo>
                    <a:cubicBezTo>
                      <a:pt x="7388" y="33005"/>
                      <a:pt x="0" y="25616"/>
                      <a:pt x="0" y="16502"/>
                    </a:cubicBezTo>
                    <a:cubicBezTo>
                      <a:pt x="0" y="7388"/>
                      <a:pt x="7389" y="0"/>
                      <a:pt x="16502" y="0"/>
                    </a:cubicBezTo>
                    <a:cubicBezTo>
                      <a:pt x="25616" y="0"/>
                      <a:pt x="33005" y="7388"/>
                      <a:pt x="33005" y="16502"/>
                    </a:cubicBezTo>
                    <a:close/>
                  </a:path>
                </a:pathLst>
              </a:custGeom>
              <a:solidFill>
                <a:srgbClr val="FD504F"/>
              </a:solidFill>
              <a:ln w="7252"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E1453E2-781E-778D-45D1-11EA40D78255}"/>
                  </a:ext>
                </a:extLst>
              </p:cNvPr>
              <p:cNvSpPr/>
              <p:nvPr/>
            </p:nvSpPr>
            <p:spPr>
              <a:xfrm>
                <a:off x="8482433" y="4167565"/>
                <a:ext cx="33004" cy="33004"/>
              </a:xfrm>
              <a:custGeom>
                <a:avLst/>
                <a:gdLst>
                  <a:gd name="connsiteX0" fmla="*/ 33005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5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5" y="16502"/>
                    </a:moveTo>
                    <a:cubicBezTo>
                      <a:pt x="33005" y="25616"/>
                      <a:pt x="25616" y="33005"/>
                      <a:pt x="16502" y="33005"/>
                    </a:cubicBezTo>
                    <a:cubicBezTo>
                      <a:pt x="7388" y="33005"/>
                      <a:pt x="0" y="25616"/>
                      <a:pt x="0" y="16502"/>
                    </a:cubicBezTo>
                    <a:cubicBezTo>
                      <a:pt x="0" y="7388"/>
                      <a:pt x="7389" y="0"/>
                      <a:pt x="16502" y="0"/>
                    </a:cubicBezTo>
                    <a:cubicBezTo>
                      <a:pt x="25616" y="0"/>
                      <a:pt x="33005" y="7388"/>
                      <a:pt x="33005" y="16502"/>
                    </a:cubicBezTo>
                    <a:close/>
                  </a:path>
                </a:pathLst>
              </a:custGeom>
              <a:solidFill>
                <a:srgbClr val="FD504F"/>
              </a:solidFill>
              <a:ln w="7252"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B7C06411-B0C6-6734-5D22-5C9308282458}"/>
                  </a:ext>
                </a:extLst>
              </p:cNvPr>
              <p:cNvSpPr/>
              <p:nvPr/>
            </p:nvSpPr>
            <p:spPr>
              <a:xfrm>
                <a:off x="8512384" y="4146555"/>
                <a:ext cx="33004" cy="33004"/>
              </a:xfrm>
              <a:custGeom>
                <a:avLst/>
                <a:gdLst>
                  <a:gd name="connsiteX0" fmla="*/ 33005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5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5" y="16502"/>
                    </a:moveTo>
                    <a:cubicBezTo>
                      <a:pt x="33005" y="25616"/>
                      <a:pt x="25616" y="33005"/>
                      <a:pt x="16502" y="33005"/>
                    </a:cubicBezTo>
                    <a:cubicBezTo>
                      <a:pt x="7388" y="33005"/>
                      <a:pt x="0" y="25616"/>
                      <a:pt x="0" y="16502"/>
                    </a:cubicBezTo>
                    <a:cubicBezTo>
                      <a:pt x="0" y="7388"/>
                      <a:pt x="7389" y="0"/>
                      <a:pt x="16502" y="0"/>
                    </a:cubicBezTo>
                    <a:cubicBezTo>
                      <a:pt x="25616" y="0"/>
                      <a:pt x="33005" y="7388"/>
                      <a:pt x="33005" y="16502"/>
                    </a:cubicBezTo>
                    <a:close/>
                  </a:path>
                </a:pathLst>
              </a:custGeom>
              <a:solidFill>
                <a:srgbClr val="FD504F"/>
              </a:solidFill>
              <a:ln w="7252"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C05240CE-8BD9-76E7-47C1-E7999BD1F9F0}"/>
                  </a:ext>
                </a:extLst>
              </p:cNvPr>
              <p:cNvSpPr/>
              <p:nvPr/>
            </p:nvSpPr>
            <p:spPr>
              <a:xfrm>
                <a:off x="8542335" y="4123074"/>
                <a:ext cx="33004" cy="33004"/>
              </a:xfrm>
              <a:custGeom>
                <a:avLst/>
                <a:gdLst>
                  <a:gd name="connsiteX0" fmla="*/ 33004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4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4" y="16502"/>
                    </a:moveTo>
                    <a:cubicBezTo>
                      <a:pt x="33004" y="25616"/>
                      <a:pt x="25616" y="33005"/>
                      <a:pt x="16502" y="33005"/>
                    </a:cubicBezTo>
                    <a:cubicBezTo>
                      <a:pt x="7388" y="33005"/>
                      <a:pt x="0" y="25616"/>
                      <a:pt x="0" y="16502"/>
                    </a:cubicBezTo>
                    <a:cubicBezTo>
                      <a:pt x="0" y="7388"/>
                      <a:pt x="7388" y="0"/>
                      <a:pt x="16502" y="0"/>
                    </a:cubicBezTo>
                    <a:cubicBezTo>
                      <a:pt x="25616" y="0"/>
                      <a:pt x="33004" y="7388"/>
                      <a:pt x="33004" y="16502"/>
                    </a:cubicBezTo>
                    <a:close/>
                  </a:path>
                </a:pathLst>
              </a:custGeom>
              <a:solidFill>
                <a:srgbClr val="FD504F"/>
              </a:solidFill>
              <a:ln w="7252" cap="flat">
                <a:noFill/>
                <a:prstDash val="solid"/>
                <a:miter/>
              </a:ln>
            </p:spPr>
            <p:txBody>
              <a:bodyPr rtlCol="0" anchor="ctr"/>
              <a:lstStyle/>
              <a:p>
                <a:endParaRPr lang="en-IN"/>
              </a:p>
            </p:txBody>
          </p:sp>
        </p:grpSp>
        <p:sp>
          <p:nvSpPr>
            <p:cNvPr id="25" name="Freeform: Shape 24">
              <a:extLst>
                <a:ext uri="{FF2B5EF4-FFF2-40B4-BE49-F238E27FC236}">
                  <a16:creationId xmlns:a16="http://schemas.microsoft.com/office/drawing/2014/main" id="{6BAC0E00-E4BC-C48B-DF00-C4406CB2C1FD}"/>
                </a:ext>
              </a:extLst>
            </p:cNvPr>
            <p:cNvSpPr/>
            <p:nvPr/>
          </p:nvSpPr>
          <p:spPr>
            <a:xfrm>
              <a:off x="8076709" y="3191968"/>
              <a:ext cx="516586" cy="516586"/>
            </a:xfrm>
            <a:custGeom>
              <a:avLst/>
              <a:gdLst>
                <a:gd name="connsiteX0" fmla="*/ 516587 w 516586"/>
                <a:gd name="connsiteY0" fmla="*/ 258293 h 516586"/>
                <a:gd name="connsiteX1" fmla="*/ 258293 w 516586"/>
                <a:gd name="connsiteY1" fmla="*/ 516587 h 516586"/>
                <a:gd name="connsiteX2" fmla="*/ 0 w 516586"/>
                <a:gd name="connsiteY2" fmla="*/ 258293 h 516586"/>
                <a:gd name="connsiteX3" fmla="*/ 258293 w 516586"/>
                <a:gd name="connsiteY3" fmla="*/ 0 h 516586"/>
                <a:gd name="connsiteX4" fmla="*/ 516587 w 516586"/>
                <a:gd name="connsiteY4" fmla="*/ 258293 h 5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86" h="516586">
                  <a:moveTo>
                    <a:pt x="516587" y="258293"/>
                  </a:moveTo>
                  <a:cubicBezTo>
                    <a:pt x="516587" y="400945"/>
                    <a:pt x="400945" y="516587"/>
                    <a:pt x="258293" y="516587"/>
                  </a:cubicBezTo>
                  <a:cubicBezTo>
                    <a:pt x="115642" y="516587"/>
                    <a:pt x="0" y="400945"/>
                    <a:pt x="0" y="258293"/>
                  </a:cubicBezTo>
                  <a:cubicBezTo>
                    <a:pt x="0" y="115642"/>
                    <a:pt x="115642" y="0"/>
                    <a:pt x="258293" y="0"/>
                  </a:cubicBezTo>
                  <a:cubicBezTo>
                    <a:pt x="400945" y="0"/>
                    <a:pt x="516587" y="115642"/>
                    <a:pt x="516587" y="258293"/>
                  </a:cubicBezTo>
                  <a:close/>
                </a:path>
              </a:pathLst>
            </a:custGeom>
            <a:solidFill>
              <a:srgbClr val="4D4450"/>
            </a:solidFill>
            <a:ln w="7252" cap="flat">
              <a:noFill/>
              <a:prstDash val="solid"/>
              <a:miter/>
            </a:ln>
          </p:spPr>
          <p:txBody>
            <a:bodyPr rtlCol="0" anchor="ctr"/>
            <a:lstStyle/>
            <a:p>
              <a:endParaRPr lang="en-IN"/>
            </a:p>
          </p:txBody>
        </p:sp>
        <p:grpSp>
          <p:nvGrpSpPr>
            <p:cNvPr id="26" name="Graphic 2">
              <a:extLst>
                <a:ext uri="{FF2B5EF4-FFF2-40B4-BE49-F238E27FC236}">
                  <a16:creationId xmlns:a16="http://schemas.microsoft.com/office/drawing/2014/main" id="{D82650F0-CA9F-575C-AE2B-499A8949D981}"/>
                </a:ext>
              </a:extLst>
            </p:cNvPr>
            <p:cNvGrpSpPr/>
            <p:nvPr/>
          </p:nvGrpSpPr>
          <p:grpSpPr>
            <a:xfrm>
              <a:off x="8144463" y="3293671"/>
              <a:ext cx="381079" cy="313252"/>
              <a:chOff x="8144463" y="3293671"/>
              <a:chExt cx="381079" cy="313252"/>
            </a:xfrm>
            <a:solidFill>
              <a:srgbClr val="FD504F"/>
            </a:solidFill>
          </p:grpSpPr>
          <p:sp>
            <p:nvSpPr>
              <p:cNvPr id="27" name="Freeform: Shape 26">
                <a:extLst>
                  <a:ext uri="{FF2B5EF4-FFF2-40B4-BE49-F238E27FC236}">
                    <a16:creationId xmlns:a16="http://schemas.microsoft.com/office/drawing/2014/main" id="{AD92067A-3091-318C-3590-72A082123ABF}"/>
                  </a:ext>
                </a:extLst>
              </p:cNvPr>
              <p:cNvSpPr/>
              <p:nvPr/>
            </p:nvSpPr>
            <p:spPr>
              <a:xfrm>
                <a:off x="8144463" y="3504711"/>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1A9E8623-50AE-99A8-00EA-7C2A227CD950}"/>
                  </a:ext>
                </a:extLst>
              </p:cNvPr>
              <p:cNvSpPr/>
              <p:nvPr/>
            </p:nvSpPr>
            <p:spPr>
              <a:xfrm>
                <a:off x="8237443" y="3431796"/>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3ECCCED-9239-57A8-4AC5-2F7517D637DD}"/>
                  </a:ext>
                </a:extLst>
              </p:cNvPr>
              <p:cNvSpPr/>
              <p:nvPr/>
            </p:nvSpPr>
            <p:spPr>
              <a:xfrm>
                <a:off x="8330423" y="3366586"/>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B21973E2-09DB-1105-72DB-7F5147AB6B47}"/>
                  </a:ext>
                </a:extLst>
              </p:cNvPr>
              <p:cNvSpPr/>
              <p:nvPr/>
            </p:nvSpPr>
            <p:spPr>
              <a:xfrm>
                <a:off x="8423330" y="3293671"/>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grpSp>
        <p:sp>
          <p:nvSpPr>
            <p:cNvPr id="31" name="Freeform: Shape 30">
              <a:extLst>
                <a:ext uri="{FF2B5EF4-FFF2-40B4-BE49-F238E27FC236}">
                  <a16:creationId xmlns:a16="http://schemas.microsoft.com/office/drawing/2014/main" id="{07928388-1D41-1B6C-982C-94B3F019AB37}"/>
                </a:ext>
              </a:extLst>
            </p:cNvPr>
            <p:cNvSpPr/>
            <p:nvPr/>
          </p:nvSpPr>
          <p:spPr>
            <a:xfrm>
              <a:off x="8410390" y="3732908"/>
              <a:ext cx="83892" cy="334698"/>
            </a:xfrm>
            <a:custGeom>
              <a:avLst/>
              <a:gdLst>
                <a:gd name="connsiteX0" fmla="*/ 83893 w 83892"/>
                <a:gd name="connsiteY0" fmla="*/ 334698 h 334698"/>
                <a:gd name="connsiteX1" fmla="*/ 0 w 83892"/>
                <a:gd name="connsiteY1" fmla="*/ 0 h 334698"/>
              </a:gdLst>
              <a:ahLst/>
              <a:cxnLst>
                <a:cxn ang="0">
                  <a:pos x="connsiteX0" y="connsiteY0"/>
                </a:cxn>
                <a:cxn ang="0">
                  <a:pos x="connsiteX1" y="connsiteY1"/>
                </a:cxn>
              </a:cxnLst>
              <a:rect l="l" t="t" r="r" b="b"/>
              <a:pathLst>
                <a:path w="83892" h="334698">
                  <a:moveTo>
                    <a:pt x="83893" y="334698"/>
                  </a:moveTo>
                  <a:lnTo>
                    <a:pt x="0" y="0"/>
                  </a:lnTo>
                </a:path>
              </a:pathLst>
            </a:custGeom>
            <a:ln w="12700" cap="flat">
              <a:solidFill>
                <a:srgbClr val="4D4450"/>
              </a:solidFill>
              <a:prstDash val="solid"/>
              <a:miter/>
              <a:tailEnd type="triangle"/>
            </a:ln>
          </p:spPr>
          <p:txBody>
            <a:bodyPr rtlCol="0" anchor="ctr"/>
            <a:lstStyle/>
            <a:p>
              <a:endParaRPr lang="en-IN"/>
            </a:p>
          </p:txBody>
        </p:sp>
        <p:sp>
          <p:nvSpPr>
            <p:cNvPr id="32" name="Freeform: Shape 31">
              <a:extLst>
                <a:ext uri="{FF2B5EF4-FFF2-40B4-BE49-F238E27FC236}">
                  <a16:creationId xmlns:a16="http://schemas.microsoft.com/office/drawing/2014/main" id="{5E132730-1B67-57BB-D582-C01901E58AF9}"/>
                </a:ext>
              </a:extLst>
            </p:cNvPr>
            <p:cNvSpPr/>
            <p:nvPr/>
          </p:nvSpPr>
          <p:spPr>
            <a:xfrm>
              <a:off x="7150182" y="3787867"/>
              <a:ext cx="218382" cy="335207"/>
            </a:xfrm>
            <a:custGeom>
              <a:avLst/>
              <a:gdLst>
                <a:gd name="connsiteX0" fmla="*/ 0 w 218382"/>
                <a:gd name="connsiteY0" fmla="*/ 335207 h 335207"/>
                <a:gd name="connsiteX1" fmla="*/ 218383 w 218382"/>
                <a:gd name="connsiteY1" fmla="*/ 0 h 335207"/>
              </a:gdLst>
              <a:ahLst/>
              <a:cxnLst>
                <a:cxn ang="0">
                  <a:pos x="connsiteX0" y="connsiteY0"/>
                </a:cxn>
                <a:cxn ang="0">
                  <a:pos x="connsiteX1" y="connsiteY1"/>
                </a:cxn>
              </a:cxnLst>
              <a:rect l="l" t="t" r="r" b="b"/>
              <a:pathLst>
                <a:path w="218382" h="335207">
                  <a:moveTo>
                    <a:pt x="0" y="335207"/>
                  </a:moveTo>
                  <a:lnTo>
                    <a:pt x="218383" y="0"/>
                  </a:lnTo>
                </a:path>
              </a:pathLst>
            </a:custGeom>
            <a:ln w="12700" cap="flat">
              <a:solidFill>
                <a:srgbClr val="4D4450"/>
              </a:solidFill>
              <a:prstDash val="solid"/>
              <a:miter/>
              <a:headEnd type="triangle"/>
              <a:tailEnd type="triangle"/>
            </a:ln>
          </p:spPr>
          <p:txBody>
            <a:bodyPr rtlCol="0" anchor="ctr"/>
            <a:lstStyle/>
            <a:p>
              <a:endParaRPr lang="en-IN"/>
            </a:p>
          </p:txBody>
        </p:sp>
        <p:sp>
          <p:nvSpPr>
            <p:cNvPr id="33" name="Freeform: Shape 32">
              <a:extLst>
                <a:ext uri="{FF2B5EF4-FFF2-40B4-BE49-F238E27FC236}">
                  <a16:creationId xmlns:a16="http://schemas.microsoft.com/office/drawing/2014/main" id="{EE3C02E7-CF59-1A01-5223-A22A4DB578BB}"/>
                </a:ext>
              </a:extLst>
            </p:cNvPr>
            <p:cNvSpPr/>
            <p:nvPr/>
          </p:nvSpPr>
          <p:spPr>
            <a:xfrm>
              <a:off x="7268025" y="3124505"/>
              <a:ext cx="7269" cy="817626"/>
            </a:xfrm>
            <a:custGeom>
              <a:avLst/>
              <a:gdLst>
                <a:gd name="connsiteX0" fmla="*/ 0 w 7269"/>
                <a:gd name="connsiteY0" fmla="*/ 817626 h 817626"/>
                <a:gd name="connsiteX1" fmla="*/ 0 w 7269"/>
                <a:gd name="connsiteY1" fmla="*/ 0 h 817626"/>
              </a:gdLst>
              <a:ahLst/>
              <a:cxnLst>
                <a:cxn ang="0">
                  <a:pos x="connsiteX0" y="connsiteY0"/>
                </a:cxn>
                <a:cxn ang="0">
                  <a:pos x="connsiteX1" y="connsiteY1"/>
                </a:cxn>
              </a:cxnLst>
              <a:rect l="l" t="t" r="r" b="b"/>
              <a:pathLst>
                <a:path w="7269" h="817626">
                  <a:moveTo>
                    <a:pt x="0" y="817626"/>
                  </a:moveTo>
                  <a:lnTo>
                    <a:pt x="0" y="0"/>
                  </a:lnTo>
                </a:path>
              </a:pathLst>
            </a:custGeom>
            <a:ln w="12700" cap="flat">
              <a:solidFill>
                <a:srgbClr val="4D4450"/>
              </a:solidFill>
              <a:prstDash val="solid"/>
              <a:miter/>
              <a:headEnd type="none"/>
              <a:tailEnd type="triangle"/>
            </a:ln>
          </p:spPr>
          <p:txBody>
            <a:bodyPr rtlCol="0" anchor="ctr"/>
            <a:lstStyle/>
            <a:p>
              <a:endParaRPr lang="en-IN"/>
            </a:p>
          </p:txBody>
        </p:sp>
        <p:sp>
          <p:nvSpPr>
            <p:cNvPr id="34" name="Freeform: Shape 33">
              <a:extLst>
                <a:ext uri="{FF2B5EF4-FFF2-40B4-BE49-F238E27FC236}">
                  <a16:creationId xmlns:a16="http://schemas.microsoft.com/office/drawing/2014/main" id="{E53797CD-598A-D441-9714-8C6D38663360}"/>
                </a:ext>
              </a:extLst>
            </p:cNvPr>
            <p:cNvSpPr/>
            <p:nvPr/>
          </p:nvSpPr>
          <p:spPr>
            <a:xfrm>
              <a:off x="8474436" y="3105676"/>
              <a:ext cx="239028" cy="239101"/>
            </a:xfrm>
            <a:custGeom>
              <a:avLst/>
              <a:gdLst>
                <a:gd name="connsiteX0" fmla="*/ 0 w 239028"/>
                <a:gd name="connsiteY0" fmla="*/ 239101 h 239101"/>
                <a:gd name="connsiteX1" fmla="*/ 239029 w 239028"/>
                <a:gd name="connsiteY1" fmla="*/ 0 h 239101"/>
              </a:gdLst>
              <a:ahLst/>
              <a:cxnLst>
                <a:cxn ang="0">
                  <a:pos x="connsiteX0" y="connsiteY0"/>
                </a:cxn>
                <a:cxn ang="0">
                  <a:pos x="connsiteX1" y="connsiteY1"/>
                </a:cxn>
              </a:cxnLst>
              <a:rect l="l" t="t" r="r" b="b"/>
              <a:pathLst>
                <a:path w="239028" h="239101">
                  <a:moveTo>
                    <a:pt x="0" y="239101"/>
                  </a:moveTo>
                  <a:lnTo>
                    <a:pt x="239029" y="0"/>
                  </a:lnTo>
                </a:path>
              </a:pathLst>
            </a:custGeom>
            <a:ln w="12700" cap="flat">
              <a:solidFill>
                <a:srgbClr val="4D4450"/>
              </a:solidFill>
              <a:prstDash val="solid"/>
              <a:miter/>
              <a:tailEnd type="triangle"/>
            </a:ln>
          </p:spPr>
          <p:txBody>
            <a:bodyPr rtlCol="0" anchor="ctr"/>
            <a:lstStyle/>
            <a:p>
              <a:endParaRPr lang="en-IN"/>
            </a:p>
          </p:txBody>
        </p:sp>
        <p:sp>
          <p:nvSpPr>
            <p:cNvPr id="37" name="TextBox 36">
              <a:extLst>
                <a:ext uri="{FF2B5EF4-FFF2-40B4-BE49-F238E27FC236}">
                  <a16:creationId xmlns:a16="http://schemas.microsoft.com/office/drawing/2014/main" id="{9D68A09F-A0DE-963C-5C9E-49308FF575E4}"/>
                </a:ext>
              </a:extLst>
            </p:cNvPr>
            <p:cNvSpPr txBox="1"/>
            <p:nvPr/>
          </p:nvSpPr>
          <p:spPr>
            <a:xfrm>
              <a:off x="6587393" y="2448139"/>
              <a:ext cx="1361271" cy="276999"/>
            </a:xfrm>
            <a:prstGeom prst="rect">
              <a:avLst/>
            </a:prstGeom>
            <a:noFill/>
          </p:spPr>
          <p:txBody>
            <a:bodyPr wrap="none" rtlCol="0">
              <a:spAutoFit/>
            </a:bodyPr>
            <a:lstStyle/>
            <a:p>
              <a:pPr algn="ctr"/>
              <a:r>
                <a:rPr lang="mk-MK" sz="1200" dirty="0">
                  <a:latin typeface="Roboto Medium" panose="02000000000000000000" pitchFamily="2" charset="0"/>
                  <a:ea typeface="Roboto Medium" panose="02000000000000000000" pitchFamily="2" charset="0"/>
                </a:rPr>
                <a:t>Човечко влакно</a:t>
              </a:r>
              <a:endParaRPr lang="en-IN" sz="1200" dirty="0">
                <a:latin typeface="Roboto Medium" panose="02000000000000000000" pitchFamily="2" charset="0"/>
                <a:ea typeface="Roboto Medium" panose="02000000000000000000" pitchFamily="2" charset="0"/>
              </a:endParaRPr>
            </a:p>
          </p:txBody>
        </p:sp>
        <p:sp>
          <p:nvSpPr>
            <p:cNvPr id="38" name="TextBox 37">
              <a:extLst>
                <a:ext uri="{FF2B5EF4-FFF2-40B4-BE49-F238E27FC236}">
                  <a16:creationId xmlns:a16="http://schemas.microsoft.com/office/drawing/2014/main" id="{2B5333CB-31BB-14B8-147A-0563F4083BE3}"/>
                </a:ext>
              </a:extLst>
            </p:cNvPr>
            <p:cNvSpPr txBox="1"/>
            <p:nvPr/>
          </p:nvSpPr>
          <p:spPr>
            <a:xfrm>
              <a:off x="6882507" y="2663181"/>
              <a:ext cx="753732" cy="246221"/>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50-70 µm</a:t>
              </a:r>
            </a:p>
          </p:txBody>
        </p:sp>
        <p:sp>
          <p:nvSpPr>
            <p:cNvPr id="42" name="TextBox 41">
              <a:extLst>
                <a:ext uri="{FF2B5EF4-FFF2-40B4-BE49-F238E27FC236}">
                  <a16:creationId xmlns:a16="http://schemas.microsoft.com/office/drawing/2014/main" id="{3B71E573-BF14-E0D8-4752-BC5577163654}"/>
                </a:ext>
              </a:extLst>
            </p:cNvPr>
            <p:cNvSpPr txBox="1"/>
            <p:nvPr/>
          </p:nvSpPr>
          <p:spPr>
            <a:xfrm>
              <a:off x="6421651" y="2869557"/>
              <a:ext cx="1675459" cy="246221"/>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a:t>
              </a:r>
              <a:r>
                <a:rPr lang="mk-MK" sz="1000" dirty="0">
                  <a:latin typeface="Open Sans" panose="020B0606030504020204" pitchFamily="34" charset="0"/>
                  <a:ea typeface="Open Sans" panose="020B0606030504020204" pitchFamily="34" charset="0"/>
                  <a:cs typeface="Open Sans" panose="020B0606030504020204" pitchFamily="34" charset="0"/>
                </a:rPr>
                <a:t>микрони</a:t>
              </a:r>
              <a:r>
                <a:rPr lang="en-IN" sz="1000" dirty="0">
                  <a:latin typeface="Open Sans" panose="020B0606030504020204" pitchFamily="34" charset="0"/>
                  <a:ea typeface="Open Sans" panose="020B0606030504020204" pitchFamily="34" charset="0"/>
                  <a:cs typeface="Open Sans" panose="020B0606030504020204" pitchFamily="34" charset="0"/>
                </a:rPr>
                <a:t>) </a:t>
              </a:r>
              <a:r>
                <a:rPr lang="mk-MK" sz="1000" dirty="0">
                  <a:latin typeface="Open Sans" panose="020B0606030504020204" pitchFamily="34" charset="0"/>
                  <a:ea typeface="Open Sans" panose="020B0606030504020204" pitchFamily="34" charset="0"/>
                  <a:cs typeface="Open Sans" panose="020B0606030504020204" pitchFamily="34" charset="0"/>
                </a:rPr>
                <a:t>во дијаметар</a:t>
              </a: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4" name="Group 43">
              <a:extLst>
                <a:ext uri="{FF2B5EF4-FFF2-40B4-BE49-F238E27FC236}">
                  <a16:creationId xmlns:a16="http://schemas.microsoft.com/office/drawing/2014/main" id="{C7ADA466-C20C-2FE1-7095-B28A478DE288}"/>
                </a:ext>
              </a:extLst>
            </p:cNvPr>
            <p:cNvGrpSpPr/>
            <p:nvPr/>
          </p:nvGrpSpPr>
          <p:grpSpPr>
            <a:xfrm>
              <a:off x="8635123" y="2212875"/>
              <a:ext cx="1675459" cy="779129"/>
              <a:chOff x="8635123" y="2212875"/>
              <a:chExt cx="1675459" cy="779129"/>
            </a:xfrm>
          </p:grpSpPr>
          <p:sp>
            <p:nvSpPr>
              <p:cNvPr id="41" name="TextBox 40">
                <a:extLst>
                  <a:ext uri="{FF2B5EF4-FFF2-40B4-BE49-F238E27FC236}">
                    <a16:creationId xmlns:a16="http://schemas.microsoft.com/office/drawing/2014/main" id="{95EADB3E-2A60-B955-EC70-FAF625839632}"/>
                  </a:ext>
                </a:extLst>
              </p:cNvPr>
              <p:cNvSpPr txBox="1"/>
              <p:nvPr/>
            </p:nvSpPr>
            <p:spPr>
              <a:xfrm>
                <a:off x="8635123" y="2438006"/>
                <a:ext cx="1675459" cy="553998"/>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&lt; 2.5 µm </a:t>
                </a:r>
                <a:endParaRPr lang="mk-MK" sz="1000" dirty="0">
                  <a:latin typeface="Open Sans" panose="020B0606030504020204" pitchFamily="34" charset="0"/>
                  <a:ea typeface="Open Sans" panose="020B0606030504020204" pitchFamily="34" charset="0"/>
                  <a:cs typeface="Open Sans" panose="020B0606030504020204" pitchFamily="34" charset="0"/>
                </a:endParaRPr>
              </a:p>
              <a:p>
                <a:pPr algn="ctr"/>
                <a:r>
                  <a:rPr lang="en-IN" sz="1000" dirty="0">
                    <a:latin typeface="Open Sans" panose="020B0606030504020204" pitchFamily="34" charset="0"/>
                    <a:ea typeface="Open Sans" panose="020B0606030504020204" pitchFamily="34" charset="0"/>
                    <a:cs typeface="Open Sans" panose="020B0606030504020204" pitchFamily="34" charset="0"/>
                  </a:rPr>
                  <a:t>(</a:t>
                </a:r>
                <a:r>
                  <a:rPr lang="mk-MK" sz="1000" dirty="0">
                    <a:latin typeface="Open Sans" panose="020B0606030504020204" pitchFamily="34" charset="0"/>
                    <a:ea typeface="Open Sans" panose="020B0606030504020204" pitchFamily="34" charset="0"/>
                    <a:cs typeface="Open Sans" panose="020B0606030504020204" pitchFamily="34" charset="0"/>
                  </a:rPr>
                  <a:t>микрони</a:t>
                </a:r>
                <a:r>
                  <a:rPr lang="en-IN" sz="1000" dirty="0">
                    <a:latin typeface="Open Sans" panose="020B0606030504020204" pitchFamily="34" charset="0"/>
                    <a:ea typeface="Open Sans" panose="020B0606030504020204" pitchFamily="34" charset="0"/>
                    <a:cs typeface="Open Sans" panose="020B0606030504020204" pitchFamily="34" charset="0"/>
                  </a:rPr>
                  <a:t>) </a:t>
                </a:r>
                <a:r>
                  <a:rPr lang="mk-MK" sz="1000" dirty="0">
                    <a:latin typeface="Open Sans" panose="020B0606030504020204" pitchFamily="34" charset="0"/>
                    <a:ea typeface="Open Sans" panose="020B0606030504020204" pitchFamily="34" charset="0"/>
                    <a:cs typeface="Open Sans" panose="020B0606030504020204" pitchFamily="34" charset="0"/>
                  </a:rPr>
                  <a:t>во дијаметар</a:t>
                </a:r>
                <a:endParaRPr lang="en-IN" sz="1000" dirty="0">
                  <a:latin typeface="Open Sans" panose="020B0606030504020204" pitchFamily="34" charset="0"/>
                  <a:ea typeface="Open Sans" panose="020B0606030504020204" pitchFamily="34" charset="0"/>
                  <a:cs typeface="Open Sans" panose="020B0606030504020204" pitchFamily="34" charset="0"/>
                </a:endParaRPr>
              </a:p>
              <a:p>
                <a:pPr algn="ct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3" name="Group 42">
                <a:extLst>
                  <a:ext uri="{FF2B5EF4-FFF2-40B4-BE49-F238E27FC236}">
                    <a16:creationId xmlns:a16="http://schemas.microsoft.com/office/drawing/2014/main" id="{1E8A2577-82FE-4BF9-B423-9507F8A81952}"/>
                  </a:ext>
                </a:extLst>
              </p:cNvPr>
              <p:cNvGrpSpPr/>
              <p:nvPr/>
            </p:nvGrpSpPr>
            <p:grpSpPr>
              <a:xfrm>
                <a:off x="9036249" y="2212875"/>
                <a:ext cx="717290" cy="276999"/>
                <a:chOff x="8958290" y="2143586"/>
                <a:chExt cx="717290" cy="276999"/>
              </a:xfrm>
            </p:grpSpPr>
            <p:sp>
              <p:nvSpPr>
                <p:cNvPr id="39" name="TextBox 38">
                  <a:extLst>
                    <a:ext uri="{FF2B5EF4-FFF2-40B4-BE49-F238E27FC236}">
                      <a16:creationId xmlns:a16="http://schemas.microsoft.com/office/drawing/2014/main" id="{39CBF712-7B2F-FB7A-FF08-E15CD248B101}"/>
                    </a:ext>
                  </a:extLst>
                </p:cNvPr>
                <p:cNvSpPr txBox="1"/>
                <p:nvPr/>
              </p:nvSpPr>
              <p:spPr>
                <a:xfrm>
                  <a:off x="9114208" y="2143586"/>
                  <a:ext cx="561372" cy="276999"/>
                </a:xfrm>
                <a:prstGeom prst="rect">
                  <a:avLst/>
                </a:prstGeom>
                <a:noFill/>
              </p:spPr>
              <p:txBody>
                <a:bodyPr wrap="none" rtlCol="0">
                  <a:spAutoFit/>
                </a:bodyPr>
                <a:lstStyle/>
                <a:p>
                  <a:pPr algn="ctr"/>
                  <a:r>
                    <a:rPr lang="en-IN" sz="1200" dirty="0">
                      <a:latin typeface="Roboto Medium" panose="02000000000000000000" pitchFamily="2" charset="0"/>
                      <a:ea typeface="Roboto Medium" panose="02000000000000000000" pitchFamily="2" charset="0"/>
                    </a:rPr>
                    <a:t>PM</a:t>
                  </a:r>
                  <a:r>
                    <a:rPr lang="en-IN" sz="1200" baseline="-25000" dirty="0">
                      <a:latin typeface="Roboto Medium" panose="02000000000000000000" pitchFamily="2" charset="0"/>
                      <a:ea typeface="Roboto Medium" panose="02000000000000000000" pitchFamily="2" charset="0"/>
                    </a:rPr>
                    <a:t>2.5</a:t>
                  </a:r>
                  <a:endParaRPr lang="en-IN" sz="1200" dirty="0">
                    <a:latin typeface="Roboto Medium" panose="02000000000000000000" pitchFamily="2" charset="0"/>
                    <a:ea typeface="Roboto Medium" panose="02000000000000000000" pitchFamily="2" charset="0"/>
                  </a:endParaRPr>
                </a:p>
              </p:txBody>
            </p:sp>
            <p:sp>
              <p:nvSpPr>
                <p:cNvPr id="36" name="Oval 35">
                  <a:extLst>
                    <a:ext uri="{FF2B5EF4-FFF2-40B4-BE49-F238E27FC236}">
                      <a16:creationId xmlns:a16="http://schemas.microsoft.com/office/drawing/2014/main" id="{68F7F0B7-E5A3-E038-AC4A-9B4767A025B4}"/>
                    </a:ext>
                  </a:extLst>
                </p:cNvPr>
                <p:cNvSpPr/>
                <p:nvPr/>
              </p:nvSpPr>
              <p:spPr>
                <a:xfrm>
                  <a:off x="8958290" y="2204126"/>
                  <a:ext cx="155918" cy="1559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5" name="Group 44">
              <a:extLst>
                <a:ext uri="{FF2B5EF4-FFF2-40B4-BE49-F238E27FC236}">
                  <a16:creationId xmlns:a16="http://schemas.microsoft.com/office/drawing/2014/main" id="{B0C2BD6E-AA7B-697E-A71F-E5EA7588BC19}"/>
                </a:ext>
              </a:extLst>
            </p:cNvPr>
            <p:cNvGrpSpPr/>
            <p:nvPr/>
          </p:nvGrpSpPr>
          <p:grpSpPr>
            <a:xfrm>
              <a:off x="8822868" y="3510369"/>
              <a:ext cx="1675459" cy="791503"/>
              <a:chOff x="8962141" y="3362443"/>
              <a:chExt cx="1675459" cy="791503"/>
            </a:xfrm>
          </p:grpSpPr>
          <p:sp>
            <p:nvSpPr>
              <p:cNvPr id="48" name="TextBox 47">
                <a:extLst>
                  <a:ext uri="{FF2B5EF4-FFF2-40B4-BE49-F238E27FC236}">
                    <a16:creationId xmlns:a16="http://schemas.microsoft.com/office/drawing/2014/main" id="{92C4E42B-B0BA-ACBF-8867-F11378B9C9D1}"/>
                  </a:ext>
                </a:extLst>
              </p:cNvPr>
              <p:cNvSpPr txBox="1"/>
              <p:nvPr/>
            </p:nvSpPr>
            <p:spPr>
              <a:xfrm>
                <a:off x="8962141" y="3599948"/>
                <a:ext cx="1675459" cy="553998"/>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&lt; 10 µm </a:t>
                </a:r>
                <a:endParaRPr lang="mk-MK" sz="1000" dirty="0">
                  <a:latin typeface="Open Sans" panose="020B0606030504020204" pitchFamily="34" charset="0"/>
                  <a:ea typeface="Open Sans" panose="020B0606030504020204" pitchFamily="34" charset="0"/>
                  <a:cs typeface="Open Sans" panose="020B0606030504020204" pitchFamily="34" charset="0"/>
                </a:endParaRPr>
              </a:p>
              <a:p>
                <a:pPr algn="ctr"/>
                <a:r>
                  <a:rPr lang="en-IN" sz="1000" dirty="0">
                    <a:latin typeface="Open Sans" panose="020B0606030504020204" pitchFamily="34" charset="0"/>
                    <a:ea typeface="Open Sans" panose="020B0606030504020204" pitchFamily="34" charset="0"/>
                    <a:cs typeface="Open Sans" panose="020B0606030504020204" pitchFamily="34" charset="0"/>
                  </a:rPr>
                  <a:t>(</a:t>
                </a:r>
                <a:r>
                  <a:rPr lang="mk-MK" sz="1000" dirty="0">
                    <a:latin typeface="Open Sans" panose="020B0606030504020204" pitchFamily="34" charset="0"/>
                    <a:ea typeface="Open Sans" panose="020B0606030504020204" pitchFamily="34" charset="0"/>
                    <a:cs typeface="Open Sans" panose="020B0606030504020204" pitchFamily="34" charset="0"/>
                  </a:rPr>
                  <a:t>микрони</a:t>
                </a:r>
                <a:r>
                  <a:rPr lang="en-IN" sz="1000" dirty="0">
                    <a:latin typeface="Open Sans" panose="020B0606030504020204" pitchFamily="34" charset="0"/>
                    <a:ea typeface="Open Sans" panose="020B0606030504020204" pitchFamily="34" charset="0"/>
                    <a:cs typeface="Open Sans" panose="020B0606030504020204" pitchFamily="34" charset="0"/>
                  </a:rPr>
                  <a:t>) </a:t>
                </a:r>
                <a:r>
                  <a:rPr lang="mk-MK" sz="1000" dirty="0">
                    <a:latin typeface="Open Sans" panose="020B0606030504020204" pitchFamily="34" charset="0"/>
                    <a:ea typeface="Open Sans" panose="020B0606030504020204" pitchFamily="34" charset="0"/>
                    <a:cs typeface="Open Sans" panose="020B0606030504020204" pitchFamily="34" charset="0"/>
                  </a:rPr>
                  <a:t>во дијаметар</a:t>
                </a:r>
                <a:endParaRPr lang="en-IN" sz="1000" dirty="0">
                  <a:latin typeface="Open Sans" panose="020B0606030504020204" pitchFamily="34" charset="0"/>
                  <a:ea typeface="Open Sans" panose="020B0606030504020204" pitchFamily="34" charset="0"/>
                  <a:cs typeface="Open Sans" panose="020B0606030504020204" pitchFamily="34" charset="0"/>
                </a:endParaRPr>
              </a:p>
              <a:p>
                <a:pPr algn="ct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9" name="Group 48">
                <a:extLst>
                  <a:ext uri="{FF2B5EF4-FFF2-40B4-BE49-F238E27FC236}">
                    <a16:creationId xmlns:a16="http://schemas.microsoft.com/office/drawing/2014/main" id="{E0B28EB8-BD4E-BCA9-4CEA-E58CADC678B9}"/>
                  </a:ext>
                </a:extLst>
              </p:cNvPr>
              <p:cNvGrpSpPr/>
              <p:nvPr/>
            </p:nvGrpSpPr>
            <p:grpSpPr>
              <a:xfrm>
                <a:off x="9363268" y="3362443"/>
                <a:ext cx="702862" cy="276999"/>
                <a:chOff x="8958290" y="2143586"/>
                <a:chExt cx="702862" cy="276999"/>
              </a:xfrm>
            </p:grpSpPr>
            <p:sp>
              <p:nvSpPr>
                <p:cNvPr id="50" name="TextBox 49">
                  <a:extLst>
                    <a:ext uri="{FF2B5EF4-FFF2-40B4-BE49-F238E27FC236}">
                      <a16:creationId xmlns:a16="http://schemas.microsoft.com/office/drawing/2014/main" id="{9361A4B0-D894-4AF1-31CA-1190E43ED5E3}"/>
                    </a:ext>
                  </a:extLst>
                </p:cNvPr>
                <p:cNvSpPr txBox="1"/>
                <p:nvPr/>
              </p:nvSpPr>
              <p:spPr>
                <a:xfrm>
                  <a:off x="9128634" y="2143586"/>
                  <a:ext cx="532518" cy="276999"/>
                </a:xfrm>
                <a:prstGeom prst="rect">
                  <a:avLst/>
                </a:prstGeom>
                <a:noFill/>
              </p:spPr>
              <p:txBody>
                <a:bodyPr wrap="none" rtlCol="0">
                  <a:spAutoFit/>
                </a:bodyPr>
                <a:lstStyle/>
                <a:p>
                  <a:pPr algn="ctr"/>
                  <a:r>
                    <a:rPr lang="en-IN" sz="1200" dirty="0">
                      <a:latin typeface="Roboto Medium" panose="02000000000000000000" pitchFamily="2" charset="0"/>
                      <a:ea typeface="Roboto Medium" panose="02000000000000000000" pitchFamily="2" charset="0"/>
                    </a:rPr>
                    <a:t>PM</a:t>
                  </a:r>
                  <a:r>
                    <a:rPr lang="en-IN" sz="1200" baseline="-25000" dirty="0">
                      <a:latin typeface="Roboto Medium" panose="02000000000000000000" pitchFamily="2" charset="0"/>
                      <a:ea typeface="Roboto Medium" panose="02000000000000000000" pitchFamily="2" charset="0"/>
                    </a:rPr>
                    <a:t>10</a:t>
                  </a:r>
                  <a:endParaRPr lang="en-IN" sz="1200" dirty="0">
                    <a:latin typeface="Roboto Medium" panose="02000000000000000000" pitchFamily="2" charset="0"/>
                    <a:ea typeface="Roboto Medium" panose="02000000000000000000" pitchFamily="2" charset="0"/>
                  </a:endParaRPr>
                </a:p>
              </p:txBody>
            </p:sp>
            <p:sp>
              <p:nvSpPr>
                <p:cNvPr id="51" name="Oval 50">
                  <a:extLst>
                    <a:ext uri="{FF2B5EF4-FFF2-40B4-BE49-F238E27FC236}">
                      <a16:creationId xmlns:a16="http://schemas.microsoft.com/office/drawing/2014/main" id="{C52AE18C-7A5B-DB28-4203-E3EF3343480C}"/>
                    </a:ext>
                  </a:extLst>
                </p:cNvPr>
                <p:cNvSpPr/>
                <p:nvPr/>
              </p:nvSpPr>
              <p:spPr>
                <a:xfrm>
                  <a:off x="8958290" y="2204126"/>
                  <a:ext cx="155918" cy="155918"/>
                </a:xfrm>
                <a:prstGeom prst="ellipse">
                  <a:avLst/>
                </a:prstGeom>
                <a:solidFill>
                  <a:srgbClr val="4D4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54" name="TextBox 53">
            <a:extLst>
              <a:ext uri="{FF2B5EF4-FFF2-40B4-BE49-F238E27FC236}">
                <a16:creationId xmlns:a16="http://schemas.microsoft.com/office/drawing/2014/main" id="{1C71C64A-B213-AE0E-5C60-40BC4BC3B451}"/>
              </a:ext>
            </a:extLst>
          </p:cNvPr>
          <p:cNvSpPr txBox="1"/>
          <p:nvPr/>
        </p:nvSpPr>
        <p:spPr>
          <a:xfrm>
            <a:off x="4311697" y="682379"/>
            <a:ext cx="3568606" cy="584775"/>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ПМ10 ЧЕСТИЧКИ</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55" name="TextBox 54">
            <a:extLst>
              <a:ext uri="{FF2B5EF4-FFF2-40B4-BE49-F238E27FC236}">
                <a16:creationId xmlns:a16="http://schemas.microsoft.com/office/drawing/2014/main" id="{8D731F2A-C85E-4A6E-192B-0BDE2368F39F}"/>
              </a:ext>
            </a:extLst>
          </p:cNvPr>
          <p:cNvSpPr txBox="1"/>
          <p:nvPr/>
        </p:nvSpPr>
        <p:spPr>
          <a:xfrm>
            <a:off x="2282503" y="1946005"/>
            <a:ext cx="3918690" cy="3684791"/>
          </a:xfrm>
          <a:prstGeom prst="rect">
            <a:avLst/>
          </a:prstGeom>
          <a:noFill/>
        </p:spPr>
        <p:txBody>
          <a:bodyPr wrap="square" rtlCol="0">
            <a:spAutoFit/>
          </a:bodyPr>
          <a:lstStyle/>
          <a:p>
            <a:pPr marL="0" indent="0">
              <a:lnSpc>
                <a:spcPct val="250000"/>
              </a:lnSpc>
              <a:buNone/>
            </a:pPr>
            <a:r>
              <a:rPr lang="mk-MK" sz="1600" b="1" dirty="0">
                <a:latin typeface="Open Sans" panose="020B0606030504020204" pitchFamily="34" charset="0"/>
                <a:ea typeface="Open Sans" panose="020B0606030504020204" pitchFamily="34" charset="0"/>
                <a:cs typeface="Open Sans" panose="020B0606030504020204" pitchFamily="34" charset="0"/>
              </a:rPr>
              <a:t>Предизвикувачи на ПМ10:</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Греење во домаќинствата</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Индустрија</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Транспорт</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Урбанизација</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Прекугранично загадување</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26" name="Group 125">
            <a:extLst>
              <a:ext uri="{FF2B5EF4-FFF2-40B4-BE49-F238E27FC236}">
                <a16:creationId xmlns:a16="http://schemas.microsoft.com/office/drawing/2014/main" id="{6146245D-B0BB-590B-4582-9B7AFEB9ABFB}"/>
              </a:ext>
            </a:extLst>
          </p:cNvPr>
          <p:cNvGrpSpPr/>
          <p:nvPr/>
        </p:nvGrpSpPr>
        <p:grpSpPr>
          <a:xfrm>
            <a:off x="0" y="3083079"/>
            <a:ext cx="1941482" cy="3829000"/>
            <a:chOff x="267002" y="3083079"/>
            <a:chExt cx="1941482" cy="3829000"/>
          </a:xfrm>
        </p:grpSpPr>
        <p:grpSp>
          <p:nvGrpSpPr>
            <p:cNvPr id="57" name="Group 56">
              <a:extLst>
                <a:ext uri="{FF2B5EF4-FFF2-40B4-BE49-F238E27FC236}">
                  <a16:creationId xmlns:a16="http://schemas.microsoft.com/office/drawing/2014/main" id="{3933EB90-0608-D50C-E115-B732914C219F}"/>
                </a:ext>
              </a:extLst>
            </p:cNvPr>
            <p:cNvGrpSpPr/>
            <p:nvPr/>
          </p:nvGrpSpPr>
          <p:grpSpPr>
            <a:xfrm>
              <a:off x="267002" y="3083079"/>
              <a:ext cx="1018998" cy="3814726"/>
              <a:chOff x="0" y="1633959"/>
              <a:chExt cx="1196456" cy="4479059"/>
            </a:xfrm>
          </p:grpSpPr>
          <p:sp>
            <p:nvSpPr>
              <p:cNvPr id="58" name="Freeform: Shape 57">
                <a:extLst>
                  <a:ext uri="{FF2B5EF4-FFF2-40B4-BE49-F238E27FC236}">
                    <a16:creationId xmlns:a16="http://schemas.microsoft.com/office/drawing/2014/main" id="{0ED28B1B-0026-20FE-91A2-5B0EDCB75FFA}"/>
                  </a:ext>
                </a:extLst>
              </p:cNvPr>
              <p:cNvSpPr/>
              <p:nvPr/>
            </p:nvSpPr>
            <p:spPr>
              <a:xfrm>
                <a:off x="50764" y="1633959"/>
                <a:ext cx="1145692" cy="2078821"/>
              </a:xfrm>
              <a:custGeom>
                <a:avLst/>
                <a:gdLst>
                  <a:gd name="connsiteX0" fmla="*/ 279181 w 1145692"/>
                  <a:gd name="connsiteY0" fmla="*/ 2040976 h 2078821"/>
                  <a:gd name="connsiteX1" fmla="*/ 175994 w 1145692"/>
                  <a:gd name="connsiteY1" fmla="*/ 1298915 h 2078821"/>
                  <a:gd name="connsiteX2" fmla="*/ 76426 w 1145692"/>
                  <a:gd name="connsiteY2" fmla="*/ 236750 h 2078821"/>
                  <a:gd name="connsiteX3" fmla="*/ 577060 w 1145692"/>
                  <a:gd name="connsiteY3" fmla="*/ 8087 h 2078821"/>
                  <a:gd name="connsiteX4" fmla="*/ 1138908 w 1145692"/>
                  <a:gd name="connsiteY4" fmla="*/ 724494 h 2078821"/>
                  <a:gd name="connsiteX5" fmla="*/ 360334 w 1145692"/>
                  <a:gd name="connsiteY5" fmla="*/ 2078822 h 2078821"/>
                  <a:gd name="connsiteX6" fmla="*/ 279118 w 1145692"/>
                  <a:gd name="connsiteY6" fmla="*/ 2040976 h 207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692" h="2078821">
                    <a:moveTo>
                      <a:pt x="279181" y="2040976"/>
                    </a:moveTo>
                    <a:cubicBezTo>
                      <a:pt x="279181" y="2040976"/>
                      <a:pt x="326743" y="1736049"/>
                      <a:pt x="175994" y="1298915"/>
                    </a:cubicBezTo>
                    <a:cubicBezTo>
                      <a:pt x="25181" y="861717"/>
                      <a:pt x="-77879" y="412963"/>
                      <a:pt x="76426" y="236750"/>
                    </a:cubicBezTo>
                    <a:cubicBezTo>
                      <a:pt x="230731" y="60601"/>
                      <a:pt x="271307" y="-28426"/>
                      <a:pt x="577060" y="8087"/>
                    </a:cubicBezTo>
                    <a:cubicBezTo>
                      <a:pt x="882812" y="44599"/>
                      <a:pt x="1195994" y="170456"/>
                      <a:pt x="1138908" y="724494"/>
                    </a:cubicBezTo>
                    <a:cubicBezTo>
                      <a:pt x="1081821" y="1278531"/>
                      <a:pt x="773211" y="1510624"/>
                      <a:pt x="360334" y="2078822"/>
                    </a:cubicBezTo>
                    <a:lnTo>
                      <a:pt x="279118" y="2040976"/>
                    </a:lnTo>
                    <a:close/>
                  </a:path>
                </a:pathLst>
              </a:custGeom>
              <a:solidFill>
                <a:srgbClr val="595959"/>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ED26BE3-A6CE-16BE-E6AD-98091BF5A866}"/>
                  </a:ext>
                </a:extLst>
              </p:cNvPr>
              <p:cNvSpPr/>
              <p:nvPr/>
            </p:nvSpPr>
            <p:spPr>
              <a:xfrm>
                <a:off x="200559" y="1927187"/>
                <a:ext cx="832510" cy="1722284"/>
              </a:xfrm>
              <a:custGeom>
                <a:avLst/>
                <a:gdLst>
                  <a:gd name="connsiteX0" fmla="*/ 179234 w 832510"/>
                  <a:gd name="connsiteY0" fmla="*/ 1722285 h 1722284"/>
                  <a:gd name="connsiteX1" fmla="*/ 127863 w 832510"/>
                  <a:gd name="connsiteY1" fmla="*/ 943838 h 1722284"/>
                  <a:gd name="connsiteX2" fmla="*/ 55536 w 832510"/>
                  <a:gd name="connsiteY2" fmla="*/ 172059 h 1722284"/>
                  <a:gd name="connsiteX3" fmla="*/ 419328 w 832510"/>
                  <a:gd name="connsiteY3" fmla="*/ 5880 h 1722284"/>
                  <a:gd name="connsiteX4" fmla="*/ 827569 w 832510"/>
                  <a:gd name="connsiteY4" fmla="*/ 526453 h 1722284"/>
                  <a:gd name="connsiteX5" fmla="*/ 283120 w 832510"/>
                  <a:gd name="connsiteY5" fmla="*/ 1525054 h 1722284"/>
                  <a:gd name="connsiteX6" fmla="*/ 179234 w 832510"/>
                  <a:gd name="connsiteY6" fmla="*/ 1722285 h 172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510" h="1722284">
                    <a:moveTo>
                      <a:pt x="179234" y="1722285"/>
                    </a:moveTo>
                    <a:cubicBezTo>
                      <a:pt x="179234" y="1722285"/>
                      <a:pt x="237400" y="1261529"/>
                      <a:pt x="127863" y="943838"/>
                    </a:cubicBezTo>
                    <a:cubicBezTo>
                      <a:pt x="18325" y="626211"/>
                      <a:pt x="-56605" y="300075"/>
                      <a:pt x="55536" y="172059"/>
                    </a:cubicBezTo>
                    <a:cubicBezTo>
                      <a:pt x="167677" y="44043"/>
                      <a:pt x="197141" y="-20663"/>
                      <a:pt x="419328" y="5880"/>
                    </a:cubicBezTo>
                    <a:cubicBezTo>
                      <a:pt x="641514" y="32423"/>
                      <a:pt x="869098" y="123863"/>
                      <a:pt x="827569" y="526453"/>
                    </a:cubicBezTo>
                    <a:cubicBezTo>
                      <a:pt x="786104" y="929043"/>
                      <a:pt x="583094" y="1112177"/>
                      <a:pt x="283120" y="1525054"/>
                    </a:cubicBezTo>
                    <a:lnTo>
                      <a:pt x="179234" y="1722285"/>
                    </a:lnTo>
                    <a:close/>
                  </a:path>
                </a:pathLst>
              </a:custGeom>
              <a:solidFill>
                <a:srgbClr val="8C8C8C"/>
              </a:solidFill>
              <a:ln w="635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7582F03-7B1C-D443-BD6E-1BE675468177}"/>
                  </a:ext>
                </a:extLst>
              </p:cNvPr>
              <p:cNvSpPr/>
              <p:nvPr/>
            </p:nvSpPr>
            <p:spPr>
              <a:xfrm>
                <a:off x="369697" y="2191288"/>
                <a:ext cx="528179" cy="1500855"/>
              </a:xfrm>
              <a:custGeom>
                <a:avLst/>
                <a:gdLst>
                  <a:gd name="connsiteX0" fmla="*/ 0 w 528179"/>
                  <a:gd name="connsiteY0" fmla="*/ 1500792 h 1500855"/>
                  <a:gd name="connsiteX1" fmla="*/ 84138 w 528179"/>
                  <a:gd name="connsiteY1" fmla="*/ 594774 h 1500855"/>
                  <a:gd name="connsiteX2" fmla="*/ 38545 w 528179"/>
                  <a:gd name="connsiteY2" fmla="*/ 108428 h 1500855"/>
                  <a:gd name="connsiteX3" fmla="*/ 267780 w 528179"/>
                  <a:gd name="connsiteY3" fmla="*/ 3716 h 1500855"/>
                  <a:gd name="connsiteX4" fmla="*/ 525082 w 528179"/>
                  <a:gd name="connsiteY4" fmla="*/ 331757 h 1500855"/>
                  <a:gd name="connsiteX5" fmla="*/ 359855 w 528179"/>
                  <a:gd name="connsiteY5" fmla="*/ 724060 h 1500855"/>
                  <a:gd name="connsiteX6" fmla="*/ 75882 w 528179"/>
                  <a:gd name="connsiteY6" fmla="*/ 1267938 h 1500855"/>
                  <a:gd name="connsiteX7" fmla="*/ 0 w 528179"/>
                  <a:gd name="connsiteY7" fmla="*/ 1500856 h 15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179" h="1500855">
                    <a:moveTo>
                      <a:pt x="0" y="1500792"/>
                    </a:moveTo>
                    <a:cubicBezTo>
                      <a:pt x="0" y="1500792"/>
                      <a:pt x="153162" y="794990"/>
                      <a:pt x="84138" y="594774"/>
                    </a:cubicBezTo>
                    <a:cubicBezTo>
                      <a:pt x="15113" y="394559"/>
                      <a:pt x="-32131" y="189073"/>
                      <a:pt x="38545" y="108428"/>
                    </a:cubicBezTo>
                    <a:cubicBezTo>
                      <a:pt x="109220" y="27783"/>
                      <a:pt x="127762" y="-13048"/>
                      <a:pt x="267780" y="3716"/>
                    </a:cubicBezTo>
                    <a:cubicBezTo>
                      <a:pt x="407797" y="20417"/>
                      <a:pt x="551180" y="78075"/>
                      <a:pt x="525082" y="331757"/>
                    </a:cubicBezTo>
                    <a:cubicBezTo>
                      <a:pt x="508318" y="494508"/>
                      <a:pt x="449644" y="600362"/>
                      <a:pt x="359855" y="724060"/>
                    </a:cubicBezTo>
                    <a:cubicBezTo>
                      <a:pt x="239014" y="890430"/>
                      <a:pt x="143066" y="1073628"/>
                      <a:pt x="75882" y="1267938"/>
                    </a:cubicBezTo>
                    <a:lnTo>
                      <a:pt x="0" y="1500856"/>
                    </a:lnTo>
                    <a:close/>
                  </a:path>
                </a:pathLst>
              </a:custGeom>
              <a:solidFill>
                <a:srgbClr val="BFBFBF"/>
              </a:solidFill>
              <a:ln w="635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2244A54-BDF1-4090-563F-1C23E3FCAFF4}"/>
                  </a:ext>
                </a:extLst>
              </p:cNvPr>
              <p:cNvSpPr/>
              <p:nvPr/>
            </p:nvSpPr>
            <p:spPr>
              <a:xfrm rot="10800000">
                <a:off x="0" y="4299077"/>
                <a:ext cx="1182497" cy="1813941"/>
              </a:xfrm>
              <a:custGeom>
                <a:avLst/>
                <a:gdLst>
                  <a:gd name="connsiteX0" fmla="*/ 0 w 1182497"/>
                  <a:gd name="connsiteY0" fmla="*/ 0 h 1813941"/>
                  <a:gd name="connsiteX1" fmla="*/ 1182497 w 1182497"/>
                  <a:gd name="connsiteY1" fmla="*/ 0 h 1813941"/>
                  <a:gd name="connsiteX2" fmla="*/ 1182497 w 1182497"/>
                  <a:gd name="connsiteY2" fmla="*/ 1813941 h 1813941"/>
                  <a:gd name="connsiteX3" fmla="*/ 0 w 1182497"/>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1182497" h="1813941">
                    <a:moveTo>
                      <a:pt x="0" y="0"/>
                    </a:moveTo>
                    <a:lnTo>
                      <a:pt x="1182497" y="0"/>
                    </a:lnTo>
                    <a:lnTo>
                      <a:pt x="1182497" y="1813941"/>
                    </a:lnTo>
                    <a:lnTo>
                      <a:pt x="0" y="1813941"/>
                    </a:lnTo>
                    <a:close/>
                  </a:path>
                </a:pathLst>
              </a:custGeom>
              <a:solidFill>
                <a:srgbClr val="FE504F"/>
              </a:solidFill>
              <a:ln w="635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0FC6D5E3-5426-250D-E0A9-21DA3AF41B5B}"/>
                  </a:ext>
                </a:extLst>
              </p:cNvPr>
              <p:cNvSpPr/>
              <p:nvPr/>
            </p:nvSpPr>
            <p:spPr>
              <a:xfrm rot="10800000">
                <a:off x="909701"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F470DE07-952C-4C31-4127-C81E665FEB07}"/>
                  </a:ext>
                </a:extLst>
              </p:cNvPr>
              <p:cNvSpPr/>
              <p:nvPr/>
            </p:nvSpPr>
            <p:spPr>
              <a:xfrm rot="10800000">
                <a:off x="658114"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A8F6AC83-3972-01E2-5F0A-C2478C2A0E85}"/>
                  </a:ext>
                </a:extLst>
              </p:cNvPr>
              <p:cNvSpPr/>
              <p:nvPr/>
            </p:nvSpPr>
            <p:spPr>
              <a:xfrm rot="10800000">
                <a:off x="406527"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5BDC7B6-35AA-1812-5CD7-D2C13B154F98}"/>
                  </a:ext>
                </a:extLst>
              </p:cNvPr>
              <p:cNvSpPr/>
              <p:nvPr/>
            </p:nvSpPr>
            <p:spPr>
              <a:xfrm rot="10800000">
                <a:off x="909701"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67865CA-05DF-E216-A095-F0FDCA079372}"/>
                  </a:ext>
                </a:extLst>
              </p:cNvPr>
              <p:cNvSpPr/>
              <p:nvPr/>
            </p:nvSpPr>
            <p:spPr>
              <a:xfrm rot="10800000">
                <a:off x="658114"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BF13FAE6-2C85-6A5C-6904-9667D29A6B1A}"/>
                  </a:ext>
                </a:extLst>
              </p:cNvPr>
              <p:cNvSpPr/>
              <p:nvPr/>
            </p:nvSpPr>
            <p:spPr>
              <a:xfrm rot="10800000">
                <a:off x="406527"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5D1D795-CC0E-31C9-FCC1-20F7A35C0B8D}"/>
                  </a:ext>
                </a:extLst>
              </p:cNvPr>
              <p:cNvSpPr/>
              <p:nvPr/>
            </p:nvSpPr>
            <p:spPr>
              <a:xfrm>
                <a:off x="0" y="3857942"/>
                <a:ext cx="1182497" cy="441134"/>
              </a:xfrm>
              <a:custGeom>
                <a:avLst/>
                <a:gdLst>
                  <a:gd name="connsiteX0" fmla="*/ 1182497 w 1182497"/>
                  <a:gd name="connsiteY0" fmla="*/ 0 h 441134"/>
                  <a:gd name="connsiteX1" fmla="*/ 1182053 w 1182497"/>
                  <a:gd name="connsiteY1" fmla="*/ 441135 h 441134"/>
                  <a:gd name="connsiteX2" fmla="*/ 0 w 1182497"/>
                  <a:gd name="connsiteY2" fmla="*/ 441135 h 441134"/>
                  <a:gd name="connsiteX3" fmla="*/ 1182497 w 1182497"/>
                  <a:gd name="connsiteY3" fmla="*/ 0 h 441134"/>
                </a:gdLst>
                <a:ahLst/>
                <a:cxnLst>
                  <a:cxn ang="0">
                    <a:pos x="connsiteX0" y="connsiteY0"/>
                  </a:cxn>
                  <a:cxn ang="0">
                    <a:pos x="connsiteX1" y="connsiteY1"/>
                  </a:cxn>
                  <a:cxn ang="0">
                    <a:pos x="connsiteX2" y="connsiteY2"/>
                  </a:cxn>
                  <a:cxn ang="0">
                    <a:pos x="connsiteX3" y="connsiteY3"/>
                  </a:cxn>
                </a:cxnLst>
                <a:rect l="l" t="t" r="r" b="b"/>
                <a:pathLst>
                  <a:path w="1182497" h="441134">
                    <a:moveTo>
                      <a:pt x="1182497" y="0"/>
                    </a:moveTo>
                    <a:lnTo>
                      <a:pt x="1182053" y="441135"/>
                    </a:lnTo>
                    <a:lnTo>
                      <a:pt x="0" y="441135"/>
                    </a:lnTo>
                    <a:lnTo>
                      <a:pt x="1182497" y="0"/>
                    </a:lnTo>
                    <a:close/>
                  </a:path>
                </a:pathLst>
              </a:custGeom>
              <a:solidFill>
                <a:srgbClr val="4D4450"/>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F4B83E8-E763-DFF3-1256-CC20A766A416}"/>
                  </a:ext>
                </a:extLst>
              </p:cNvPr>
              <p:cNvSpPr/>
              <p:nvPr/>
            </p:nvSpPr>
            <p:spPr>
              <a:xfrm>
                <a:off x="405765" y="4002785"/>
                <a:ext cx="687070" cy="223837"/>
              </a:xfrm>
              <a:custGeom>
                <a:avLst/>
                <a:gdLst>
                  <a:gd name="connsiteX0" fmla="*/ 687070 w 687070"/>
                  <a:gd name="connsiteY0" fmla="*/ 0 h 223837"/>
                  <a:gd name="connsiteX1" fmla="*/ 681673 w 687070"/>
                  <a:gd name="connsiteY1" fmla="*/ 223838 h 223837"/>
                  <a:gd name="connsiteX2" fmla="*/ 0 w 687070"/>
                  <a:gd name="connsiteY2" fmla="*/ 223838 h 223837"/>
                  <a:gd name="connsiteX3" fmla="*/ 687070 w 687070"/>
                  <a:gd name="connsiteY3" fmla="*/ 0 h 223837"/>
                </a:gdLst>
                <a:ahLst/>
                <a:cxnLst>
                  <a:cxn ang="0">
                    <a:pos x="connsiteX0" y="connsiteY0"/>
                  </a:cxn>
                  <a:cxn ang="0">
                    <a:pos x="connsiteX1" y="connsiteY1"/>
                  </a:cxn>
                  <a:cxn ang="0">
                    <a:pos x="connsiteX2" y="connsiteY2"/>
                  </a:cxn>
                  <a:cxn ang="0">
                    <a:pos x="connsiteX3" y="connsiteY3"/>
                  </a:cxn>
                </a:cxnLst>
                <a:rect l="l" t="t" r="r" b="b"/>
                <a:pathLst>
                  <a:path w="687070" h="223837">
                    <a:moveTo>
                      <a:pt x="687070" y="0"/>
                    </a:moveTo>
                    <a:lnTo>
                      <a:pt x="681673" y="223838"/>
                    </a:lnTo>
                    <a:lnTo>
                      <a:pt x="0" y="223838"/>
                    </a:lnTo>
                    <a:lnTo>
                      <a:pt x="687070" y="0"/>
                    </a:lnTo>
                    <a:close/>
                  </a:path>
                </a:pathLst>
              </a:custGeom>
              <a:solidFill>
                <a:srgbClr val="FCE9A7"/>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36BCF63-228E-D675-B108-0A66A8B324CB}"/>
                  </a:ext>
                </a:extLst>
              </p:cNvPr>
              <p:cNvSpPr/>
              <p:nvPr/>
            </p:nvSpPr>
            <p:spPr>
              <a:xfrm>
                <a:off x="271018" y="3590289"/>
                <a:ext cx="276415" cy="607695"/>
              </a:xfrm>
              <a:custGeom>
                <a:avLst/>
                <a:gdLst>
                  <a:gd name="connsiteX0" fmla="*/ 0 w 276415"/>
                  <a:gd name="connsiteY0" fmla="*/ 607695 h 607695"/>
                  <a:gd name="connsiteX1" fmla="*/ 276416 w 276415"/>
                  <a:gd name="connsiteY1" fmla="*/ 504571 h 607695"/>
                  <a:gd name="connsiteX2" fmla="*/ 276416 w 276415"/>
                  <a:gd name="connsiteY2" fmla="*/ 0 h 607695"/>
                  <a:gd name="connsiteX3" fmla="*/ 0 w 276415"/>
                  <a:gd name="connsiteY3" fmla="*/ 0 h 607695"/>
                  <a:gd name="connsiteX4" fmla="*/ 0 w 276415"/>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15" h="607695">
                    <a:moveTo>
                      <a:pt x="0" y="607695"/>
                    </a:moveTo>
                    <a:lnTo>
                      <a:pt x="276416" y="504571"/>
                    </a:lnTo>
                    <a:lnTo>
                      <a:pt x="276416" y="0"/>
                    </a:lnTo>
                    <a:lnTo>
                      <a:pt x="0" y="0"/>
                    </a:lnTo>
                    <a:lnTo>
                      <a:pt x="0" y="607695"/>
                    </a:lnTo>
                    <a:close/>
                  </a:path>
                </a:pathLst>
              </a:custGeom>
              <a:solidFill>
                <a:srgbClr val="FE504F"/>
              </a:solidFill>
              <a:ln w="635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117D8E7D-7E35-C7A5-A4A7-E278477F6F79}"/>
                  </a:ext>
                </a:extLst>
              </p:cNvPr>
              <p:cNvSpPr/>
              <p:nvPr/>
            </p:nvSpPr>
            <p:spPr>
              <a:xfrm rot="10800000">
                <a:off x="93186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16E5BBF-1852-6050-6C3E-F014710B8E87}"/>
                  </a:ext>
                </a:extLst>
              </p:cNvPr>
              <p:cNvSpPr/>
              <p:nvPr/>
            </p:nvSpPr>
            <p:spPr>
              <a:xfrm rot="10800000">
                <a:off x="680275"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A38D2D6-0111-48B4-66B6-3C2B9981EF81}"/>
                  </a:ext>
                </a:extLst>
              </p:cNvPr>
              <p:cNvSpPr/>
              <p:nvPr/>
            </p:nvSpPr>
            <p:spPr>
              <a:xfrm rot="10800000">
                <a:off x="42875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429A6D5-AEC7-D5DE-F67D-F0C62F29FC1F}"/>
                  </a:ext>
                </a:extLst>
              </p:cNvPr>
              <p:cNvSpPr/>
              <p:nvPr/>
            </p:nvSpPr>
            <p:spPr>
              <a:xfrm rot="10800000">
                <a:off x="93186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F1C068C9-EE74-22D0-4471-03886FBEA3A7}"/>
                  </a:ext>
                </a:extLst>
              </p:cNvPr>
              <p:cNvSpPr/>
              <p:nvPr/>
            </p:nvSpPr>
            <p:spPr>
              <a:xfrm rot="10800000">
                <a:off x="680275"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36033DC-24AC-B19A-1C1E-E74447A5F331}"/>
                  </a:ext>
                </a:extLst>
              </p:cNvPr>
              <p:cNvSpPr/>
              <p:nvPr/>
            </p:nvSpPr>
            <p:spPr>
              <a:xfrm rot="10800000">
                <a:off x="42875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382CF83D-41DC-14FA-1D4E-E0645E24F9EE}"/>
                  </a:ext>
                </a:extLst>
              </p:cNvPr>
              <p:cNvSpPr/>
              <p:nvPr/>
            </p:nvSpPr>
            <p:spPr>
              <a:xfrm rot="10800000">
                <a:off x="271081" y="3688207"/>
                <a:ext cx="276352" cy="81470"/>
              </a:xfrm>
              <a:custGeom>
                <a:avLst/>
                <a:gdLst>
                  <a:gd name="connsiteX0" fmla="*/ 0 w 276352"/>
                  <a:gd name="connsiteY0" fmla="*/ 0 h 81470"/>
                  <a:gd name="connsiteX1" fmla="*/ 276352 w 276352"/>
                  <a:gd name="connsiteY1" fmla="*/ 0 h 81470"/>
                  <a:gd name="connsiteX2" fmla="*/ 276352 w 276352"/>
                  <a:gd name="connsiteY2" fmla="*/ 81470 h 81470"/>
                  <a:gd name="connsiteX3" fmla="*/ 0 w 276352"/>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76352" h="81470">
                    <a:moveTo>
                      <a:pt x="0" y="0"/>
                    </a:moveTo>
                    <a:lnTo>
                      <a:pt x="276352" y="0"/>
                    </a:lnTo>
                    <a:lnTo>
                      <a:pt x="276352" y="81470"/>
                    </a:lnTo>
                    <a:lnTo>
                      <a:pt x="0" y="81470"/>
                    </a:lnTo>
                    <a:close/>
                  </a:path>
                </a:pathLst>
              </a:custGeom>
              <a:solidFill>
                <a:srgbClr val="FCE9A7"/>
              </a:solidFill>
              <a:ln w="63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00B21A4-686F-B011-5F6D-744139AFB20C}"/>
                  </a:ext>
                </a:extLst>
              </p:cNvPr>
              <p:cNvSpPr/>
              <p:nvPr/>
            </p:nvSpPr>
            <p:spPr>
              <a:xfrm>
                <a:off x="0" y="4299077"/>
                <a:ext cx="29591" cy="1813941"/>
              </a:xfrm>
              <a:custGeom>
                <a:avLst/>
                <a:gdLst>
                  <a:gd name="connsiteX0" fmla="*/ 0 w 29591"/>
                  <a:gd name="connsiteY0" fmla="*/ 0 h 1813941"/>
                  <a:gd name="connsiteX1" fmla="*/ 29591 w 29591"/>
                  <a:gd name="connsiteY1" fmla="*/ 0 h 1813941"/>
                  <a:gd name="connsiteX2" fmla="*/ 29591 w 29591"/>
                  <a:gd name="connsiteY2" fmla="*/ 1813941 h 1813941"/>
                  <a:gd name="connsiteX3" fmla="*/ 0 w 29591"/>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29591" h="1813941">
                    <a:moveTo>
                      <a:pt x="0" y="0"/>
                    </a:moveTo>
                    <a:lnTo>
                      <a:pt x="29591" y="0"/>
                    </a:lnTo>
                    <a:lnTo>
                      <a:pt x="29591" y="1813941"/>
                    </a:lnTo>
                    <a:lnTo>
                      <a:pt x="0" y="1813941"/>
                    </a:lnTo>
                    <a:close/>
                  </a:path>
                </a:pathLst>
              </a:custGeom>
              <a:solidFill>
                <a:srgbClr val="4D4450"/>
              </a:solidFill>
              <a:ln w="6350" cap="flat">
                <a:noFill/>
                <a:prstDash val="solid"/>
                <a:miter/>
              </a:ln>
            </p:spPr>
            <p:txBody>
              <a:bodyPr rtlCol="0" anchor="ctr"/>
              <a:lstStyle/>
              <a:p>
                <a:endParaRPr lang="en-IN"/>
              </a:p>
            </p:txBody>
          </p:sp>
        </p:grpSp>
        <p:grpSp>
          <p:nvGrpSpPr>
            <p:cNvPr id="80" name="Group 79">
              <a:extLst>
                <a:ext uri="{FF2B5EF4-FFF2-40B4-BE49-F238E27FC236}">
                  <a16:creationId xmlns:a16="http://schemas.microsoft.com/office/drawing/2014/main" id="{0463569B-59DD-A04B-E6C6-B7FF7880104B}"/>
                </a:ext>
              </a:extLst>
            </p:cNvPr>
            <p:cNvGrpSpPr/>
            <p:nvPr/>
          </p:nvGrpSpPr>
          <p:grpSpPr>
            <a:xfrm>
              <a:off x="1256048" y="5936719"/>
              <a:ext cx="952436" cy="975360"/>
              <a:chOff x="2812224" y="5137658"/>
              <a:chExt cx="952436" cy="975360"/>
            </a:xfrm>
          </p:grpSpPr>
          <p:sp>
            <p:nvSpPr>
              <p:cNvPr id="81" name="Freeform: Shape 80">
                <a:extLst>
                  <a:ext uri="{FF2B5EF4-FFF2-40B4-BE49-F238E27FC236}">
                    <a16:creationId xmlns:a16="http://schemas.microsoft.com/office/drawing/2014/main" id="{AF6D769E-A491-DECB-52C8-98B8ADDC6345}"/>
                  </a:ext>
                </a:extLst>
              </p:cNvPr>
              <p:cNvSpPr/>
              <p:nvPr/>
            </p:nvSpPr>
            <p:spPr>
              <a:xfrm>
                <a:off x="3519360" y="5252212"/>
                <a:ext cx="140588" cy="273812"/>
              </a:xfrm>
              <a:custGeom>
                <a:avLst/>
                <a:gdLst>
                  <a:gd name="connsiteX0" fmla="*/ 0 w 140588"/>
                  <a:gd name="connsiteY0" fmla="*/ 0 h 273812"/>
                  <a:gd name="connsiteX1" fmla="*/ 140589 w 140588"/>
                  <a:gd name="connsiteY1" fmla="*/ 0 h 273812"/>
                  <a:gd name="connsiteX2" fmla="*/ 140589 w 140588"/>
                  <a:gd name="connsiteY2" fmla="*/ 273812 h 273812"/>
                  <a:gd name="connsiteX3" fmla="*/ 0 w 140588"/>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8"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0523881-688B-61BC-EE1E-A1311EE310AD}"/>
                  </a:ext>
                </a:extLst>
              </p:cNvPr>
              <p:cNvSpPr/>
              <p:nvPr/>
            </p:nvSpPr>
            <p:spPr>
              <a:xfrm>
                <a:off x="3523488" y="5137658"/>
                <a:ext cx="132270" cy="114553"/>
              </a:xfrm>
              <a:custGeom>
                <a:avLst/>
                <a:gdLst>
                  <a:gd name="connsiteX0" fmla="*/ 66167 w 132270"/>
                  <a:gd name="connsiteY0" fmla="*/ 0 h 114553"/>
                  <a:gd name="connsiteX1" fmla="*/ 0 w 132270"/>
                  <a:gd name="connsiteY1" fmla="*/ 114554 h 114553"/>
                  <a:gd name="connsiteX2" fmla="*/ 132271 w 132270"/>
                  <a:gd name="connsiteY2" fmla="*/ 114554 h 114553"/>
                  <a:gd name="connsiteX3" fmla="*/ 66167 w 132270"/>
                  <a:gd name="connsiteY3" fmla="*/ 0 h 114553"/>
                </a:gdLst>
                <a:ahLst/>
                <a:cxnLst>
                  <a:cxn ang="0">
                    <a:pos x="connsiteX0" y="connsiteY0"/>
                  </a:cxn>
                  <a:cxn ang="0">
                    <a:pos x="connsiteX1" y="connsiteY1"/>
                  </a:cxn>
                  <a:cxn ang="0">
                    <a:pos x="connsiteX2" y="connsiteY2"/>
                  </a:cxn>
                  <a:cxn ang="0">
                    <a:pos x="connsiteX3" y="connsiteY3"/>
                  </a:cxn>
                </a:cxnLst>
                <a:rect l="l" t="t" r="r" b="b"/>
                <a:pathLst>
                  <a:path w="132270" h="114553">
                    <a:moveTo>
                      <a:pt x="66167" y="0"/>
                    </a:moveTo>
                    <a:lnTo>
                      <a:pt x="0" y="114554"/>
                    </a:lnTo>
                    <a:lnTo>
                      <a:pt x="132271" y="114554"/>
                    </a:lnTo>
                    <a:lnTo>
                      <a:pt x="66167" y="0"/>
                    </a:lnTo>
                    <a:close/>
                  </a:path>
                </a:pathLst>
              </a:custGeom>
              <a:solidFill>
                <a:srgbClr val="4D4450"/>
              </a:solidFill>
              <a:ln w="6350" cap="flat">
                <a:noFill/>
                <a:prstDash val="solid"/>
                <a:miter/>
              </a:ln>
            </p:spPr>
            <p:txBody>
              <a:bodyPr rtlCol="0" anchor="ctr"/>
              <a:lstStyle/>
              <a:p>
                <a:endParaRPr lang="en-IN"/>
              </a:p>
            </p:txBody>
          </p:sp>
          <p:grpSp>
            <p:nvGrpSpPr>
              <p:cNvPr id="83" name="Graphic 2">
                <a:extLst>
                  <a:ext uri="{FF2B5EF4-FFF2-40B4-BE49-F238E27FC236}">
                    <a16:creationId xmlns:a16="http://schemas.microsoft.com/office/drawing/2014/main" id="{02A10772-F887-4394-C513-93A1C0FB666E}"/>
                  </a:ext>
                </a:extLst>
              </p:cNvPr>
              <p:cNvGrpSpPr/>
              <p:nvPr/>
            </p:nvGrpSpPr>
            <p:grpSpPr>
              <a:xfrm>
                <a:off x="2812224" y="5176964"/>
                <a:ext cx="952436" cy="936053"/>
                <a:chOff x="2812224" y="5176964"/>
                <a:chExt cx="952436" cy="936053"/>
              </a:xfrm>
            </p:grpSpPr>
            <p:grpSp>
              <p:nvGrpSpPr>
                <p:cNvPr id="85" name="Graphic 2">
                  <a:extLst>
                    <a:ext uri="{FF2B5EF4-FFF2-40B4-BE49-F238E27FC236}">
                      <a16:creationId xmlns:a16="http://schemas.microsoft.com/office/drawing/2014/main" id="{D7C945EE-A7D8-2D4B-9056-20F45D169714}"/>
                    </a:ext>
                  </a:extLst>
                </p:cNvPr>
                <p:cNvGrpSpPr/>
                <p:nvPr/>
              </p:nvGrpSpPr>
              <p:grpSpPr>
                <a:xfrm>
                  <a:off x="2812224" y="5176964"/>
                  <a:ext cx="952436" cy="354520"/>
                  <a:chOff x="2812224" y="5176964"/>
                  <a:chExt cx="952436" cy="354520"/>
                </a:xfrm>
              </p:grpSpPr>
              <p:sp>
                <p:nvSpPr>
                  <p:cNvPr id="89" name="Freeform: Shape 88">
                    <a:extLst>
                      <a:ext uri="{FF2B5EF4-FFF2-40B4-BE49-F238E27FC236}">
                        <a16:creationId xmlns:a16="http://schemas.microsoft.com/office/drawing/2014/main" id="{CD8A005A-0382-ECCF-22CB-4613590C5E79}"/>
                      </a:ext>
                    </a:extLst>
                  </p:cNvPr>
                  <p:cNvSpPr/>
                  <p:nvPr/>
                </p:nvSpPr>
                <p:spPr>
                  <a:xfrm>
                    <a:off x="2812224" y="5176964"/>
                    <a:ext cx="952436" cy="354520"/>
                  </a:xfrm>
                  <a:custGeom>
                    <a:avLst/>
                    <a:gdLst>
                      <a:gd name="connsiteX0" fmla="*/ 0 w 952436"/>
                      <a:gd name="connsiteY0" fmla="*/ 0 h 354520"/>
                      <a:gd name="connsiteX1" fmla="*/ 1080 w 952436"/>
                      <a:gd name="connsiteY1" fmla="*/ 354520 h 354520"/>
                      <a:gd name="connsiteX2" fmla="*/ 952436 w 952436"/>
                      <a:gd name="connsiteY2" fmla="*/ 354520 h 354520"/>
                      <a:gd name="connsiteX3" fmla="*/ 0 w 952436"/>
                      <a:gd name="connsiteY3" fmla="*/ 0 h 354520"/>
                    </a:gdLst>
                    <a:ahLst/>
                    <a:cxnLst>
                      <a:cxn ang="0">
                        <a:pos x="connsiteX0" y="connsiteY0"/>
                      </a:cxn>
                      <a:cxn ang="0">
                        <a:pos x="connsiteX1" y="connsiteY1"/>
                      </a:cxn>
                      <a:cxn ang="0">
                        <a:pos x="connsiteX2" y="connsiteY2"/>
                      </a:cxn>
                      <a:cxn ang="0">
                        <a:pos x="connsiteX3" y="connsiteY3"/>
                      </a:cxn>
                    </a:cxnLst>
                    <a:rect l="l" t="t" r="r" b="b"/>
                    <a:pathLst>
                      <a:path w="952436" h="354520">
                        <a:moveTo>
                          <a:pt x="0" y="0"/>
                        </a:moveTo>
                        <a:lnTo>
                          <a:pt x="1080" y="354520"/>
                        </a:lnTo>
                        <a:lnTo>
                          <a:pt x="952436" y="354520"/>
                        </a:lnTo>
                        <a:lnTo>
                          <a:pt x="0" y="0"/>
                        </a:lnTo>
                        <a:close/>
                      </a:path>
                    </a:pathLst>
                  </a:custGeom>
                  <a:solidFill>
                    <a:srgbClr val="4D4450"/>
                  </a:solidFill>
                  <a:ln w="635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C654CFAE-7F19-637F-1D58-3CD13B82D85F}"/>
                      </a:ext>
                    </a:extLst>
                  </p:cNvPr>
                  <p:cNvSpPr/>
                  <p:nvPr/>
                </p:nvSpPr>
                <p:spPr>
                  <a:xfrm>
                    <a:off x="2888932" y="5288279"/>
                    <a:ext cx="569404" cy="183769"/>
                  </a:xfrm>
                  <a:custGeom>
                    <a:avLst/>
                    <a:gdLst>
                      <a:gd name="connsiteX0" fmla="*/ 0 w 569404"/>
                      <a:gd name="connsiteY0" fmla="*/ 0 h 183769"/>
                      <a:gd name="connsiteX1" fmla="*/ 4445 w 569404"/>
                      <a:gd name="connsiteY1" fmla="*/ 183769 h 183769"/>
                      <a:gd name="connsiteX2" fmla="*/ 569404 w 569404"/>
                      <a:gd name="connsiteY2" fmla="*/ 183769 h 183769"/>
                      <a:gd name="connsiteX3" fmla="*/ 0 w 569404"/>
                      <a:gd name="connsiteY3" fmla="*/ 0 h 183769"/>
                    </a:gdLst>
                    <a:ahLst/>
                    <a:cxnLst>
                      <a:cxn ang="0">
                        <a:pos x="connsiteX0" y="connsiteY0"/>
                      </a:cxn>
                      <a:cxn ang="0">
                        <a:pos x="connsiteX1" y="connsiteY1"/>
                      </a:cxn>
                      <a:cxn ang="0">
                        <a:pos x="connsiteX2" y="connsiteY2"/>
                      </a:cxn>
                      <a:cxn ang="0">
                        <a:pos x="connsiteX3" y="connsiteY3"/>
                      </a:cxn>
                    </a:cxnLst>
                    <a:rect l="l" t="t" r="r" b="b"/>
                    <a:pathLst>
                      <a:path w="569404" h="183769">
                        <a:moveTo>
                          <a:pt x="0" y="0"/>
                        </a:moveTo>
                        <a:lnTo>
                          <a:pt x="4445" y="183769"/>
                        </a:lnTo>
                        <a:lnTo>
                          <a:pt x="569404" y="183769"/>
                        </a:lnTo>
                        <a:lnTo>
                          <a:pt x="0" y="0"/>
                        </a:lnTo>
                        <a:close/>
                      </a:path>
                    </a:pathLst>
                  </a:custGeom>
                  <a:solidFill>
                    <a:srgbClr val="FCE9A7"/>
                  </a:solidFill>
                  <a:ln w="6350" cap="flat">
                    <a:noFill/>
                    <a:prstDash val="solid"/>
                    <a:miter/>
                  </a:ln>
                </p:spPr>
                <p:txBody>
                  <a:bodyPr rtlCol="0" anchor="ctr"/>
                  <a:lstStyle/>
                  <a:p>
                    <a:endParaRPr lang="en-IN"/>
                  </a:p>
                </p:txBody>
              </p:sp>
            </p:grpSp>
            <p:sp>
              <p:nvSpPr>
                <p:cNvPr id="86" name="Freeform: Shape 85">
                  <a:extLst>
                    <a:ext uri="{FF2B5EF4-FFF2-40B4-BE49-F238E27FC236}">
                      <a16:creationId xmlns:a16="http://schemas.microsoft.com/office/drawing/2014/main" id="{F16F65DF-7B00-79FF-7237-312C552BE86C}"/>
                    </a:ext>
                  </a:extLst>
                </p:cNvPr>
                <p:cNvSpPr/>
                <p:nvPr/>
              </p:nvSpPr>
              <p:spPr>
                <a:xfrm rot="-10800000">
                  <a:off x="2813304" y="5531484"/>
                  <a:ext cx="951357" cy="581533"/>
                </a:xfrm>
                <a:custGeom>
                  <a:avLst/>
                  <a:gdLst>
                    <a:gd name="connsiteX0" fmla="*/ 0 w 951357"/>
                    <a:gd name="connsiteY0" fmla="*/ 0 h 581533"/>
                    <a:gd name="connsiteX1" fmla="*/ 951357 w 951357"/>
                    <a:gd name="connsiteY1" fmla="*/ 0 h 581533"/>
                    <a:gd name="connsiteX2" fmla="*/ 951357 w 951357"/>
                    <a:gd name="connsiteY2" fmla="*/ 581533 h 581533"/>
                    <a:gd name="connsiteX3" fmla="*/ 0 w 951357"/>
                    <a:gd name="connsiteY3" fmla="*/ 581533 h 581533"/>
                  </a:gdLst>
                  <a:ahLst/>
                  <a:cxnLst>
                    <a:cxn ang="0">
                      <a:pos x="connsiteX0" y="connsiteY0"/>
                    </a:cxn>
                    <a:cxn ang="0">
                      <a:pos x="connsiteX1" y="connsiteY1"/>
                    </a:cxn>
                    <a:cxn ang="0">
                      <a:pos x="connsiteX2" y="connsiteY2"/>
                    </a:cxn>
                    <a:cxn ang="0">
                      <a:pos x="connsiteX3" y="connsiteY3"/>
                    </a:cxn>
                  </a:cxnLst>
                  <a:rect l="l" t="t" r="r" b="b"/>
                  <a:pathLst>
                    <a:path w="951357" h="581533">
                      <a:moveTo>
                        <a:pt x="0" y="0"/>
                      </a:moveTo>
                      <a:lnTo>
                        <a:pt x="951357" y="0"/>
                      </a:lnTo>
                      <a:lnTo>
                        <a:pt x="951357" y="581533"/>
                      </a:lnTo>
                      <a:lnTo>
                        <a:pt x="0" y="581533"/>
                      </a:lnTo>
                      <a:close/>
                    </a:path>
                  </a:pathLst>
                </a:custGeom>
                <a:solidFill>
                  <a:srgbClr val="FE504F"/>
                </a:solidFill>
                <a:ln w="63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BF70AE1-E1AD-762D-0F55-C6DE90807E30}"/>
                    </a:ext>
                  </a:extLst>
                </p:cNvPr>
                <p:cNvSpPr/>
                <p:nvPr/>
              </p:nvSpPr>
              <p:spPr>
                <a:xfrm rot="-10800000">
                  <a:off x="3040062" y="5668137"/>
                  <a:ext cx="497839" cy="308228"/>
                </a:xfrm>
                <a:custGeom>
                  <a:avLst/>
                  <a:gdLst>
                    <a:gd name="connsiteX0" fmla="*/ 0 w 497839"/>
                    <a:gd name="connsiteY0" fmla="*/ 0 h 308228"/>
                    <a:gd name="connsiteX1" fmla="*/ 497840 w 497839"/>
                    <a:gd name="connsiteY1" fmla="*/ 0 h 308228"/>
                    <a:gd name="connsiteX2" fmla="*/ 497840 w 497839"/>
                    <a:gd name="connsiteY2" fmla="*/ 308229 h 308228"/>
                    <a:gd name="connsiteX3" fmla="*/ 0 w 497839"/>
                    <a:gd name="connsiteY3" fmla="*/ 308229 h 308228"/>
                  </a:gdLst>
                  <a:ahLst/>
                  <a:cxnLst>
                    <a:cxn ang="0">
                      <a:pos x="connsiteX0" y="connsiteY0"/>
                    </a:cxn>
                    <a:cxn ang="0">
                      <a:pos x="connsiteX1" y="connsiteY1"/>
                    </a:cxn>
                    <a:cxn ang="0">
                      <a:pos x="connsiteX2" y="connsiteY2"/>
                    </a:cxn>
                    <a:cxn ang="0">
                      <a:pos x="connsiteX3" y="connsiteY3"/>
                    </a:cxn>
                  </a:cxnLst>
                  <a:rect l="l" t="t" r="r" b="b"/>
                  <a:pathLst>
                    <a:path w="497839" h="308228">
                      <a:moveTo>
                        <a:pt x="0" y="0"/>
                      </a:moveTo>
                      <a:lnTo>
                        <a:pt x="497840" y="0"/>
                      </a:lnTo>
                      <a:lnTo>
                        <a:pt x="497840" y="308229"/>
                      </a:lnTo>
                      <a:lnTo>
                        <a:pt x="0" y="308229"/>
                      </a:lnTo>
                      <a:close/>
                    </a:path>
                  </a:pathLst>
                </a:custGeom>
                <a:solidFill>
                  <a:srgbClr val="4D4450"/>
                </a:solidFill>
                <a:ln w="635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B04D759-3224-AAC8-25E7-D7F339A2F299}"/>
                    </a:ext>
                  </a:extLst>
                </p:cNvPr>
                <p:cNvSpPr/>
                <p:nvPr/>
              </p:nvSpPr>
              <p:spPr>
                <a:xfrm rot="-10800000">
                  <a:off x="3086163" y="5710872"/>
                  <a:ext cx="405701" cy="222758"/>
                </a:xfrm>
                <a:custGeom>
                  <a:avLst/>
                  <a:gdLst>
                    <a:gd name="connsiteX0" fmla="*/ 0 w 405701"/>
                    <a:gd name="connsiteY0" fmla="*/ 0 h 222758"/>
                    <a:gd name="connsiteX1" fmla="*/ 405702 w 405701"/>
                    <a:gd name="connsiteY1" fmla="*/ 0 h 222758"/>
                    <a:gd name="connsiteX2" fmla="*/ 405702 w 405701"/>
                    <a:gd name="connsiteY2" fmla="*/ 222758 h 222758"/>
                    <a:gd name="connsiteX3" fmla="*/ 0 w 405701"/>
                    <a:gd name="connsiteY3" fmla="*/ 222758 h 222758"/>
                  </a:gdLst>
                  <a:ahLst/>
                  <a:cxnLst>
                    <a:cxn ang="0">
                      <a:pos x="connsiteX0" y="connsiteY0"/>
                    </a:cxn>
                    <a:cxn ang="0">
                      <a:pos x="connsiteX1" y="connsiteY1"/>
                    </a:cxn>
                    <a:cxn ang="0">
                      <a:pos x="connsiteX2" y="connsiteY2"/>
                    </a:cxn>
                    <a:cxn ang="0">
                      <a:pos x="connsiteX3" y="connsiteY3"/>
                    </a:cxn>
                  </a:cxnLst>
                  <a:rect l="l" t="t" r="r" b="b"/>
                  <a:pathLst>
                    <a:path w="405701" h="222758">
                      <a:moveTo>
                        <a:pt x="0" y="0"/>
                      </a:moveTo>
                      <a:lnTo>
                        <a:pt x="405702" y="0"/>
                      </a:lnTo>
                      <a:lnTo>
                        <a:pt x="405702" y="222758"/>
                      </a:lnTo>
                      <a:lnTo>
                        <a:pt x="0" y="222758"/>
                      </a:lnTo>
                      <a:close/>
                    </a:path>
                  </a:pathLst>
                </a:custGeom>
                <a:solidFill>
                  <a:srgbClr val="FCE9A7"/>
                </a:solidFill>
                <a:ln w="6350" cap="flat">
                  <a:noFill/>
                  <a:prstDash val="solid"/>
                  <a:miter/>
                </a:ln>
              </p:spPr>
              <p:txBody>
                <a:bodyPr rtlCol="0" anchor="ctr"/>
                <a:lstStyle/>
                <a:p>
                  <a:endParaRPr lang="en-IN"/>
                </a:p>
              </p:txBody>
            </p:sp>
          </p:grpSp>
          <p:sp>
            <p:nvSpPr>
              <p:cNvPr id="84" name="Freeform: Shape 83">
                <a:extLst>
                  <a:ext uri="{FF2B5EF4-FFF2-40B4-BE49-F238E27FC236}">
                    <a16:creationId xmlns:a16="http://schemas.microsoft.com/office/drawing/2014/main" id="{B97E6488-8D45-056E-EEE0-BB9242A637B2}"/>
                  </a:ext>
                </a:extLst>
              </p:cNvPr>
              <p:cNvSpPr/>
              <p:nvPr/>
            </p:nvSpPr>
            <p:spPr>
              <a:xfrm>
                <a:off x="2813367" y="5527548"/>
                <a:ext cx="34543" cy="585470"/>
              </a:xfrm>
              <a:custGeom>
                <a:avLst/>
                <a:gdLst>
                  <a:gd name="connsiteX0" fmla="*/ 0 w 34543"/>
                  <a:gd name="connsiteY0" fmla="*/ 0 h 585470"/>
                  <a:gd name="connsiteX1" fmla="*/ 34544 w 34543"/>
                  <a:gd name="connsiteY1" fmla="*/ 0 h 585470"/>
                  <a:gd name="connsiteX2" fmla="*/ 34544 w 34543"/>
                  <a:gd name="connsiteY2" fmla="*/ 585470 h 585470"/>
                  <a:gd name="connsiteX3" fmla="*/ 0 w 34543"/>
                  <a:gd name="connsiteY3" fmla="*/ 585470 h 585470"/>
                </a:gdLst>
                <a:ahLst/>
                <a:cxnLst>
                  <a:cxn ang="0">
                    <a:pos x="connsiteX0" y="connsiteY0"/>
                  </a:cxn>
                  <a:cxn ang="0">
                    <a:pos x="connsiteX1" y="connsiteY1"/>
                  </a:cxn>
                  <a:cxn ang="0">
                    <a:pos x="connsiteX2" y="connsiteY2"/>
                  </a:cxn>
                  <a:cxn ang="0">
                    <a:pos x="connsiteX3" y="connsiteY3"/>
                  </a:cxn>
                </a:cxnLst>
                <a:rect l="l" t="t" r="r" b="b"/>
                <a:pathLst>
                  <a:path w="34543" h="585470">
                    <a:moveTo>
                      <a:pt x="0" y="0"/>
                    </a:moveTo>
                    <a:lnTo>
                      <a:pt x="34544" y="0"/>
                    </a:lnTo>
                    <a:lnTo>
                      <a:pt x="34544" y="585470"/>
                    </a:lnTo>
                    <a:lnTo>
                      <a:pt x="0" y="585470"/>
                    </a:lnTo>
                    <a:close/>
                  </a:path>
                </a:pathLst>
              </a:custGeom>
              <a:solidFill>
                <a:srgbClr val="4D4450"/>
              </a:solidFill>
              <a:ln w="6350"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113180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AE530E-B0F2-171F-71B8-303156684622}"/>
              </a:ext>
            </a:extLst>
          </p:cNvPr>
          <p:cNvPicPr>
            <a:picLocks noChangeAspect="1"/>
          </p:cNvPicPr>
          <p:nvPr/>
        </p:nvPicPr>
        <p:blipFill>
          <a:blip r:embed="rId2"/>
          <a:stretch>
            <a:fillRect/>
          </a:stretch>
        </p:blipFill>
        <p:spPr>
          <a:xfrm>
            <a:off x="1317467" y="1259386"/>
            <a:ext cx="9557066" cy="4192320"/>
          </a:xfrm>
          <a:prstGeom prst="rect">
            <a:avLst/>
          </a:prstGeom>
        </p:spPr>
      </p:pic>
      <p:sp>
        <p:nvSpPr>
          <p:cNvPr id="5" name="Freeform: Shape 4">
            <a:extLst>
              <a:ext uri="{FF2B5EF4-FFF2-40B4-BE49-F238E27FC236}">
                <a16:creationId xmlns:a16="http://schemas.microsoft.com/office/drawing/2014/main" id="{B86FBDFF-B389-D85B-7D28-0B8BDCF253DC}"/>
              </a:ext>
            </a:extLst>
          </p:cNvPr>
          <p:cNvSpPr/>
          <p:nvPr/>
        </p:nvSpPr>
        <p:spPr>
          <a:xfrm>
            <a:off x="-190" y="6306384"/>
            <a:ext cx="12192190" cy="551615"/>
          </a:xfrm>
          <a:custGeom>
            <a:avLst/>
            <a:gdLst>
              <a:gd name="connsiteX0" fmla="*/ 0 w 12192190"/>
              <a:gd name="connsiteY0" fmla="*/ 0 h 747013"/>
              <a:gd name="connsiteX1" fmla="*/ 12192191 w 12192190"/>
              <a:gd name="connsiteY1" fmla="*/ 0 h 747013"/>
              <a:gd name="connsiteX2" fmla="*/ 12192191 w 12192190"/>
              <a:gd name="connsiteY2" fmla="*/ 747014 h 747013"/>
              <a:gd name="connsiteX3" fmla="*/ 0 w 12192190"/>
              <a:gd name="connsiteY3" fmla="*/ 747014 h 747013"/>
            </a:gdLst>
            <a:ahLst/>
            <a:cxnLst>
              <a:cxn ang="0">
                <a:pos x="connsiteX0" y="connsiteY0"/>
              </a:cxn>
              <a:cxn ang="0">
                <a:pos x="connsiteX1" y="connsiteY1"/>
              </a:cxn>
              <a:cxn ang="0">
                <a:pos x="connsiteX2" y="connsiteY2"/>
              </a:cxn>
              <a:cxn ang="0">
                <a:pos x="connsiteX3" y="connsiteY3"/>
              </a:cxn>
            </a:cxnLst>
            <a:rect l="l" t="t" r="r" b="b"/>
            <a:pathLst>
              <a:path w="12192190" h="747013">
                <a:moveTo>
                  <a:pt x="0" y="0"/>
                </a:moveTo>
                <a:lnTo>
                  <a:pt x="12192191" y="0"/>
                </a:lnTo>
                <a:lnTo>
                  <a:pt x="12192191" y="747014"/>
                </a:lnTo>
                <a:lnTo>
                  <a:pt x="0" y="747014"/>
                </a:lnTo>
                <a:close/>
              </a:path>
            </a:pathLst>
          </a:custGeom>
          <a:solidFill>
            <a:srgbClr val="262626"/>
          </a:solidFill>
          <a:ln w="6350" cap="flat">
            <a:noFill/>
            <a:prstDash val="solid"/>
            <a:miter/>
          </a:ln>
        </p:spPr>
        <p:txBody>
          <a:bodyPr rtlCol="0" anchor="ctr"/>
          <a:lstStyle/>
          <a:p>
            <a:endParaRPr lang="en-IN"/>
          </a:p>
        </p:txBody>
      </p:sp>
      <p:grpSp>
        <p:nvGrpSpPr>
          <p:cNvPr id="6" name="Graphic 2">
            <a:extLst>
              <a:ext uri="{FF2B5EF4-FFF2-40B4-BE49-F238E27FC236}">
                <a16:creationId xmlns:a16="http://schemas.microsoft.com/office/drawing/2014/main" id="{1587E46A-564A-73BE-6E37-866CFA59041F}"/>
              </a:ext>
            </a:extLst>
          </p:cNvPr>
          <p:cNvGrpSpPr/>
          <p:nvPr/>
        </p:nvGrpSpPr>
        <p:grpSpPr>
          <a:xfrm>
            <a:off x="767658" y="6499553"/>
            <a:ext cx="10668825" cy="77787"/>
            <a:chOff x="761682" y="6319202"/>
            <a:chExt cx="10668825" cy="77787"/>
          </a:xfrm>
          <a:solidFill>
            <a:srgbClr val="BEBEBE"/>
          </a:solidFill>
        </p:grpSpPr>
        <p:sp>
          <p:nvSpPr>
            <p:cNvPr id="7" name="Freeform: Shape 6">
              <a:extLst>
                <a:ext uri="{FF2B5EF4-FFF2-40B4-BE49-F238E27FC236}">
                  <a16:creationId xmlns:a16="http://schemas.microsoft.com/office/drawing/2014/main" id="{C1D76C7E-0322-74A8-6E8D-4284682E6222}"/>
                </a:ext>
              </a:extLst>
            </p:cNvPr>
            <p:cNvSpPr/>
            <p:nvPr/>
          </p:nvSpPr>
          <p:spPr>
            <a:xfrm>
              <a:off x="761682" y="6319202"/>
              <a:ext cx="1002982" cy="77787"/>
            </a:xfrm>
            <a:custGeom>
              <a:avLst/>
              <a:gdLst>
                <a:gd name="connsiteX0" fmla="*/ 939483 w 1002982"/>
                <a:gd name="connsiteY0" fmla="*/ 77788 h 77787"/>
                <a:gd name="connsiteX1" fmla="*/ 0 w 1002982"/>
                <a:gd name="connsiteY1" fmla="*/ 77788 h 77787"/>
                <a:gd name="connsiteX2" fmla="*/ 63500 w 1002982"/>
                <a:gd name="connsiteY2" fmla="*/ 0 h 77787"/>
                <a:gd name="connsiteX3" fmla="*/ 1002983 w 1002982"/>
                <a:gd name="connsiteY3" fmla="*/ 0 h 77787"/>
                <a:gd name="connsiteX4" fmla="*/ 939483 w 1002982"/>
                <a:gd name="connsiteY4" fmla="*/ 77788 h 77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787">
                  <a:moveTo>
                    <a:pt x="939483" y="77788"/>
                  </a:moveTo>
                  <a:lnTo>
                    <a:pt x="0" y="77788"/>
                  </a:lnTo>
                  <a:lnTo>
                    <a:pt x="63500" y="0"/>
                  </a:lnTo>
                  <a:lnTo>
                    <a:pt x="1002983" y="0"/>
                  </a:lnTo>
                  <a:lnTo>
                    <a:pt x="939483" y="77788"/>
                  </a:lnTo>
                  <a:close/>
                </a:path>
              </a:pathLst>
            </a:custGeom>
            <a:solidFill>
              <a:srgbClr val="BEBEBE"/>
            </a:solidFill>
            <a:ln w="63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9109047F-C06A-A01B-FA39-A1B6B520CC5E}"/>
                </a:ext>
              </a:extLst>
            </p:cNvPr>
            <p:cNvSpPr/>
            <p:nvPr/>
          </p:nvSpPr>
          <p:spPr>
            <a:xfrm>
              <a:off x="3983672" y="6319202"/>
              <a:ext cx="1002982" cy="77787"/>
            </a:xfrm>
            <a:custGeom>
              <a:avLst/>
              <a:gdLst>
                <a:gd name="connsiteX0" fmla="*/ 939483 w 1002982"/>
                <a:gd name="connsiteY0" fmla="*/ 77788 h 77787"/>
                <a:gd name="connsiteX1" fmla="*/ 0 w 1002982"/>
                <a:gd name="connsiteY1" fmla="*/ 77788 h 77787"/>
                <a:gd name="connsiteX2" fmla="*/ 63500 w 1002982"/>
                <a:gd name="connsiteY2" fmla="*/ 0 h 77787"/>
                <a:gd name="connsiteX3" fmla="*/ 1002983 w 1002982"/>
                <a:gd name="connsiteY3" fmla="*/ 0 h 77787"/>
                <a:gd name="connsiteX4" fmla="*/ 939483 w 1002982"/>
                <a:gd name="connsiteY4" fmla="*/ 77788 h 77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787">
                  <a:moveTo>
                    <a:pt x="939483" y="77788"/>
                  </a:moveTo>
                  <a:lnTo>
                    <a:pt x="0" y="77788"/>
                  </a:lnTo>
                  <a:lnTo>
                    <a:pt x="63500" y="0"/>
                  </a:lnTo>
                  <a:lnTo>
                    <a:pt x="1002983" y="0"/>
                  </a:lnTo>
                  <a:lnTo>
                    <a:pt x="939483" y="77788"/>
                  </a:lnTo>
                  <a:close/>
                </a:path>
              </a:pathLst>
            </a:custGeom>
            <a:solidFill>
              <a:srgbClr val="BEBEBE"/>
            </a:solidFill>
            <a:ln w="63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A3BA8C9-C2A3-27C7-3965-CFACD0A9A644}"/>
                </a:ext>
              </a:extLst>
            </p:cNvPr>
            <p:cNvSpPr/>
            <p:nvPr/>
          </p:nvSpPr>
          <p:spPr>
            <a:xfrm>
              <a:off x="7205598" y="6319202"/>
              <a:ext cx="1002982" cy="77787"/>
            </a:xfrm>
            <a:custGeom>
              <a:avLst/>
              <a:gdLst>
                <a:gd name="connsiteX0" fmla="*/ 939482 w 1002982"/>
                <a:gd name="connsiteY0" fmla="*/ 77788 h 77787"/>
                <a:gd name="connsiteX1" fmla="*/ 0 w 1002982"/>
                <a:gd name="connsiteY1" fmla="*/ 77788 h 77787"/>
                <a:gd name="connsiteX2" fmla="*/ 63500 w 1002982"/>
                <a:gd name="connsiteY2" fmla="*/ 0 h 77787"/>
                <a:gd name="connsiteX3" fmla="*/ 1002982 w 1002982"/>
                <a:gd name="connsiteY3" fmla="*/ 0 h 77787"/>
                <a:gd name="connsiteX4" fmla="*/ 939482 w 1002982"/>
                <a:gd name="connsiteY4" fmla="*/ 77788 h 77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787">
                  <a:moveTo>
                    <a:pt x="939482" y="77788"/>
                  </a:moveTo>
                  <a:lnTo>
                    <a:pt x="0" y="77788"/>
                  </a:lnTo>
                  <a:lnTo>
                    <a:pt x="63500" y="0"/>
                  </a:lnTo>
                  <a:lnTo>
                    <a:pt x="1002982" y="0"/>
                  </a:lnTo>
                  <a:lnTo>
                    <a:pt x="939482" y="77788"/>
                  </a:lnTo>
                  <a:close/>
                </a:path>
              </a:pathLst>
            </a:custGeom>
            <a:solidFill>
              <a:srgbClr val="BEBEBE"/>
            </a:solidFill>
            <a:ln w="63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CC20695-1049-95EE-F35A-299C0424A655}"/>
                </a:ext>
              </a:extLst>
            </p:cNvPr>
            <p:cNvSpPr/>
            <p:nvPr/>
          </p:nvSpPr>
          <p:spPr>
            <a:xfrm>
              <a:off x="10427525" y="6319202"/>
              <a:ext cx="1002982" cy="77787"/>
            </a:xfrm>
            <a:custGeom>
              <a:avLst/>
              <a:gdLst>
                <a:gd name="connsiteX0" fmla="*/ 939482 w 1002982"/>
                <a:gd name="connsiteY0" fmla="*/ 77788 h 77787"/>
                <a:gd name="connsiteX1" fmla="*/ 0 w 1002982"/>
                <a:gd name="connsiteY1" fmla="*/ 77788 h 77787"/>
                <a:gd name="connsiteX2" fmla="*/ 63500 w 1002982"/>
                <a:gd name="connsiteY2" fmla="*/ 0 h 77787"/>
                <a:gd name="connsiteX3" fmla="*/ 1002982 w 1002982"/>
                <a:gd name="connsiteY3" fmla="*/ 0 h 77787"/>
                <a:gd name="connsiteX4" fmla="*/ 939482 w 1002982"/>
                <a:gd name="connsiteY4" fmla="*/ 77788 h 77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787">
                  <a:moveTo>
                    <a:pt x="939482" y="77788"/>
                  </a:moveTo>
                  <a:lnTo>
                    <a:pt x="0" y="77788"/>
                  </a:lnTo>
                  <a:lnTo>
                    <a:pt x="63500" y="0"/>
                  </a:lnTo>
                  <a:lnTo>
                    <a:pt x="1002982" y="0"/>
                  </a:lnTo>
                  <a:lnTo>
                    <a:pt x="939482" y="77788"/>
                  </a:lnTo>
                  <a:close/>
                </a:path>
              </a:pathLst>
            </a:custGeom>
            <a:solidFill>
              <a:srgbClr val="BEBEBE"/>
            </a:solidFill>
            <a:ln w="6350" cap="flat">
              <a:noFill/>
              <a:prstDash val="solid"/>
              <a:miter/>
            </a:ln>
          </p:spPr>
          <p:txBody>
            <a:bodyPr rtlCol="0" anchor="ctr"/>
            <a:lstStyle/>
            <a:p>
              <a:endParaRPr lang="en-IN"/>
            </a:p>
          </p:txBody>
        </p:sp>
      </p:grpSp>
      <p:grpSp>
        <p:nvGrpSpPr>
          <p:cNvPr id="34" name="Graphic 2">
            <a:extLst>
              <a:ext uri="{FF2B5EF4-FFF2-40B4-BE49-F238E27FC236}">
                <a16:creationId xmlns:a16="http://schemas.microsoft.com/office/drawing/2014/main" id="{ED49FC8C-AA67-A3BF-FBD5-44A1EC267D54}"/>
              </a:ext>
            </a:extLst>
          </p:cNvPr>
          <p:cNvGrpSpPr/>
          <p:nvPr/>
        </p:nvGrpSpPr>
        <p:grpSpPr>
          <a:xfrm>
            <a:off x="8734581" y="5849550"/>
            <a:ext cx="2200411" cy="913667"/>
            <a:chOff x="8361553" y="5675472"/>
            <a:chExt cx="2542521" cy="992789"/>
          </a:xfrm>
        </p:grpSpPr>
        <p:grpSp>
          <p:nvGrpSpPr>
            <p:cNvPr id="35" name="Graphic 2">
              <a:extLst>
                <a:ext uri="{FF2B5EF4-FFF2-40B4-BE49-F238E27FC236}">
                  <a16:creationId xmlns:a16="http://schemas.microsoft.com/office/drawing/2014/main" id="{BA32C061-5C0D-B438-80A2-FA210AAB041E}"/>
                </a:ext>
              </a:extLst>
            </p:cNvPr>
            <p:cNvGrpSpPr/>
            <p:nvPr/>
          </p:nvGrpSpPr>
          <p:grpSpPr>
            <a:xfrm>
              <a:off x="9653206" y="5675472"/>
              <a:ext cx="1250868" cy="872621"/>
              <a:chOff x="9653206" y="5675472"/>
              <a:chExt cx="1250868" cy="872621"/>
            </a:xfrm>
          </p:grpSpPr>
          <p:sp>
            <p:nvSpPr>
              <p:cNvPr id="36" name="Freeform: Shape 35">
                <a:extLst>
                  <a:ext uri="{FF2B5EF4-FFF2-40B4-BE49-F238E27FC236}">
                    <a16:creationId xmlns:a16="http://schemas.microsoft.com/office/drawing/2014/main" id="{6BF98AE8-7D3C-2132-AF46-2084E71981B6}"/>
                  </a:ext>
                </a:extLst>
              </p:cNvPr>
              <p:cNvSpPr/>
              <p:nvPr/>
            </p:nvSpPr>
            <p:spPr>
              <a:xfrm>
                <a:off x="9653206" y="5675472"/>
                <a:ext cx="1250868" cy="872621"/>
              </a:xfrm>
              <a:custGeom>
                <a:avLst/>
                <a:gdLst>
                  <a:gd name="connsiteX0" fmla="*/ 64 w 1250868"/>
                  <a:gd name="connsiteY0" fmla="*/ 808640 h 872621"/>
                  <a:gd name="connsiteX1" fmla="*/ 345060 w 1250868"/>
                  <a:gd name="connsiteY1" fmla="*/ 465930 h 872621"/>
                  <a:gd name="connsiteX2" fmla="*/ 857631 w 1250868"/>
                  <a:gd name="connsiteY2" fmla="*/ 412 h 872621"/>
                  <a:gd name="connsiteX3" fmla="*/ 1171385 w 1250868"/>
                  <a:gd name="connsiteY3" fmla="*/ 171163 h 872621"/>
                  <a:gd name="connsiteX4" fmla="*/ 1018413 w 1250868"/>
                  <a:gd name="connsiteY4" fmla="*/ 741965 h 872621"/>
                  <a:gd name="connsiteX5" fmla="*/ 12002 w 1250868"/>
                  <a:gd name="connsiteY5" fmla="*/ 865536 h 872621"/>
                  <a:gd name="connsiteX6" fmla="*/ 0 w 1250868"/>
                  <a:gd name="connsiteY6" fmla="*/ 808640 h 87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868" h="872621">
                    <a:moveTo>
                      <a:pt x="64" y="808640"/>
                    </a:moveTo>
                    <a:cubicBezTo>
                      <a:pt x="64" y="808640"/>
                      <a:pt x="176848" y="714533"/>
                      <a:pt x="345060" y="465930"/>
                    </a:cubicBezTo>
                    <a:cubicBezTo>
                      <a:pt x="513271" y="217328"/>
                      <a:pt x="706057" y="-11018"/>
                      <a:pt x="857631" y="412"/>
                    </a:cubicBezTo>
                    <a:cubicBezTo>
                      <a:pt x="1009206" y="11842"/>
                      <a:pt x="1071246" y="-1747"/>
                      <a:pt x="1171385" y="171163"/>
                    </a:cubicBezTo>
                    <a:cubicBezTo>
                      <a:pt x="1271588" y="344137"/>
                      <a:pt x="1328293" y="555719"/>
                      <a:pt x="1018413" y="741965"/>
                    </a:cubicBezTo>
                    <a:cubicBezTo>
                      <a:pt x="708597" y="928210"/>
                      <a:pt x="467868" y="858424"/>
                      <a:pt x="12002" y="865536"/>
                    </a:cubicBezTo>
                    <a:lnTo>
                      <a:pt x="0" y="808640"/>
                    </a:lnTo>
                    <a:close/>
                  </a:path>
                </a:pathLst>
              </a:custGeom>
              <a:solidFill>
                <a:srgbClr val="595959"/>
              </a:solidFill>
              <a:ln w="63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00121F6-FC07-2739-3902-45138AF9F6B1}"/>
                  </a:ext>
                </a:extLst>
              </p:cNvPr>
              <p:cNvSpPr/>
              <p:nvPr/>
            </p:nvSpPr>
            <p:spPr>
              <a:xfrm>
                <a:off x="9685908" y="5831539"/>
                <a:ext cx="1042235" cy="668574"/>
              </a:xfrm>
              <a:custGeom>
                <a:avLst/>
                <a:gdLst>
                  <a:gd name="connsiteX0" fmla="*/ 0 w 1042235"/>
                  <a:gd name="connsiteY0" fmla="*/ 668574 h 668574"/>
                  <a:gd name="connsiteX1" fmla="*/ 384048 w 1042235"/>
                  <a:gd name="connsiteY1" fmla="*/ 338565 h 668574"/>
                  <a:gd name="connsiteX2" fmla="*/ 756476 w 1042235"/>
                  <a:gd name="connsiteY2" fmla="*/ 300 h 668574"/>
                  <a:gd name="connsiteX3" fmla="*/ 984504 w 1042235"/>
                  <a:gd name="connsiteY3" fmla="*/ 124379 h 668574"/>
                  <a:gd name="connsiteX4" fmla="*/ 873379 w 1042235"/>
                  <a:gd name="connsiteY4" fmla="*/ 539161 h 668574"/>
                  <a:gd name="connsiteX5" fmla="*/ 142875 w 1042235"/>
                  <a:gd name="connsiteY5" fmla="*/ 645651 h 668574"/>
                  <a:gd name="connsiteX6" fmla="*/ 0 w 1042235"/>
                  <a:gd name="connsiteY6" fmla="*/ 668574 h 66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235" h="668574">
                    <a:moveTo>
                      <a:pt x="0" y="668574"/>
                    </a:moveTo>
                    <a:cubicBezTo>
                      <a:pt x="0" y="668574"/>
                      <a:pt x="261874" y="519222"/>
                      <a:pt x="384048" y="338565"/>
                    </a:cubicBezTo>
                    <a:cubicBezTo>
                      <a:pt x="506285" y="157907"/>
                      <a:pt x="646367" y="-8018"/>
                      <a:pt x="756476" y="300"/>
                    </a:cubicBezTo>
                    <a:cubicBezTo>
                      <a:pt x="866648" y="8619"/>
                      <a:pt x="911670" y="-1287"/>
                      <a:pt x="984504" y="124379"/>
                    </a:cubicBezTo>
                    <a:cubicBezTo>
                      <a:pt x="1057275" y="250046"/>
                      <a:pt x="1098487" y="403779"/>
                      <a:pt x="873379" y="539161"/>
                    </a:cubicBezTo>
                    <a:cubicBezTo>
                      <a:pt x="648272" y="674480"/>
                      <a:pt x="474091" y="640507"/>
                      <a:pt x="142875" y="645651"/>
                    </a:cubicBezTo>
                    <a:lnTo>
                      <a:pt x="0" y="668574"/>
                    </a:lnTo>
                    <a:close/>
                  </a:path>
                </a:pathLst>
              </a:custGeom>
              <a:solidFill>
                <a:srgbClr val="8B8B8B"/>
              </a:solidFill>
              <a:ln w="63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57FA722-6832-DD2E-EBFC-02A145F5B9A4}"/>
                  </a:ext>
                </a:extLst>
              </p:cNvPr>
              <p:cNvSpPr/>
              <p:nvPr/>
            </p:nvSpPr>
            <p:spPr>
              <a:xfrm>
                <a:off x="9659873" y="5988747"/>
                <a:ext cx="917905" cy="522669"/>
              </a:xfrm>
              <a:custGeom>
                <a:avLst/>
                <a:gdLst>
                  <a:gd name="connsiteX0" fmla="*/ 0 w 917905"/>
                  <a:gd name="connsiteY0" fmla="*/ 522669 h 522669"/>
                  <a:gd name="connsiteX1" fmla="*/ 503110 w 917905"/>
                  <a:gd name="connsiteY1" fmla="*/ 213361 h 522669"/>
                  <a:gd name="connsiteX2" fmla="*/ 737807 w 917905"/>
                  <a:gd name="connsiteY2" fmla="*/ 191 h 522669"/>
                  <a:gd name="connsiteX3" fmla="*/ 881507 w 917905"/>
                  <a:gd name="connsiteY3" fmla="*/ 78360 h 522669"/>
                  <a:gd name="connsiteX4" fmla="*/ 811467 w 917905"/>
                  <a:gd name="connsiteY4" fmla="*/ 339726 h 522669"/>
                  <a:gd name="connsiteX5" fmla="*/ 543433 w 917905"/>
                  <a:gd name="connsiteY5" fmla="*/ 406782 h 522669"/>
                  <a:gd name="connsiteX6" fmla="*/ 150495 w 917905"/>
                  <a:gd name="connsiteY6" fmla="*/ 471298 h 522669"/>
                  <a:gd name="connsiteX7" fmla="*/ 0 w 917905"/>
                  <a:gd name="connsiteY7" fmla="*/ 522606 h 52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905" h="522669">
                    <a:moveTo>
                      <a:pt x="0" y="522669"/>
                    </a:moveTo>
                    <a:cubicBezTo>
                      <a:pt x="0" y="522669"/>
                      <a:pt x="426085" y="327153"/>
                      <a:pt x="503110" y="213361"/>
                    </a:cubicBezTo>
                    <a:cubicBezTo>
                      <a:pt x="580136" y="99505"/>
                      <a:pt x="668401" y="-5079"/>
                      <a:pt x="737807" y="191"/>
                    </a:cubicBezTo>
                    <a:cubicBezTo>
                      <a:pt x="807212" y="5462"/>
                      <a:pt x="835596" y="-825"/>
                      <a:pt x="881507" y="78360"/>
                    </a:cubicBezTo>
                    <a:cubicBezTo>
                      <a:pt x="927418" y="157544"/>
                      <a:pt x="953326" y="254445"/>
                      <a:pt x="811467" y="339726"/>
                    </a:cubicBezTo>
                    <a:cubicBezTo>
                      <a:pt x="720471" y="394463"/>
                      <a:pt x="642620" y="405258"/>
                      <a:pt x="543433" y="406782"/>
                    </a:cubicBezTo>
                    <a:cubicBezTo>
                      <a:pt x="410020" y="408877"/>
                      <a:pt x="277495" y="430467"/>
                      <a:pt x="150495" y="471298"/>
                    </a:cubicBezTo>
                    <a:lnTo>
                      <a:pt x="0" y="522606"/>
                    </a:lnTo>
                    <a:close/>
                  </a:path>
                </a:pathLst>
              </a:custGeom>
              <a:solidFill>
                <a:srgbClr val="BEBEBE"/>
              </a:solidFill>
              <a:ln w="6350" cap="flat">
                <a:noFill/>
                <a:prstDash val="solid"/>
                <a:miter/>
              </a:ln>
            </p:spPr>
            <p:txBody>
              <a:bodyPr rtlCol="0" anchor="ctr"/>
              <a:lstStyle/>
              <a:p>
                <a:endParaRPr lang="en-IN"/>
              </a:p>
            </p:txBody>
          </p:sp>
        </p:grpSp>
        <p:grpSp>
          <p:nvGrpSpPr>
            <p:cNvPr id="39" name="Graphic 2">
              <a:extLst>
                <a:ext uri="{FF2B5EF4-FFF2-40B4-BE49-F238E27FC236}">
                  <a16:creationId xmlns:a16="http://schemas.microsoft.com/office/drawing/2014/main" id="{FB5EC3AD-43B0-FE44-362B-A4A459E0702C}"/>
                </a:ext>
              </a:extLst>
            </p:cNvPr>
            <p:cNvGrpSpPr/>
            <p:nvPr/>
          </p:nvGrpSpPr>
          <p:grpSpPr>
            <a:xfrm>
              <a:off x="8361553" y="6133083"/>
              <a:ext cx="1413763" cy="535178"/>
              <a:chOff x="8361553" y="6133083"/>
              <a:chExt cx="1413763" cy="535178"/>
            </a:xfrm>
          </p:grpSpPr>
          <p:sp>
            <p:nvSpPr>
              <p:cNvPr id="40" name="Freeform: Shape 39">
                <a:extLst>
                  <a:ext uri="{FF2B5EF4-FFF2-40B4-BE49-F238E27FC236}">
                    <a16:creationId xmlns:a16="http://schemas.microsoft.com/office/drawing/2014/main" id="{B5BEF0A0-C51A-514B-A557-DDF5138AEF33}"/>
                  </a:ext>
                </a:extLst>
              </p:cNvPr>
              <p:cNvSpPr/>
              <p:nvPr/>
            </p:nvSpPr>
            <p:spPr>
              <a:xfrm>
                <a:off x="8401720" y="6133083"/>
                <a:ext cx="1360388" cy="421386"/>
              </a:xfrm>
              <a:custGeom>
                <a:avLst/>
                <a:gdLst>
                  <a:gd name="connsiteX0" fmla="*/ 377473 w 1360388"/>
                  <a:gd name="connsiteY0" fmla="*/ 158052 h 421386"/>
                  <a:gd name="connsiteX1" fmla="*/ 20857 w 1360388"/>
                  <a:gd name="connsiteY1" fmla="*/ 174816 h 421386"/>
                  <a:gd name="connsiteX2" fmla="*/ 536 w 1360388"/>
                  <a:gd name="connsiteY2" fmla="*/ 174816 h 421386"/>
                  <a:gd name="connsiteX3" fmla="*/ 536 w 1360388"/>
                  <a:gd name="connsiteY3" fmla="*/ 349568 h 421386"/>
                  <a:gd name="connsiteX4" fmla="*/ 122647 w 1360388"/>
                  <a:gd name="connsiteY4" fmla="*/ 421386 h 421386"/>
                  <a:gd name="connsiteX5" fmla="*/ 1330481 w 1360388"/>
                  <a:gd name="connsiteY5" fmla="*/ 421386 h 421386"/>
                  <a:gd name="connsiteX6" fmla="*/ 1360389 w 1360388"/>
                  <a:gd name="connsiteY6" fmla="*/ 156845 h 421386"/>
                  <a:gd name="connsiteX7" fmla="*/ 770220 w 1360388"/>
                  <a:gd name="connsiteY7" fmla="*/ 156845 h 421386"/>
                  <a:gd name="connsiteX8" fmla="*/ 770220 w 1360388"/>
                  <a:gd name="connsiteY8" fmla="*/ 0 h 421386"/>
                  <a:gd name="connsiteX9" fmla="*/ 510441 w 1360388"/>
                  <a:gd name="connsiteY9" fmla="*/ 0 h 421386"/>
                  <a:gd name="connsiteX10" fmla="*/ 377409 w 1360388"/>
                  <a:gd name="connsiteY10" fmla="*/ 157988 h 42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0388" h="421386">
                    <a:moveTo>
                      <a:pt x="377473" y="158052"/>
                    </a:moveTo>
                    <a:lnTo>
                      <a:pt x="20857" y="174816"/>
                    </a:lnTo>
                    <a:lnTo>
                      <a:pt x="536" y="174816"/>
                    </a:lnTo>
                    <a:cubicBezTo>
                      <a:pt x="536" y="174816"/>
                      <a:pt x="-670" y="287338"/>
                      <a:pt x="536" y="349568"/>
                    </a:cubicBezTo>
                    <a:cubicBezTo>
                      <a:pt x="1743" y="411798"/>
                      <a:pt x="122647" y="421386"/>
                      <a:pt x="122647" y="421386"/>
                    </a:cubicBezTo>
                    <a:lnTo>
                      <a:pt x="1330481" y="421386"/>
                    </a:lnTo>
                    <a:lnTo>
                      <a:pt x="1360389" y="156845"/>
                    </a:lnTo>
                    <a:lnTo>
                      <a:pt x="770220" y="156845"/>
                    </a:lnTo>
                    <a:lnTo>
                      <a:pt x="770220" y="0"/>
                    </a:lnTo>
                    <a:lnTo>
                      <a:pt x="510441" y="0"/>
                    </a:lnTo>
                    <a:lnTo>
                      <a:pt x="377409" y="157988"/>
                    </a:lnTo>
                    <a:close/>
                  </a:path>
                </a:pathLst>
              </a:custGeom>
              <a:solidFill>
                <a:srgbClr val="FBE8A6"/>
              </a:solidFill>
              <a:ln w="6350" cap="flat">
                <a:noFill/>
                <a:prstDash val="solid"/>
                <a:miter/>
              </a:ln>
            </p:spPr>
            <p:txBody>
              <a:bodyPr rtlCol="0" anchor="ctr"/>
              <a:lstStyle/>
              <a:p>
                <a:endParaRPr lang="en-IN"/>
              </a:p>
            </p:txBody>
          </p:sp>
          <p:grpSp>
            <p:nvGrpSpPr>
              <p:cNvPr id="41" name="Graphic 2">
                <a:extLst>
                  <a:ext uri="{FF2B5EF4-FFF2-40B4-BE49-F238E27FC236}">
                    <a16:creationId xmlns:a16="http://schemas.microsoft.com/office/drawing/2014/main" id="{309BF129-0549-A312-D772-ED2DEEB5CBD6}"/>
                  </a:ext>
                </a:extLst>
              </p:cNvPr>
              <p:cNvGrpSpPr/>
              <p:nvPr/>
            </p:nvGrpSpPr>
            <p:grpSpPr>
              <a:xfrm>
                <a:off x="8517763" y="6431661"/>
                <a:ext cx="1109916" cy="122808"/>
                <a:chOff x="8517763" y="6431661"/>
                <a:chExt cx="1109916" cy="122808"/>
              </a:xfrm>
              <a:solidFill>
                <a:srgbClr val="000000"/>
              </a:solidFill>
            </p:grpSpPr>
            <p:sp>
              <p:nvSpPr>
                <p:cNvPr id="42" name="Freeform: Shape 41">
                  <a:extLst>
                    <a:ext uri="{FF2B5EF4-FFF2-40B4-BE49-F238E27FC236}">
                      <a16:creationId xmlns:a16="http://schemas.microsoft.com/office/drawing/2014/main" id="{F8E2BC7D-2D8E-9E36-EC7B-58462DDEE877}"/>
                    </a:ext>
                  </a:extLst>
                </p:cNvPr>
                <p:cNvSpPr/>
                <p:nvPr/>
              </p:nvSpPr>
              <p:spPr>
                <a:xfrm>
                  <a:off x="8517763" y="6431661"/>
                  <a:ext cx="251459" cy="122808"/>
                </a:xfrm>
                <a:custGeom>
                  <a:avLst/>
                  <a:gdLst>
                    <a:gd name="connsiteX0" fmla="*/ 125730 w 251459"/>
                    <a:gd name="connsiteY0" fmla="*/ 0 h 122808"/>
                    <a:gd name="connsiteX1" fmla="*/ 0 w 251459"/>
                    <a:gd name="connsiteY1" fmla="*/ 122491 h 122808"/>
                    <a:gd name="connsiteX2" fmla="*/ 3366 w 251459"/>
                    <a:gd name="connsiteY2" fmla="*/ 122809 h 122808"/>
                    <a:gd name="connsiteX3" fmla="*/ 251460 w 251459"/>
                    <a:gd name="connsiteY3" fmla="*/ 122809 h 122808"/>
                    <a:gd name="connsiteX4" fmla="*/ 125730 w 251459"/>
                    <a:gd name="connsiteY4" fmla="*/ 0 h 122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59" h="122808">
                      <a:moveTo>
                        <a:pt x="125730" y="0"/>
                      </a:moveTo>
                      <a:cubicBezTo>
                        <a:pt x="57341" y="0"/>
                        <a:pt x="1842" y="54546"/>
                        <a:pt x="0" y="122491"/>
                      </a:cubicBezTo>
                      <a:cubicBezTo>
                        <a:pt x="2159" y="122746"/>
                        <a:pt x="3366" y="122809"/>
                        <a:pt x="3366" y="122809"/>
                      </a:cubicBezTo>
                      <a:lnTo>
                        <a:pt x="251460" y="122809"/>
                      </a:lnTo>
                      <a:cubicBezTo>
                        <a:pt x="249809" y="54737"/>
                        <a:pt x="194183" y="0"/>
                        <a:pt x="125730" y="0"/>
                      </a:cubicBezTo>
                      <a:close/>
                    </a:path>
                  </a:pathLst>
                </a:custGeom>
                <a:solidFill>
                  <a:srgbClr val="000000"/>
                </a:solidFill>
                <a:ln w="6350"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24090C5A-09A4-D9A8-79D7-7A238CFAAB2F}"/>
                    </a:ext>
                  </a:extLst>
                </p:cNvPr>
                <p:cNvSpPr/>
                <p:nvPr/>
              </p:nvSpPr>
              <p:spPr>
                <a:xfrm>
                  <a:off x="9376219" y="6431661"/>
                  <a:ext cx="251460" cy="122808"/>
                </a:xfrm>
                <a:custGeom>
                  <a:avLst/>
                  <a:gdLst>
                    <a:gd name="connsiteX0" fmla="*/ 125730 w 251460"/>
                    <a:gd name="connsiteY0" fmla="*/ 0 h 122808"/>
                    <a:gd name="connsiteX1" fmla="*/ 0 w 251460"/>
                    <a:gd name="connsiteY1" fmla="*/ 122809 h 122808"/>
                    <a:gd name="connsiteX2" fmla="*/ 251461 w 251460"/>
                    <a:gd name="connsiteY2" fmla="*/ 122809 h 122808"/>
                    <a:gd name="connsiteX3" fmla="*/ 125730 w 251460"/>
                    <a:gd name="connsiteY3" fmla="*/ 0 h 122808"/>
                  </a:gdLst>
                  <a:ahLst/>
                  <a:cxnLst>
                    <a:cxn ang="0">
                      <a:pos x="connsiteX0" y="connsiteY0"/>
                    </a:cxn>
                    <a:cxn ang="0">
                      <a:pos x="connsiteX1" y="connsiteY1"/>
                    </a:cxn>
                    <a:cxn ang="0">
                      <a:pos x="connsiteX2" y="connsiteY2"/>
                    </a:cxn>
                    <a:cxn ang="0">
                      <a:pos x="connsiteX3" y="connsiteY3"/>
                    </a:cxn>
                  </a:cxnLst>
                  <a:rect l="l" t="t" r="r" b="b"/>
                  <a:pathLst>
                    <a:path w="251460" h="122808">
                      <a:moveTo>
                        <a:pt x="125730" y="0"/>
                      </a:moveTo>
                      <a:cubicBezTo>
                        <a:pt x="57214" y="0"/>
                        <a:pt x="1651" y="54737"/>
                        <a:pt x="0" y="122809"/>
                      </a:cubicBezTo>
                      <a:lnTo>
                        <a:pt x="251461" y="122809"/>
                      </a:lnTo>
                      <a:cubicBezTo>
                        <a:pt x="249810" y="54737"/>
                        <a:pt x="194184" y="0"/>
                        <a:pt x="125730" y="0"/>
                      </a:cubicBezTo>
                      <a:close/>
                    </a:path>
                  </a:pathLst>
                </a:custGeom>
                <a:solidFill>
                  <a:srgbClr val="000000"/>
                </a:solidFill>
                <a:ln w="6350" cap="flat">
                  <a:noFill/>
                  <a:prstDash val="solid"/>
                  <a:miter/>
                </a:ln>
              </p:spPr>
              <p:txBody>
                <a:bodyPr rtlCol="0" anchor="ctr"/>
                <a:lstStyle/>
                <a:p>
                  <a:endParaRPr lang="en-IN"/>
                </a:p>
              </p:txBody>
            </p:sp>
          </p:grpSp>
          <p:sp>
            <p:nvSpPr>
              <p:cNvPr id="44" name="Freeform: Shape 43">
                <a:extLst>
                  <a:ext uri="{FF2B5EF4-FFF2-40B4-BE49-F238E27FC236}">
                    <a16:creationId xmlns:a16="http://schemas.microsoft.com/office/drawing/2014/main" id="{A39634D1-13D7-46F0-286D-DE3C6D7F0254}"/>
                  </a:ext>
                </a:extLst>
              </p:cNvPr>
              <p:cNvSpPr/>
              <p:nvPr/>
            </p:nvSpPr>
            <p:spPr>
              <a:xfrm>
                <a:off x="8834437" y="6152324"/>
                <a:ext cx="311213" cy="138811"/>
              </a:xfrm>
              <a:custGeom>
                <a:avLst/>
                <a:gdLst>
                  <a:gd name="connsiteX0" fmla="*/ 101727 w 311213"/>
                  <a:gd name="connsiteY0" fmla="*/ 0 h 138811"/>
                  <a:gd name="connsiteX1" fmla="*/ 311214 w 311213"/>
                  <a:gd name="connsiteY1" fmla="*/ 0 h 138811"/>
                  <a:gd name="connsiteX2" fmla="*/ 311214 w 311213"/>
                  <a:gd name="connsiteY2" fmla="*/ 138811 h 138811"/>
                  <a:gd name="connsiteX3" fmla="*/ 0 w 311213"/>
                  <a:gd name="connsiteY3" fmla="*/ 138811 h 138811"/>
                  <a:gd name="connsiteX4" fmla="*/ 101727 w 311213"/>
                  <a:gd name="connsiteY4" fmla="*/ 0 h 138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13" h="138811">
                    <a:moveTo>
                      <a:pt x="101727" y="0"/>
                    </a:moveTo>
                    <a:lnTo>
                      <a:pt x="311214" y="0"/>
                    </a:lnTo>
                    <a:lnTo>
                      <a:pt x="311214" y="138811"/>
                    </a:lnTo>
                    <a:lnTo>
                      <a:pt x="0" y="138811"/>
                    </a:lnTo>
                    <a:lnTo>
                      <a:pt x="101727" y="0"/>
                    </a:lnTo>
                    <a:close/>
                  </a:path>
                </a:pathLst>
              </a:custGeom>
              <a:solidFill>
                <a:srgbClr val="3F484D"/>
              </a:solidFill>
              <a:ln w="6350"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445A3AC2-5E84-2445-5446-927D303FAE1B}"/>
                  </a:ext>
                </a:extLst>
              </p:cNvPr>
              <p:cNvSpPr/>
              <p:nvPr/>
            </p:nvSpPr>
            <p:spPr>
              <a:xfrm>
                <a:off x="9741789" y="6355778"/>
                <a:ext cx="33527" cy="23939"/>
              </a:xfrm>
              <a:custGeom>
                <a:avLst/>
                <a:gdLst>
                  <a:gd name="connsiteX0" fmla="*/ 0 w 33527"/>
                  <a:gd name="connsiteY0" fmla="*/ 0 h 23939"/>
                  <a:gd name="connsiteX1" fmla="*/ 33528 w 33527"/>
                  <a:gd name="connsiteY1" fmla="*/ 0 h 23939"/>
                  <a:gd name="connsiteX2" fmla="*/ 33528 w 33527"/>
                  <a:gd name="connsiteY2" fmla="*/ 23940 h 23939"/>
                  <a:gd name="connsiteX3" fmla="*/ 0 w 33527"/>
                  <a:gd name="connsiteY3" fmla="*/ 23940 h 23939"/>
                </a:gdLst>
                <a:ahLst/>
                <a:cxnLst>
                  <a:cxn ang="0">
                    <a:pos x="connsiteX0" y="connsiteY0"/>
                  </a:cxn>
                  <a:cxn ang="0">
                    <a:pos x="connsiteX1" y="connsiteY1"/>
                  </a:cxn>
                  <a:cxn ang="0">
                    <a:pos x="connsiteX2" y="connsiteY2"/>
                  </a:cxn>
                  <a:cxn ang="0">
                    <a:pos x="connsiteX3" y="connsiteY3"/>
                  </a:cxn>
                </a:cxnLst>
                <a:rect l="l" t="t" r="r" b="b"/>
                <a:pathLst>
                  <a:path w="33527" h="23939">
                    <a:moveTo>
                      <a:pt x="0" y="0"/>
                    </a:moveTo>
                    <a:lnTo>
                      <a:pt x="33528" y="0"/>
                    </a:lnTo>
                    <a:lnTo>
                      <a:pt x="33528" y="23940"/>
                    </a:lnTo>
                    <a:lnTo>
                      <a:pt x="0" y="23940"/>
                    </a:lnTo>
                    <a:close/>
                  </a:path>
                </a:pathLst>
              </a:custGeom>
              <a:solidFill>
                <a:srgbClr val="3F484D"/>
              </a:solidFill>
              <a:ln w="635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403828AC-686D-C02A-48E4-643C63E6E510}"/>
                  </a:ext>
                </a:extLst>
              </p:cNvPr>
              <p:cNvSpPr/>
              <p:nvPr/>
            </p:nvSpPr>
            <p:spPr>
              <a:xfrm>
                <a:off x="9731692" y="6391465"/>
                <a:ext cx="33527" cy="23939"/>
              </a:xfrm>
              <a:custGeom>
                <a:avLst/>
                <a:gdLst>
                  <a:gd name="connsiteX0" fmla="*/ 0 w 33527"/>
                  <a:gd name="connsiteY0" fmla="*/ 0 h 23939"/>
                  <a:gd name="connsiteX1" fmla="*/ 33528 w 33527"/>
                  <a:gd name="connsiteY1" fmla="*/ 0 h 23939"/>
                  <a:gd name="connsiteX2" fmla="*/ 33528 w 33527"/>
                  <a:gd name="connsiteY2" fmla="*/ 23940 h 23939"/>
                  <a:gd name="connsiteX3" fmla="*/ 0 w 33527"/>
                  <a:gd name="connsiteY3" fmla="*/ 23940 h 23939"/>
                </a:gdLst>
                <a:ahLst/>
                <a:cxnLst>
                  <a:cxn ang="0">
                    <a:pos x="connsiteX0" y="connsiteY0"/>
                  </a:cxn>
                  <a:cxn ang="0">
                    <a:pos x="connsiteX1" y="connsiteY1"/>
                  </a:cxn>
                  <a:cxn ang="0">
                    <a:pos x="connsiteX2" y="connsiteY2"/>
                  </a:cxn>
                  <a:cxn ang="0">
                    <a:pos x="connsiteX3" y="connsiteY3"/>
                  </a:cxn>
                </a:cxnLst>
                <a:rect l="l" t="t" r="r" b="b"/>
                <a:pathLst>
                  <a:path w="33527" h="23939">
                    <a:moveTo>
                      <a:pt x="0" y="0"/>
                    </a:moveTo>
                    <a:lnTo>
                      <a:pt x="33528" y="0"/>
                    </a:lnTo>
                    <a:lnTo>
                      <a:pt x="33528" y="23940"/>
                    </a:lnTo>
                    <a:lnTo>
                      <a:pt x="0" y="23940"/>
                    </a:lnTo>
                    <a:close/>
                  </a:path>
                </a:pathLst>
              </a:custGeom>
              <a:solidFill>
                <a:srgbClr val="3F484D"/>
              </a:solidFill>
              <a:ln w="635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2BA435B0-C862-D901-CBD3-658DD8B60F54}"/>
                  </a:ext>
                </a:extLst>
              </p:cNvPr>
              <p:cNvSpPr/>
              <p:nvPr/>
            </p:nvSpPr>
            <p:spPr>
              <a:xfrm>
                <a:off x="8392096" y="6343840"/>
                <a:ext cx="27813" cy="61023"/>
              </a:xfrm>
              <a:custGeom>
                <a:avLst/>
                <a:gdLst>
                  <a:gd name="connsiteX0" fmla="*/ 0 w 27813"/>
                  <a:gd name="connsiteY0" fmla="*/ 0 h 61023"/>
                  <a:gd name="connsiteX1" fmla="*/ 27813 w 27813"/>
                  <a:gd name="connsiteY1" fmla="*/ 0 h 61023"/>
                  <a:gd name="connsiteX2" fmla="*/ 27813 w 27813"/>
                  <a:gd name="connsiteY2" fmla="*/ 61023 h 61023"/>
                  <a:gd name="connsiteX3" fmla="*/ 0 w 27813"/>
                  <a:gd name="connsiteY3" fmla="*/ 61023 h 61023"/>
                </a:gdLst>
                <a:ahLst/>
                <a:cxnLst>
                  <a:cxn ang="0">
                    <a:pos x="connsiteX0" y="connsiteY0"/>
                  </a:cxn>
                  <a:cxn ang="0">
                    <a:pos x="connsiteX1" y="connsiteY1"/>
                  </a:cxn>
                  <a:cxn ang="0">
                    <a:pos x="connsiteX2" y="connsiteY2"/>
                  </a:cxn>
                  <a:cxn ang="0">
                    <a:pos x="connsiteX3" y="connsiteY3"/>
                  </a:cxn>
                </a:cxnLst>
                <a:rect l="l" t="t" r="r" b="b"/>
                <a:pathLst>
                  <a:path w="27813" h="61023">
                    <a:moveTo>
                      <a:pt x="0" y="0"/>
                    </a:moveTo>
                    <a:lnTo>
                      <a:pt x="27813" y="0"/>
                    </a:lnTo>
                    <a:lnTo>
                      <a:pt x="27813" y="61023"/>
                    </a:lnTo>
                    <a:lnTo>
                      <a:pt x="0" y="61023"/>
                    </a:lnTo>
                    <a:close/>
                  </a:path>
                </a:pathLst>
              </a:custGeom>
              <a:solidFill>
                <a:srgbClr val="3F484D"/>
              </a:solidFill>
              <a:ln w="6350"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C1F30977-86D2-5C2C-A46B-8B7C1673B96F}"/>
                  </a:ext>
                </a:extLst>
              </p:cNvPr>
              <p:cNvSpPr/>
              <p:nvPr/>
            </p:nvSpPr>
            <p:spPr>
              <a:xfrm>
                <a:off x="8380158" y="6343777"/>
                <a:ext cx="17017" cy="61087"/>
              </a:xfrm>
              <a:custGeom>
                <a:avLst/>
                <a:gdLst>
                  <a:gd name="connsiteX0" fmla="*/ 17018 w 17017"/>
                  <a:gd name="connsiteY0" fmla="*/ 30544 h 61087"/>
                  <a:gd name="connsiteX1" fmla="*/ 8509 w 17017"/>
                  <a:gd name="connsiteY1" fmla="*/ 61087 h 61087"/>
                  <a:gd name="connsiteX2" fmla="*/ 1 w 17017"/>
                  <a:gd name="connsiteY2" fmla="*/ 30544 h 61087"/>
                  <a:gd name="connsiteX3" fmla="*/ 8509 w 17017"/>
                  <a:gd name="connsiteY3" fmla="*/ 0 h 61087"/>
                  <a:gd name="connsiteX4" fmla="*/ 17018 w 17017"/>
                  <a:gd name="connsiteY4" fmla="*/ 30544 h 61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7" h="61087">
                    <a:moveTo>
                      <a:pt x="17018" y="30544"/>
                    </a:moveTo>
                    <a:cubicBezTo>
                      <a:pt x="17018" y="47412"/>
                      <a:pt x="13208" y="61087"/>
                      <a:pt x="8509" y="61087"/>
                    </a:cubicBezTo>
                    <a:cubicBezTo>
                      <a:pt x="3810" y="61087"/>
                      <a:pt x="1" y="47412"/>
                      <a:pt x="1" y="30544"/>
                    </a:cubicBezTo>
                    <a:cubicBezTo>
                      <a:pt x="1" y="13675"/>
                      <a:pt x="3810" y="0"/>
                      <a:pt x="8509" y="0"/>
                    </a:cubicBezTo>
                    <a:cubicBezTo>
                      <a:pt x="13209" y="0"/>
                      <a:pt x="17018" y="13675"/>
                      <a:pt x="17018" y="30544"/>
                    </a:cubicBezTo>
                    <a:close/>
                  </a:path>
                </a:pathLst>
              </a:custGeom>
              <a:solidFill>
                <a:srgbClr val="C4C7C8"/>
              </a:solidFill>
              <a:ln w="6350" cap="flat">
                <a:noFill/>
                <a:prstDash val="solid"/>
                <a:miter/>
              </a:ln>
            </p:spPr>
            <p:txBody>
              <a:bodyPr rtlCol="0" anchor="ctr"/>
              <a:lstStyle/>
              <a:p>
                <a:endParaRPr lang="en-IN"/>
              </a:p>
            </p:txBody>
          </p:sp>
          <p:grpSp>
            <p:nvGrpSpPr>
              <p:cNvPr id="49" name="Graphic 2">
                <a:extLst>
                  <a:ext uri="{FF2B5EF4-FFF2-40B4-BE49-F238E27FC236}">
                    <a16:creationId xmlns:a16="http://schemas.microsoft.com/office/drawing/2014/main" id="{A8824F7C-9072-3D80-C915-891C5718CEAB}"/>
                  </a:ext>
                </a:extLst>
              </p:cNvPr>
              <p:cNvGrpSpPr/>
              <p:nvPr/>
            </p:nvGrpSpPr>
            <p:grpSpPr>
              <a:xfrm>
                <a:off x="8361553" y="6423405"/>
                <a:ext cx="161607" cy="125094"/>
                <a:chOff x="8361553" y="6423405"/>
                <a:chExt cx="161607" cy="125094"/>
              </a:xfrm>
              <a:solidFill>
                <a:srgbClr val="C4C7C8"/>
              </a:solidFill>
            </p:grpSpPr>
            <p:sp>
              <p:nvSpPr>
                <p:cNvPr id="50" name="Freeform: Shape 49">
                  <a:extLst>
                    <a:ext uri="{FF2B5EF4-FFF2-40B4-BE49-F238E27FC236}">
                      <a16:creationId xmlns:a16="http://schemas.microsoft.com/office/drawing/2014/main" id="{EA8DBE80-015C-FE36-6B27-E0019BF9047E}"/>
                    </a:ext>
                  </a:extLst>
                </p:cNvPr>
                <p:cNvSpPr/>
                <p:nvPr/>
              </p:nvSpPr>
              <p:spPr>
                <a:xfrm>
                  <a:off x="8361553" y="6423405"/>
                  <a:ext cx="153860" cy="80200"/>
                </a:xfrm>
                <a:custGeom>
                  <a:avLst/>
                  <a:gdLst>
                    <a:gd name="connsiteX0" fmla="*/ 153860 w 153860"/>
                    <a:gd name="connsiteY0" fmla="*/ 58674 h 80200"/>
                    <a:gd name="connsiteX1" fmla="*/ 27115 w 153860"/>
                    <a:gd name="connsiteY1" fmla="*/ 58674 h 80200"/>
                    <a:gd name="connsiteX2" fmla="*/ 27115 w 153860"/>
                    <a:gd name="connsiteY2" fmla="*/ 0 h 80200"/>
                    <a:gd name="connsiteX3" fmla="*/ 0 w 153860"/>
                    <a:gd name="connsiteY3" fmla="*/ 0 h 80200"/>
                    <a:gd name="connsiteX4" fmla="*/ 0 w 153860"/>
                    <a:gd name="connsiteY4" fmla="*/ 80201 h 80200"/>
                    <a:gd name="connsiteX5" fmla="*/ 153860 w 153860"/>
                    <a:gd name="connsiteY5" fmla="*/ 80201 h 80200"/>
                    <a:gd name="connsiteX6" fmla="*/ 153860 w 153860"/>
                    <a:gd name="connsiteY6" fmla="*/ 58674 h 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860" h="80200">
                      <a:moveTo>
                        <a:pt x="153860" y="58674"/>
                      </a:moveTo>
                      <a:lnTo>
                        <a:pt x="27115" y="58674"/>
                      </a:lnTo>
                      <a:lnTo>
                        <a:pt x="27115" y="0"/>
                      </a:lnTo>
                      <a:lnTo>
                        <a:pt x="0" y="0"/>
                      </a:lnTo>
                      <a:lnTo>
                        <a:pt x="0" y="80201"/>
                      </a:lnTo>
                      <a:lnTo>
                        <a:pt x="153860" y="80201"/>
                      </a:lnTo>
                      <a:lnTo>
                        <a:pt x="153860" y="58674"/>
                      </a:lnTo>
                      <a:close/>
                    </a:path>
                  </a:pathLst>
                </a:custGeom>
                <a:solidFill>
                  <a:srgbClr val="C4C7C8"/>
                </a:solidFill>
                <a:ln w="6350"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390D1EB2-F2BD-CA8E-6520-A16335D8122E}"/>
                    </a:ext>
                  </a:extLst>
                </p:cNvPr>
                <p:cNvSpPr/>
                <p:nvPr/>
              </p:nvSpPr>
              <p:spPr>
                <a:xfrm>
                  <a:off x="8369363" y="6468300"/>
                  <a:ext cx="153796" cy="80200"/>
                </a:xfrm>
                <a:custGeom>
                  <a:avLst/>
                  <a:gdLst>
                    <a:gd name="connsiteX0" fmla="*/ 153797 w 153796"/>
                    <a:gd name="connsiteY0" fmla="*/ 58674 h 80200"/>
                    <a:gd name="connsiteX1" fmla="*/ 27051 w 153796"/>
                    <a:gd name="connsiteY1" fmla="*/ 58674 h 80200"/>
                    <a:gd name="connsiteX2" fmla="*/ 27051 w 153796"/>
                    <a:gd name="connsiteY2" fmla="*/ 0 h 80200"/>
                    <a:gd name="connsiteX3" fmla="*/ 0 w 153796"/>
                    <a:gd name="connsiteY3" fmla="*/ 0 h 80200"/>
                    <a:gd name="connsiteX4" fmla="*/ 0 w 153796"/>
                    <a:gd name="connsiteY4" fmla="*/ 80200 h 80200"/>
                    <a:gd name="connsiteX5" fmla="*/ 153797 w 153796"/>
                    <a:gd name="connsiteY5" fmla="*/ 80200 h 80200"/>
                    <a:gd name="connsiteX6" fmla="*/ 153797 w 153796"/>
                    <a:gd name="connsiteY6" fmla="*/ 58674 h 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96" h="80200">
                      <a:moveTo>
                        <a:pt x="153797" y="58674"/>
                      </a:moveTo>
                      <a:lnTo>
                        <a:pt x="27051" y="58674"/>
                      </a:lnTo>
                      <a:lnTo>
                        <a:pt x="27051" y="0"/>
                      </a:lnTo>
                      <a:lnTo>
                        <a:pt x="0" y="0"/>
                      </a:lnTo>
                      <a:lnTo>
                        <a:pt x="0" y="80200"/>
                      </a:lnTo>
                      <a:lnTo>
                        <a:pt x="153797" y="80200"/>
                      </a:lnTo>
                      <a:lnTo>
                        <a:pt x="153797" y="58674"/>
                      </a:lnTo>
                      <a:close/>
                    </a:path>
                  </a:pathLst>
                </a:custGeom>
                <a:solidFill>
                  <a:srgbClr val="C4C7C8"/>
                </a:solidFill>
                <a:ln w="6350"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B5FCEB50-91D6-C27F-5E90-42AD179A9600}"/>
                    </a:ext>
                  </a:extLst>
                </p:cNvPr>
                <p:cNvSpPr/>
                <p:nvPr/>
              </p:nvSpPr>
              <p:spPr>
                <a:xfrm>
                  <a:off x="8434578" y="6503606"/>
                  <a:ext cx="11683" cy="23368"/>
                </a:xfrm>
                <a:custGeom>
                  <a:avLst/>
                  <a:gdLst>
                    <a:gd name="connsiteX0" fmla="*/ 0 w 11683"/>
                    <a:gd name="connsiteY0" fmla="*/ 0 h 23368"/>
                    <a:gd name="connsiteX1" fmla="*/ 11684 w 11683"/>
                    <a:gd name="connsiteY1" fmla="*/ 0 h 23368"/>
                    <a:gd name="connsiteX2" fmla="*/ 11684 w 11683"/>
                    <a:gd name="connsiteY2" fmla="*/ 23368 h 23368"/>
                    <a:gd name="connsiteX3" fmla="*/ 0 w 11683"/>
                    <a:gd name="connsiteY3" fmla="*/ 23368 h 23368"/>
                  </a:gdLst>
                  <a:ahLst/>
                  <a:cxnLst>
                    <a:cxn ang="0">
                      <a:pos x="connsiteX0" y="connsiteY0"/>
                    </a:cxn>
                    <a:cxn ang="0">
                      <a:pos x="connsiteX1" y="connsiteY1"/>
                    </a:cxn>
                    <a:cxn ang="0">
                      <a:pos x="connsiteX2" y="connsiteY2"/>
                    </a:cxn>
                    <a:cxn ang="0">
                      <a:pos x="connsiteX3" y="connsiteY3"/>
                    </a:cxn>
                  </a:cxnLst>
                  <a:rect l="l" t="t" r="r" b="b"/>
                  <a:pathLst>
                    <a:path w="11683" h="23368">
                      <a:moveTo>
                        <a:pt x="0" y="0"/>
                      </a:moveTo>
                      <a:lnTo>
                        <a:pt x="11684" y="0"/>
                      </a:lnTo>
                      <a:lnTo>
                        <a:pt x="11684" y="23368"/>
                      </a:lnTo>
                      <a:lnTo>
                        <a:pt x="0" y="23368"/>
                      </a:lnTo>
                      <a:close/>
                    </a:path>
                  </a:pathLst>
                </a:custGeom>
                <a:solidFill>
                  <a:srgbClr val="C4C7C8"/>
                </a:solidFill>
                <a:ln w="635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40EDA9C-48E0-8CFB-D760-8DD0D92A6E6F}"/>
                    </a:ext>
                  </a:extLst>
                </p:cNvPr>
                <p:cNvSpPr/>
                <p:nvPr/>
              </p:nvSpPr>
              <p:spPr>
                <a:xfrm>
                  <a:off x="8488172" y="6503606"/>
                  <a:ext cx="11683" cy="23368"/>
                </a:xfrm>
                <a:custGeom>
                  <a:avLst/>
                  <a:gdLst>
                    <a:gd name="connsiteX0" fmla="*/ 0 w 11683"/>
                    <a:gd name="connsiteY0" fmla="*/ 0 h 23368"/>
                    <a:gd name="connsiteX1" fmla="*/ 11684 w 11683"/>
                    <a:gd name="connsiteY1" fmla="*/ 0 h 23368"/>
                    <a:gd name="connsiteX2" fmla="*/ 11684 w 11683"/>
                    <a:gd name="connsiteY2" fmla="*/ 23368 h 23368"/>
                    <a:gd name="connsiteX3" fmla="*/ 0 w 11683"/>
                    <a:gd name="connsiteY3" fmla="*/ 23368 h 23368"/>
                  </a:gdLst>
                  <a:ahLst/>
                  <a:cxnLst>
                    <a:cxn ang="0">
                      <a:pos x="connsiteX0" y="connsiteY0"/>
                    </a:cxn>
                    <a:cxn ang="0">
                      <a:pos x="connsiteX1" y="connsiteY1"/>
                    </a:cxn>
                    <a:cxn ang="0">
                      <a:pos x="connsiteX2" y="connsiteY2"/>
                    </a:cxn>
                    <a:cxn ang="0">
                      <a:pos x="connsiteX3" y="connsiteY3"/>
                    </a:cxn>
                  </a:cxnLst>
                  <a:rect l="l" t="t" r="r" b="b"/>
                  <a:pathLst>
                    <a:path w="11683" h="23368">
                      <a:moveTo>
                        <a:pt x="0" y="0"/>
                      </a:moveTo>
                      <a:lnTo>
                        <a:pt x="11684" y="0"/>
                      </a:lnTo>
                      <a:lnTo>
                        <a:pt x="11684" y="23368"/>
                      </a:lnTo>
                      <a:lnTo>
                        <a:pt x="0" y="23368"/>
                      </a:lnTo>
                      <a:close/>
                    </a:path>
                  </a:pathLst>
                </a:custGeom>
                <a:solidFill>
                  <a:srgbClr val="C4C7C8"/>
                </a:solidFill>
                <a:ln w="6350" cap="flat">
                  <a:noFill/>
                  <a:prstDash val="solid"/>
                  <a:miter/>
                </a:ln>
              </p:spPr>
              <p:txBody>
                <a:bodyPr rtlCol="0" anchor="ctr"/>
                <a:lstStyle/>
                <a:p>
                  <a:endParaRPr lang="en-IN"/>
                </a:p>
              </p:txBody>
            </p:sp>
          </p:grpSp>
          <p:sp>
            <p:nvSpPr>
              <p:cNvPr id="54" name="Freeform: Shape 53">
                <a:extLst>
                  <a:ext uri="{FF2B5EF4-FFF2-40B4-BE49-F238E27FC236}">
                    <a16:creationId xmlns:a16="http://schemas.microsoft.com/office/drawing/2014/main" id="{A7B028AE-7EAB-F8E5-BFB6-59B36EF2C131}"/>
                  </a:ext>
                </a:extLst>
              </p:cNvPr>
              <p:cNvSpPr/>
              <p:nvPr/>
            </p:nvSpPr>
            <p:spPr>
              <a:xfrm>
                <a:off x="8532749" y="6446774"/>
                <a:ext cx="221488" cy="221487"/>
              </a:xfrm>
              <a:custGeom>
                <a:avLst/>
                <a:gdLst>
                  <a:gd name="connsiteX0" fmla="*/ 221488 w 221488"/>
                  <a:gd name="connsiteY0" fmla="*/ 110744 h 221487"/>
                  <a:gd name="connsiteX1" fmla="*/ 110744 w 221488"/>
                  <a:gd name="connsiteY1" fmla="*/ 221488 h 221487"/>
                  <a:gd name="connsiteX2" fmla="*/ 1 w 221488"/>
                  <a:gd name="connsiteY2" fmla="*/ 110744 h 221487"/>
                  <a:gd name="connsiteX3" fmla="*/ 110744 w 221488"/>
                  <a:gd name="connsiteY3" fmla="*/ 0 h 221487"/>
                  <a:gd name="connsiteX4" fmla="*/ 221488 w 221488"/>
                  <a:gd name="connsiteY4" fmla="*/ 110744 h 221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88" h="221487">
                    <a:moveTo>
                      <a:pt x="221488" y="110744"/>
                    </a:moveTo>
                    <a:cubicBezTo>
                      <a:pt x="221488" y="171906"/>
                      <a:pt x="171907" y="221488"/>
                      <a:pt x="110744" y="221488"/>
                    </a:cubicBezTo>
                    <a:cubicBezTo>
                      <a:pt x="49582" y="221488"/>
                      <a:pt x="1" y="171906"/>
                      <a:pt x="1" y="110744"/>
                    </a:cubicBezTo>
                    <a:cubicBezTo>
                      <a:pt x="1" y="49582"/>
                      <a:pt x="49582" y="0"/>
                      <a:pt x="110744" y="0"/>
                    </a:cubicBezTo>
                    <a:cubicBezTo>
                      <a:pt x="171907" y="0"/>
                      <a:pt x="221488" y="49582"/>
                      <a:pt x="221488" y="110744"/>
                    </a:cubicBezTo>
                    <a:close/>
                  </a:path>
                </a:pathLst>
              </a:custGeom>
              <a:solidFill>
                <a:srgbClr val="3F484D"/>
              </a:solidFill>
              <a:ln w="6350"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77DA98E2-78B4-DEAF-5EFA-CDF2C185ECD3}"/>
                  </a:ext>
                </a:extLst>
              </p:cNvPr>
              <p:cNvSpPr/>
              <p:nvPr/>
            </p:nvSpPr>
            <p:spPr>
              <a:xfrm>
                <a:off x="8594407" y="6508432"/>
                <a:ext cx="98171" cy="98170"/>
              </a:xfrm>
              <a:custGeom>
                <a:avLst/>
                <a:gdLst>
                  <a:gd name="connsiteX0" fmla="*/ 98171 w 98171"/>
                  <a:gd name="connsiteY0" fmla="*/ 49085 h 98170"/>
                  <a:gd name="connsiteX1" fmla="*/ 49086 w 98171"/>
                  <a:gd name="connsiteY1" fmla="*/ 98171 h 98170"/>
                  <a:gd name="connsiteX2" fmla="*/ 0 w 98171"/>
                  <a:gd name="connsiteY2" fmla="*/ 49085 h 98170"/>
                  <a:gd name="connsiteX3" fmla="*/ 49086 w 98171"/>
                  <a:gd name="connsiteY3" fmla="*/ 0 h 98170"/>
                  <a:gd name="connsiteX4" fmla="*/ 98171 w 98171"/>
                  <a:gd name="connsiteY4" fmla="*/ 49085 h 9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71" h="98170">
                    <a:moveTo>
                      <a:pt x="98171" y="49085"/>
                    </a:moveTo>
                    <a:cubicBezTo>
                      <a:pt x="98171" y="76195"/>
                      <a:pt x="76195" y="98171"/>
                      <a:pt x="49086" y="98171"/>
                    </a:cubicBezTo>
                    <a:cubicBezTo>
                      <a:pt x="21977" y="98171"/>
                      <a:pt x="0" y="76195"/>
                      <a:pt x="0" y="49085"/>
                    </a:cubicBezTo>
                    <a:cubicBezTo>
                      <a:pt x="0" y="21976"/>
                      <a:pt x="21977" y="0"/>
                      <a:pt x="49086" y="0"/>
                    </a:cubicBezTo>
                    <a:cubicBezTo>
                      <a:pt x="76195" y="0"/>
                      <a:pt x="98171" y="21976"/>
                      <a:pt x="98171" y="49085"/>
                    </a:cubicBezTo>
                    <a:close/>
                  </a:path>
                </a:pathLst>
              </a:custGeom>
              <a:solidFill>
                <a:srgbClr val="C4C7C8"/>
              </a:solidFill>
              <a:ln w="635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1885C03-2108-C741-62F5-664FA66BF1D3}"/>
                  </a:ext>
                </a:extLst>
              </p:cNvPr>
              <p:cNvSpPr/>
              <p:nvPr/>
            </p:nvSpPr>
            <p:spPr>
              <a:xfrm>
                <a:off x="9391205" y="6446774"/>
                <a:ext cx="221488" cy="221487"/>
              </a:xfrm>
              <a:custGeom>
                <a:avLst/>
                <a:gdLst>
                  <a:gd name="connsiteX0" fmla="*/ 221488 w 221488"/>
                  <a:gd name="connsiteY0" fmla="*/ 110744 h 221487"/>
                  <a:gd name="connsiteX1" fmla="*/ 110745 w 221488"/>
                  <a:gd name="connsiteY1" fmla="*/ 221488 h 221487"/>
                  <a:gd name="connsiteX2" fmla="*/ 1 w 221488"/>
                  <a:gd name="connsiteY2" fmla="*/ 110744 h 221487"/>
                  <a:gd name="connsiteX3" fmla="*/ 110745 w 221488"/>
                  <a:gd name="connsiteY3" fmla="*/ 0 h 221487"/>
                  <a:gd name="connsiteX4" fmla="*/ 221488 w 221488"/>
                  <a:gd name="connsiteY4" fmla="*/ 110744 h 221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88" h="221487">
                    <a:moveTo>
                      <a:pt x="221488" y="110744"/>
                    </a:moveTo>
                    <a:cubicBezTo>
                      <a:pt x="221488" y="171906"/>
                      <a:pt x="171907" y="221488"/>
                      <a:pt x="110745" y="221488"/>
                    </a:cubicBezTo>
                    <a:cubicBezTo>
                      <a:pt x="49583" y="221488"/>
                      <a:pt x="1" y="171906"/>
                      <a:pt x="1" y="110744"/>
                    </a:cubicBezTo>
                    <a:cubicBezTo>
                      <a:pt x="1" y="49582"/>
                      <a:pt x="49583" y="0"/>
                      <a:pt x="110745" y="0"/>
                    </a:cubicBezTo>
                    <a:cubicBezTo>
                      <a:pt x="171907" y="0"/>
                      <a:pt x="221488" y="49582"/>
                      <a:pt x="221488" y="110744"/>
                    </a:cubicBezTo>
                    <a:close/>
                  </a:path>
                </a:pathLst>
              </a:custGeom>
              <a:solidFill>
                <a:srgbClr val="3F484D"/>
              </a:solidFill>
              <a:ln w="6350"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F9C7D4E0-DA8F-9460-95B6-3C3875F22D2C}"/>
                  </a:ext>
                </a:extLst>
              </p:cNvPr>
              <p:cNvSpPr/>
              <p:nvPr/>
            </p:nvSpPr>
            <p:spPr>
              <a:xfrm>
                <a:off x="9085199" y="6313741"/>
                <a:ext cx="35051" cy="27431"/>
              </a:xfrm>
              <a:custGeom>
                <a:avLst/>
                <a:gdLst>
                  <a:gd name="connsiteX0" fmla="*/ 35052 w 35051"/>
                  <a:gd name="connsiteY0" fmla="*/ 13716 h 27431"/>
                  <a:gd name="connsiteX1" fmla="*/ 17526 w 35051"/>
                  <a:gd name="connsiteY1" fmla="*/ 27432 h 27431"/>
                  <a:gd name="connsiteX2" fmla="*/ 0 w 35051"/>
                  <a:gd name="connsiteY2" fmla="*/ 13716 h 27431"/>
                  <a:gd name="connsiteX3" fmla="*/ 17526 w 35051"/>
                  <a:gd name="connsiteY3" fmla="*/ 0 h 27431"/>
                  <a:gd name="connsiteX4" fmla="*/ 35052 w 35051"/>
                  <a:gd name="connsiteY4" fmla="*/ 13716 h 2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1" h="27431">
                    <a:moveTo>
                      <a:pt x="35052" y="13716"/>
                    </a:moveTo>
                    <a:cubicBezTo>
                      <a:pt x="35052" y="21291"/>
                      <a:pt x="27205" y="27432"/>
                      <a:pt x="17526" y="27432"/>
                    </a:cubicBezTo>
                    <a:cubicBezTo>
                      <a:pt x="7847" y="27432"/>
                      <a:pt x="0" y="21291"/>
                      <a:pt x="0" y="13716"/>
                    </a:cubicBezTo>
                    <a:cubicBezTo>
                      <a:pt x="0" y="6141"/>
                      <a:pt x="7847" y="0"/>
                      <a:pt x="17526" y="0"/>
                    </a:cubicBezTo>
                    <a:cubicBezTo>
                      <a:pt x="27205" y="0"/>
                      <a:pt x="35052" y="6141"/>
                      <a:pt x="35052" y="13716"/>
                    </a:cubicBezTo>
                    <a:close/>
                  </a:path>
                </a:pathLst>
              </a:custGeom>
              <a:solidFill>
                <a:srgbClr val="595959"/>
              </a:solidFill>
              <a:ln w="6350"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9CC3CF62-3EDC-8EDA-E11B-4F4FC1FC8F15}"/>
                  </a:ext>
                </a:extLst>
              </p:cNvPr>
              <p:cNvSpPr/>
              <p:nvPr/>
            </p:nvSpPr>
            <p:spPr>
              <a:xfrm>
                <a:off x="8783510" y="6386004"/>
                <a:ext cx="709295" cy="17462"/>
              </a:xfrm>
              <a:custGeom>
                <a:avLst/>
                <a:gdLst>
                  <a:gd name="connsiteX0" fmla="*/ 709295 w 709295"/>
                  <a:gd name="connsiteY0" fmla="*/ 17463 h 17462"/>
                  <a:gd name="connsiteX1" fmla="*/ 0 w 709295"/>
                  <a:gd name="connsiteY1" fmla="*/ 17463 h 17462"/>
                  <a:gd name="connsiteX2" fmla="*/ 0 w 709295"/>
                  <a:gd name="connsiteY2" fmla="*/ 0 h 17462"/>
                  <a:gd name="connsiteX3" fmla="*/ 709295 w 709295"/>
                  <a:gd name="connsiteY3" fmla="*/ 7049 h 17462"/>
                  <a:gd name="connsiteX4" fmla="*/ 709295 w 709295"/>
                  <a:gd name="connsiteY4" fmla="*/ 17463 h 17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295" h="17462">
                    <a:moveTo>
                      <a:pt x="709295" y="17463"/>
                    </a:moveTo>
                    <a:lnTo>
                      <a:pt x="0" y="17463"/>
                    </a:lnTo>
                    <a:lnTo>
                      <a:pt x="0" y="0"/>
                    </a:lnTo>
                    <a:lnTo>
                      <a:pt x="709295" y="7049"/>
                    </a:lnTo>
                    <a:lnTo>
                      <a:pt x="709295" y="17463"/>
                    </a:lnTo>
                    <a:close/>
                  </a:path>
                </a:pathLst>
              </a:custGeom>
              <a:solidFill>
                <a:srgbClr val="3F484D"/>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76717431-7CA8-85A8-6E1B-A255CB8DBCE1}"/>
                  </a:ext>
                </a:extLst>
              </p:cNvPr>
              <p:cNvSpPr/>
              <p:nvPr/>
            </p:nvSpPr>
            <p:spPr>
              <a:xfrm>
                <a:off x="8859519" y="6243192"/>
                <a:ext cx="83693" cy="46228"/>
              </a:xfrm>
              <a:custGeom>
                <a:avLst/>
                <a:gdLst>
                  <a:gd name="connsiteX0" fmla="*/ 83693 w 83693"/>
                  <a:gd name="connsiteY0" fmla="*/ 12510 h 46228"/>
                  <a:gd name="connsiteX1" fmla="*/ 21019 w 83693"/>
                  <a:gd name="connsiteY1" fmla="*/ 46165 h 46228"/>
                  <a:gd name="connsiteX2" fmla="*/ 0 w 83693"/>
                  <a:gd name="connsiteY2" fmla="*/ 46228 h 46228"/>
                  <a:gd name="connsiteX3" fmla="*/ 77216 w 83693"/>
                  <a:gd name="connsiteY3" fmla="*/ 0 h 46228"/>
                  <a:gd name="connsiteX4" fmla="*/ 83693 w 83693"/>
                  <a:gd name="connsiteY4" fmla="*/ 12510 h 46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93" h="46228">
                    <a:moveTo>
                      <a:pt x="83693" y="12510"/>
                    </a:moveTo>
                    <a:lnTo>
                      <a:pt x="21019" y="46165"/>
                    </a:lnTo>
                    <a:lnTo>
                      <a:pt x="0" y="46228"/>
                    </a:lnTo>
                    <a:lnTo>
                      <a:pt x="77216" y="0"/>
                    </a:lnTo>
                    <a:lnTo>
                      <a:pt x="83693" y="12510"/>
                    </a:lnTo>
                    <a:close/>
                  </a:path>
                </a:pathLst>
              </a:custGeom>
              <a:solidFill>
                <a:srgbClr val="C4C7C8"/>
              </a:solidFill>
              <a:ln w="635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B1AB3B90-C132-90BD-9CD0-7216520FEA23}"/>
                  </a:ext>
                </a:extLst>
              </p:cNvPr>
              <p:cNvSpPr/>
              <p:nvPr/>
            </p:nvSpPr>
            <p:spPr>
              <a:xfrm>
                <a:off x="9452864" y="6508432"/>
                <a:ext cx="98171" cy="98170"/>
              </a:xfrm>
              <a:custGeom>
                <a:avLst/>
                <a:gdLst>
                  <a:gd name="connsiteX0" fmla="*/ 98171 w 98171"/>
                  <a:gd name="connsiteY0" fmla="*/ 49085 h 98170"/>
                  <a:gd name="connsiteX1" fmla="*/ 49085 w 98171"/>
                  <a:gd name="connsiteY1" fmla="*/ 98171 h 98170"/>
                  <a:gd name="connsiteX2" fmla="*/ 0 w 98171"/>
                  <a:gd name="connsiteY2" fmla="*/ 49085 h 98170"/>
                  <a:gd name="connsiteX3" fmla="*/ 49085 w 98171"/>
                  <a:gd name="connsiteY3" fmla="*/ 0 h 98170"/>
                  <a:gd name="connsiteX4" fmla="*/ 98171 w 98171"/>
                  <a:gd name="connsiteY4" fmla="*/ 49085 h 9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71" h="98170">
                    <a:moveTo>
                      <a:pt x="98171" y="49085"/>
                    </a:moveTo>
                    <a:cubicBezTo>
                      <a:pt x="98171" y="76195"/>
                      <a:pt x="76195" y="98171"/>
                      <a:pt x="49085" y="98171"/>
                    </a:cubicBezTo>
                    <a:cubicBezTo>
                      <a:pt x="21976" y="98171"/>
                      <a:pt x="0" y="76195"/>
                      <a:pt x="0" y="49085"/>
                    </a:cubicBezTo>
                    <a:cubicBezTo>
                      <a:pt x="0" y="21976"/>
                      <a:pt x="21976" y="0"/>
                      <a:pt x="49085" y="0"/>
                    </a:cubicBezTo>
                    <a:cubicBezTo>
                      <a:pt x="76195" y="0"/>
                      <a:pt x="98171" y="21976"/>
                      <a:pt x="98171" y="49085"/>
                    </a:cubicBezTo>
                    <a:close/>
                  </a:path>
                </a:pathLst>
              </a:custGeom>
              <a:solidFill>
                <a:srgbClr val="C4C7C8"/>
              </a:solidFill>
              <a:ln w="635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EE4BEC6F-4BF4-208D-22B4-023D2116BF6C}"/>
                  </a:ext>
                </a:extLst>
              </p:cNvPr>
              <p:cNvSpPr/>
              <p:nvPr/>
            </p:nvSpPr>
            <p:spPr>
              <a:xfrm>
                <a:off x="9068181" y="6324981"/>
                <a:ext cx="66421" cy="4952"/>
              </a:xfrm>
              <a:custGeom>
                <a:avLst/>
                <a:gdLst>
                  <a:gd name="connsiteX0" fmla="*/ 66421 w 66421"/>
                  <a:gd name="connsiteY0" fmla="*/ 2476 h 4952"/>
                  <a:gd name="connsiteX1" fmla="*/ 33211 w 66421"/>
                  <a:gd name="connsiteY1" fmla="*/ 4953 h 4952"/>
                  <a:gd name="connsiteX2" fmla="*/ 0 w 66421"/>
                  <a:gd name="connsiteY2" fmla="*/ 2476 h 4952"/>
                  <a:gd name="connsiteX3" fmla="*/ 33211 w 66421"/>
                  <a:gd name="connsiteY3" fmla="*/ 0 h 4952"/>
                  <a:gd name="connsiteX4" fmla="*/ 66421 w 66421"/>
                  <a:gd name="connsiteY4" fmla="*/ 2476 h 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1" h="4952">
                    <a:moveTo>
                      <a:pt x="66421" y="2476"/>
                    </a:moveTo>
                    <a:cubicBezTo>
                      <a:pt x="66421" y="3844"/>
                      <a:pt x="51552" y="4953"/>
                      <a:pt x="33211" y="4953"/>
                    </a:cubicBezTo>
                    <a:cubicBezTo>
                      <a:pt x="14869" y="4953"/>
                      <a:pt x="0" y="3844"/>
                      <a:pt x="0" y="2476"/>
                    </a:cubicBezTo>
                    <a:cubicBezTo>
                      <a:pt x="0" y="1109"/>
                      <a:pt x="14869" y="0"/>
                      <a:pt x="33211" y="0"/>
                    </a:cubicBezTo>
                    <a:cubicBezTo>
                      <a:pt x="51552" y="0"/>
                      <a:pt x="66421" y="1109"/>
                      <a:pt x="66421" y="2476"/>
                    </a:cubicBezTo>
                    <a:close/>
                  </a:path>
                </a:pathLst>
              </a:custGeom>
              <a:solidFill>
                <a:srgbClr val="3F484D"/>
              </a:solidFill>
              <a:ln w="635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FEAD2EB3-AEE2-5F6A-BA72-6BAFA29F7DC0}"/>
                  </a:ext>
                </a:extLst>
              </p:cNvPr>
              <p:cNvSpPr/>
              <p:nvPr/>
            </p:nvSpPr>
            <p:spPr>
              <a:xfrm>
                <a:off x="8914130" y="6221730"/>
                <a:ext cx="49657" cy="49656"/>
              </a:xfrm>
              <a:custGeom>
                <a:avLst/>
                <a:gdLst>
                  <a:gd name="connsiteX0" fmla="*/ 49657 w 49657"/>
                  <a:gd name="connsiteY0" fmla="*/ 24829 h 49656"/>
                  <a:gd name="connsiteX1" fmla="*/ 24828 w 49657"/>
                  <a:gd name="connsiteY1" fmla="*/ 49657 h 49656"/>
                  <a:gd name="connsiteX2" fmla="*/ 0 w 49657"/>
                  <a:gd name="connsiteY2" fmla="*/ 24829 h 49656"/>
                  <a:gd name="connsiteX3" fmla="*/ 24828 w 49657"/>
                  <a:gd name="connsiteY3" fmla="*/ 0 h 49656"/>
                  <a:gd name="connsiteX4" fmla="*/ 49657 w 49657"/>
                  <a:gd name="connsiteY4" fmla="*/ 24829 h 4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57" h="49656">
                    <a:moveTo>
                      <a:pt x="49657" y="24829"/>
                    </a:moveTo>
                    <a:cubicBezTo>
                      <a:pt x="49657" y="38541"/>
                      <a:pt x="38541" y="49657"/>
                      <a:pt x="24828" y="49657"/>
                    </a:cubicBezTo>
                    <a:cubicBezTo>
                      <a:pt x="11116" y="49657"/>
                      <a:pt x="0" y="38541"/>
                      <a:pt x="0" y="24829"/>
                    </a:cubicBezTo>
                    <a:cubicBezTo>
                      <a:pt x="0" y="11116"/>
                      <a:pt x="11116" y="0"/>
                      <a:pt x="24828" y="0"/>
                    </a:cubicBezTo>
                    <a:cubicBezTo>
                      <a:pt x="38541" y="0"/>
                      <a:pt x="49657" y="11116"/>
                      <a:pt x="49657" y="24829"/>
                    </a:cubicBezTo>
                    <a:close/>
                  </a:path>
                </a:pathLst>
              </a:custGeom>
              <a:solidFill>
                <a:srgbClr val="595959"/>
              </a:solidFill>
              <a:ln w="6350" cap="flat">
                <a:noFill/>
                <a:prstDash val="solid"/>
                <a:miter/>
              </a:ln>
            </p:spPr>
            <p:txBody>
              <a:bodyPr rtlCol="0" anchor="ctr"/>
              <a:lstStyle/>
              <a:p>
                <a:endParaRPr lang="en-IN"/>
              </a:p>
            </p:txBody>
          </p:sp>
        </p:grpSp>
      </p:grpSp>
      <p:grpSp>
        <p:nvGrpSpPr>
          <p:cNvPr id="63" name="Graphic 2">
            <a:extLst>
              <a:ext uri="{FF2B5EF4-FFF2-40B4-BE49-F238E27FC236}">
                <a16:creationId xmlns:a16="http://schemas.microsoft.com/office/drawing/2014/main" id="{08C6AFAF-86E8-465D-3DD4-80B6FD5103CE}"/>
              </a:ext>
            </a:extLst>
          </p:cNvPr>
          <p:cNvGrpSpPr/>
          <p:nvPr/>
        </p:nvGrpSpPr>
        <p:grpSpPr>
          <a:xfrm>
            <a:off x="-402928" y="5632482"/>
            <a:ext cx="2173568" cy="813554"/>
            <a:chOff x="1009667" y="5239417"/>
            <a:chExt cx="2721782" cy="1117376"/>
          </a:xfrm>
        </p:grpSpPr>
        <p:grpSp>
          <p:nvGrpSpPr>
            <p:cNvPr id="64" name="Graphic 2">
              <a:extLst>
                <a:ext uri="{FF2B5EF4-FFF2-40B4-BE49-F238E27FC236}">
                  <a16:creationId xmlns:a16="http://schemas.microsoft.com/office/drawing/2014/main" id="{5F27CE67-B648-3A76-249D-BEF73A2A918E}"/>
                </a:ext>
              </a:extLst>
            </p:cNvPr>
            <p:cNvGrpSpPr/>
            <p:nvPr/>
          </p:nvGrpSpPr>
          <p:grpSpPr>
            <a:xfrm>
              <a:off x="1009667" y="5239417"/>
              <a:ext cx="1250868" cy="872621"/>
              <a:chOff x="1009667" y="5239417"/>
              <a:chExt cx="1250868" cy="872621"/>
            </a:xfrm>
          </p:grpSpPr>
          <p:sp>
            <p:nvSpPr>
              <p:cNvPr id="65" name="Freeform: Shape 64">
                <a:extLst>
                  <a:ext uri="{FF2B5EF4-FFF2-40B4-BE49-F238E27FC236}">
                    <a16:creationId xmlns:a16="http://schemas.microsoft.com/office/drawing/2014/main" id="{52E271EA-7783-8349-AE36-4F3112BDC2E7}"/>
                  </a:ext>
                </a:extLst>
              </p:cNvPr>
              <p:cNvSpPr/>
              <p:nvPr/>
            </p:nvSpPr>
            <p:spPr>
              <a:xfrm>
                <a:off x="1009667" y="5239417"/>
                <a:ext cx="1250868" cy="872621"/>
              </a:xfrm>
              <a:custGeom>
                <a:avLst/>
                <a:gdLst>
                  <a:gd name="connsiteX0" fmla="*/ 1250805 w 1250868"/>
                  <a:gd name="connsiteY0" fmla="*/ 808640 h 872621"/>
                  <a:gd name="connsiteX1" fmla="*/ 905810 w 1250868"/>
                  <a:gd name="connsiteY1" fmla="*/ 465930 h 872621"/>
                  <a:gd name="connsiteX2" fmla="*/ 393238 w 1250868"/>
                  <a:gd name="connsiteY2" fmla="*/ 412 h 872621"/>
                  <a:gd name="connsiteX3" fmla="*/ 79484 w 1250868"/>
                  <a:gd name="connsiteY3" fmla="*/ 171163 h 872621"/>
                  <a:gd name="connsiteX4" fmla="*/ 232456 w 1250868"/>
                  <a:gd name="connsiteY4" fmla="*/ 741965 h 872621"/>
                  <a:gd name="connsiteX5" fmla="*/ 1238867 w 1250868"/>
                  <a:gd name="connsiteY5" fmla="*/ 865536 h 872621"/>
                  <a:gd name="connsiteX6" fmla="*/ 1250869 w 1250868"/>
                  <a:gd name="connsiteY6" fmla="*/ 808640 h 87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868" h="872621">
                    <a:moveTo>
                      <a:pt x="1250805" y="808640"/>
                    </a:moveTo>
                    <a:cubicBezTo>
                      <a:pt x="1250805" y="808640"/>
                      <a:pt x="1074021" y="714533"/>
                      <a:pt x="905810" y="465930"/>
                    </a:cubicBezTo>
                    <a:cubicBezTo>
                      <a:pt x="737598" y="217328"/>
                      <a:pt x="544812" y="-11018"/>
                      <a:pt x="393238" y="412"/>
                    </a:cubicBezTo>
                    <a:cubicBezTo>
                      <a:pt x="241663" y="11842"/>
                      <a:pt x="179624" y="-1747"/>
                      <a:pt x="79484" y="171163"/>
                    </a:cubicBezTo>
                    <a:cubicBezTo>
                      <a:pt x="-20719" y="344137"/>
                      <a:pt x="-77424" y="555719"/>
                      <a:pt x="232456" y="741965"/>
                    </a:cubicBezTo>
                    <a:cubicBezTo>
                      <a:pt x="542272" y="928210"/>
                      <a:pt x="783001" y="858424"/>
                      <a:pt x="1238867" y="865536"/>
                    </a:cubicBezTo>
                    <a:lnTo>
                      <a:pt x="1250869" y="808640"/>
                    </a:lnTo>
                    <a:close/>
                  </a:path>
                </a:pathLst>
              </a:custGeom>
              <a:solidFill>
                <a:srgbClr val="595959"/>
              </a:solidFill>
              <a:ln w="635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D56B10F-5A67-FC0B-3C71-1E0E70EB9B9B}"/>
                  </a:ext>
                </a:extLst>
              </p:cNvPr>
              <p:cNvSpPr/>
              <p:nvPr/>
            </p:nvSpPr>
            <p:spPr>
              <a:xfrm>
                <a:off x="1185598" y="5395485"/>
                <a:ext cx="1042235" cy="668574"/>
              </a:xfrm>
              <a:custGeom>
                <a:avLst/>
                <a:gdLst>
                  <a:gd name="connsiteX0" fmla="*/ 1042235 w 1042235"/>
                  <a:gd name="connsiteY0" fmla="*/ 668574 h 668574"/>
                  <a:gd name="connsiteX1" fmla="*/ 658187 w 1042235"/>
                  <a:gd name="connsiteY1" fmla="*/ 338565 h 668574"/>
                  <a:gd name="connsiteX2" fmla="*/ 285760 w 1042235"/>
                  <a:gd name="connsiteY2" fmla="*/ 300 h 668574"/>
                  <a:gd name="connsiteX3" fmla="*/ 57731 w 1042235"/>
                  <a:gd name="connsiteY3" fmla="*/ 124379 h 668574"/>
                  <a:gd name="connsiteX4" fmla="*/ 168856 w 1042235"/>
                  <a:gd name="connsiteY4" fmla="*/ 539161 h 668574"/>
                  <a:gd name="connsiteX5" fmla="*/ 899360 w 1042235"/>
                  <a:gd name="connsiteY5" fmla="*/ 645651 h 668574"/>
                  <a:gd name="connsiteX6" fmla="*/ 1042235 w 1042235"/>
                  <a:gd name="connsiteY6" fmla="*/ 668574 h 66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235" h="668574">
                    <a:moveTo>
                      <a:pt x="1042235" y="668574"/>
                    </a:moveTo>
                    <a:cubicBezTo>
                      <a:pt x="1042235" y="668574"/>
                      <a:pt x="780361" y="519222"/>
                      <a:pt x="658187" y="338565"/>
                    </a:cubicBezTo>
                    <a:cubicBezTo>
                      <a:pt x="535950" y="157907"/>
                      <a:pt x="395869" y="-8018"/>
                      <a:pt x="285760" y="300"/>
                    </a:cubicBezTo>
                    <a:cubicBezTo>
                      <a:pt x="175587" y="8619"/>
                      <a:pt x="130566" y="-1287"/>
                      <a:pt x="57731" y="124379"/>
                    </a:cubicBezTo>
                    <a:cubicBezTo>
                      <a:pt x="-15040" y="250046"/>
                      <a:pt x="-56251" y="403779"/>
                      <a:pt x="168856" y="539161"/>
                    </a:cubicBezTo>
                    <a:cubicBezTo>
                      <a:pt x="393964" y="674480"/>
                      <a:pt x="568144" y="640507"/>
                      <a:pt x="899360" y="645651"/>
                    </a:cubicBezTo>
                    <a:lnTo>
                      <a:pt x="1042235" y="668574"/>
                    </a:lnTo>
                    <a:close/>
                  </a:path>
                </a:pathLst>
              </a:custGeom>
              <a:solidFill>
                <a:srgbClr val="8B8B8B"/>
              </a:solidFill>
              <a:ln w="635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224A615A-88C3-1EA4-2468-8C9E944DF5A4}"/>
                  </a:ext>
                </a:extLst>
              </p:cNvPr>
              <p:cNvSpPr/>
              <p:nvPr/>
            </p:nvSpPr>
            <p:spPr>
              <a:xfrm>
                <a:off x="1335990" y="5552693"/>
                <a:ext cx="917878" cy="522669"/>
              </a:xfrm>
              <a:custGeom>
                <a:avLst/>
                <a:gdLst>
                  <a:gd name="connsiteX0" fmla="*/ 917879 w 917878"/>
                  <a:gd name="connsiteY0" fmla="*/ 522669 h 522669"/>
                  <a:gd name="connsiteX1" fmla="*/ 414768 w 917878"/>
                  <a:gd name="connsiteY1" fmla="*/ 213361 h 522669"/>
                  <a:gd name="connsiteX2" fmla="*/ 180072 w 917878"/>
                  <a:gd name="connsiteY2" fmla="*/ 191 h 522669"/>
                  <a:gd name="connsiteX3" fmla="*/ 36372 w 917878"/>
                  <a:gd name="connsiteY3" fmla="*/ 78360 h 522669"/>
                  <a:gd name="connsiteX4" fmla="*/ 106412 w 917878"/>
                  <a:gd name="connsiteY4" fmla="*/ 339726 h 522669"/>
                  <a:gd name="connsiteX5" fmla="*/ 374446 w 917878"/>
                  <a:gd name="connsiteY5" fmla="*/ 406782 h 522669"/>
                  <a:gd name="connsiteX6" fmla="*/ 767384 w 917878"/>
                  <a:gd name="connsiteY6" fmla="*/ 471298 h 522669"/>
                  <a:gd name="connsiteX7" fmla="*/ 917879 w 917878"/>
                  <a:gd name="connsiteY7" fmla="*/ 522606 h 52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878" h="522669">
                    <a:moveTo>
                      <a:pt x="917879" y="522669"/>
                    </a:moveTo>
                    <a:cubicBezTo>
                      <a:pt x="917879" y="522669"/>
                      <a:pt x="491794" y="327153"/>
                      <a:pt x="414768" y="213361"/>
                    </a:cubicBezTo>
                    <a:cubicBezTo>
                      <a:pt x="337743" y="99505"/>
                      <a:pt x="249478" y="-5079"/>
                      <a:pt x="180072" y="191"/>
                    </a:cubicBezTo>
                    <a:cubicBezTo>
                      <a:pt x="110667" y="5462"/>
                      <a:pt x="82282" y="-825"/>
                      <a:pt x="36372" y="78360"/>
                    </a:cubicBezTo>
                    <a:cubicBezTo>
                      <a:pt x="-9475" y="157544"/>
                      <a:pt x="-35447" y="254445"/>
                      <a:pt x="106412" y="339726"/>
                    </a:cubicBezTo>
                    <a:cubicBezTo>
                      <a:pt x="197408" y="394463"/>
                      <a:pt x="275259" y="405258"/>
                      <a:pt x="374446" y="406782"/>
                    </a:cubicBezTo>
                    <a:cubicBezTo>
                      <a:pt x="507859" y="408877"/>
                      <a:pt x="640384" y="430467"/>
                      <a:pt x="767384" y="471298"/>
                    </a:cubicBezTo>
                    <a:lnTo>
                      <a:pt x="917879" y="522606"/>
                    </a:lnTo>
                    <a:close/>
                  </a:path>
                </a:pathLst>
              </a:custGeom>
              <a:solidFill>
                <a:srgbClr val="BEBEBE"/>
              </a:solidFill>
              <a:ln w="6350" cap="flat">
                <a:noFill/>
                <a:prstDash val="solid"/>
                <a:miter/>
              </a:ln>
            </p:spPr>
            <p:txBody>
              <a:bodyPr rtlCol="0" anchor="ctr"/>
              <a:lstStyle/>
              <a:p>
                <a:endParaRPr lang="en-IN"/>
              </a:p>
            </p:txBody>
          </p:sp>
        </p:grpSp>
        <p:grpSp>
          <p:nvGrpSpPr>
            <p:cNvPr id="68" name="Graphic 2">
              <a:extLst>
                <a:ext uri="{FF2B5EF4-FFF2-40B4-BE49-F238E27FC236}">
                  <a16:creationId xmlns:a16="http://schemas.microsoft.com/office/drawing/2014/main" id="{94A47A1D-1381-A260-B4CC-4593656C61C9}"/>
                </a:ext>
              </a:extLst>
            </p:cNvPr>
            <p:cNvGrpSpPr/>
            <p:nvPr/>
          </p:nvGrpSpPr>
          <p:grpSpPr>
            <a:xfrm>
              <a:off x="2094928" y="5397627"/>
              <a:ext cx="1636522" cy="959167"/>
              <a:chOff x="2094928" y="5397627"/>
              <a:chExt cx="1636522" cy="959167"/>
            </a:xfrm>
          </p:grpSpPr>
          <p:sp>
            <p:nvSpPr>
              <p:cNvPr id="69" name="Freeform: Shape 68">
                <a:extLst>
                  <a:ext uri="{FF2B5EF4-FFF2-40B4-BE49-F238E27FC236}">
                    <a16:creationId xmlns:a16="http://schemas.microsoft.com/office/drawing/2014/main" id="{CD42AD67-2231-1FB2-F799-A0E74FA993CA}"/>
                  </a:ext>
                </a:extLst>
              </p:cNvPr>
              <p:cNvSpPr/>
              <p:nvPr/>
            </p:nvSpPr>
            <p:spPr>
              <a:xfrm>
                <a:off x="2133981" y="5397627"/>
                <a:ext cx="1255395" cy="47116"/>
              </a:xfrm>
              <a:custGeom>
                <a:avLst/>
                <a:gdLst>
                  <a:gd name="connsiteX0" fmla="*/ 0 w 1255395"/>
                  <a:gd name="connsiteY0" fmla="*/ 0 h 47116"/>
                  <a:gd name="connsiteX1" fmla="*/ 1255395 w 1255395"/>
                  <a:gd name="connsiteY1" fmla="*/ 0 h 47116"/>
                  <a:gd name="connsiteX2" fmla="*/ 1255395 w 1255395"/>
                  <a:gd name="connsiteY2" fmla="*/ 47117 h 47116"/>
                  <a:gd name="connsiteX3" fmla="*/ 0 w 1255395"/>
                  <a:gd name="connsiteY3" fmla="*/ 47117 h 47116"/>
                </a:gdLst>
                <a:ahLst/>
                <a:cxnLst>
                  <a:cxn ang="0">
                    <a:pos x="connsiteX0" y="connsiteY0"/>
                  </a:cxn>
                  <a:cxn ang="0">
                    <a:pos x="connsiteX1" y="connsiteY1"/>
                  </a:cxn>
                  <a:cxn ang="0">
                    <a:pos x="connsiteX2" y="connsiteY2"/>
                  </a:cxn>
                  <a:cxn ang="0">
                    <a:pos x="connsiteX3" y="connsiteY3"/>
                  </a:cxn>
                </a:cxnLst>
                <a:rect l="l" t="t" r="r" b="b"/>
                <a:pathLst>
                  <a:path w="1255395" h="47116">
                    <a:moveTo>
                      <a:pt x="0" y="0"/>
                    </a:moveTo>
                    <a:lnTo>
                      <a:pt x="1255395" y="0"/>
                    </a:lnTo>
                    <a:lnTo>
                      <a:pt x="1255395" y="47117"/>
                    </a:lnTo>
                    <a:lnTo>
                      <a:pt x="0" y="47117"/>
                    </a:lnTo>
                    <a:close/>
                  </a:path>
                </a:pathLst>
              </a:custGeom>
              <a:solidFill>
                <a:srgbClr val="3F484D"/>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07553AE3-9E5F-B039-D13A-2A1697F9C604}"/>
                  </a:ext>
                </a:extLst>
              </p:cNvPr>
              <p:cNvSpPr/>
              <p:nvPr/>
            </p:nvSpPr>
            <p:spPr>
              <a:xfrm>
                <a:off x="2133980" y="5444743"/>
                <a:ext cx="1255395" cy="726630"/>
              </a:xfrm>
              <a:custGeom>
                <a:avLst/>
                <a:gdLst>
                  <a:gd name="connsiteX0" fmla="*/ 0 w 1255395"/>
                  <a:gd name="connsiteY0" fmla="*/ 0 h 726630"/>
                  <a:gd name="connsiteX1" fmla="*/ 0 w 1255395"/>
                  <a:gd name="connsiteY1" fmla="*/ 726631 h 726630"/>
                  <a:gd name="connsiteX2" fmla="*/ 153988 w 1255395"/>
                  <a:gd name="connsiteY2" fmla="*/ 726631 h 726630"/>
                  <a:gd name="connsiteX3" fmla="*/ 332740 w 1255395"/>
                  <a:gd name="connsiteY3" fmla="*/ 591058 h 726630"/>
                  <a:gd name="connsiteX4" fmla="*/ 511492 w 1255395"/>
                  <a:gd name="connsiteY4" fmla="*/ 726631 h 726630"/>
                  <a:gd name="connsiteX5" fmla="*/ 1052068 w 1255395"/>
                  <a:gd name="connsiteY5" fmla="*/ 726631 h 726630"/>
                  <a:gd name="connsiteX6" fmla="*/ 1052068 w 1255395"/>
                  <a:gd name="connsiteY6" fmla="*/ 149035 h 726630"/>
                  <a:gd name="connsiteX7" fmla="*/ 1255395 w 1255395"/>
                  <a:gd name="connsiteY7" fmla="*/ 149035 h 726630"/>
                  <a:gd name="connsiteX8" fmla="*/ 1255395 w 1255395"/>
                  <a:gd name="connsiteY8" fmla="*/ 0 h 726630"/>
                  <a:gd name="connsiteX9" fmla="*/ 0 w 1255395"/>
                  <a:gd name="connsiteY9" fmla="*/ 0 h 72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395" h="726630">
                    <a:moveTo>
                      <a:pt x="0" y="0"/>
                    </a:moveTo>
                    <a:lnTo>
                      <a:pt x="0" y="726631"/>
                    </a:lnTo>
                    <a:lnTo>
                      <a:pt x="153988" y="726631"/>
                    </a:lnTo>
                    <a:cubicBezTo>
                      <a:pt x="175958" y="648526"/>
                      <a:pt x="247714" y="591058"/>
                      <a:pt x="332740" y="591058"/>
                    </a:cubicBezTo>
                    <a:cubicBezTo>
                      <a:pt x="417767" y="591058"/>
                      <a:pt x="489585" y="648526"/>
                      <a:pt x="511492" y="726631"/>
                    </a:cubicBezTo>
                    <a:lnTo>
                      <a:pt x="1052068" y="726631"/>
                    </a:lnTo>
                    <a:lnTo>
                      <a:pt x="1052068" y="149035"/>
                    </a:lnTo>
                    <a:lnTo>
                      <a:pt x="1255395" y="149035"/>
                    </a:lnTo>
                    <a:lnTo>
                      <a:pt x="1255395" y="0"/>
                    </a:lnTo>
                    <a:lnTo>
                      <a:pt x="0" y="0"/>
                    </a:lnTo>
                    <a:close/>
                  </a:path>
                </a:pathLst>
              </a:custGeom>
              <a:solidFill>
                <a:srgbClr val="FD504F"/>
              </a:solidFill>
              <a:ln w="635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2E644E5-6B95-9437-1872-C580AF22234B}"/>
                  </a:ext>
                </a:extLst>
              </p:cNvPr>
              <p:cNvSpPr/>
              <p:nvPr/>
            </p:nvSpPr>
            <p:spPr>
              <a:xfrm>
                <a:off x="3186239" y="5630862"/>
                <a:ext cx="518668" cy="540511"/>
              </a:xfrm>
              <a:custGeom>
                <a:avLst/>
                <a:gdLst>
                  <a:gd name="connsiteX0" fmla="*/ 518668 w 518668"/>
                  <a:gd name="connsiteY0" fmla="*/ 340550 h 540511"/>
                  <a:gd name="connsiteX1" fmla="*/ 315722 w 518668"/>
                  <a:gd name="connsiteY1" fmla="*/ 240284 h 540511"/>
                  <a:gd name="connsiteX2" fmla="*/ 233870 w 518668"/>
                  <a:gd name="connsiteY2" fmla="*/ 0 h 540511"/>
                  <a:gd name="connsiteX3" fmla="*/ 0 w 518668"/>
                  <a:gd name="connsiteY3" fmla="*/ 0 h 540511"/>
                  <a:gd name="connsiteX4" fmla="*/ 0 w 518668"/>
                  <a:gd name="connsiteY4" fmla="*/ 540512 h 540511"/>
                  <a:gd name="connsiteX5" fmla="*/ 41974 w 518668"/>
                  <a:gd name="connsiteY5" fmla="*/ 540512 h 540511"/>
                  <a:gd name="connsiteX6" fmla="*/ 220726 w 518668"/>
                  <a:gd name="connsiteY6" fmla="*/ 404940 h 540511"/>
                  <a:gd name="connsiteX7" fmla="*/ 399479 w 518668"/>
                  <a:gd name="connsiteY7" fmla="*/ 540512 h 540511"/>
                  <a:gd name="connsiteX8" fmla="*/ 518668 w 518668"/>
                  <a:gd name="connsiteY8" fmla="*/ 540512 h 540511"/>
                  <a:gd name="connsiteX9" fmla="*/ 518668 w 518668"/>
                  <a:gd name="connsiteY9" fmla="*/ 340550 h 54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8668" h="540511">
                    <a:moveTo>
                      <a:pt x="518668" y="340550"/>
                    </a:moveTo>
                    <a:cubicBezTo>
                      <a:pt x="518668" y="256731"/>
                      <a:pt x="315722" y="240284"/>
                      <a:pt x="315722" y="240284"/>
                    </a:cubicBezTo>
                    <a:lnTo>
                      <a:pt x="233870" y="0"/>
                    </a:lnTo>
                    <a:lnTo>
                      <a:pt x="0" y="0"/>
                    </a:lnTo>
                    <a:lnTo>
                      <a:pt x="0" y="540512"/>
                    </a:lnTo>
                    <a:lnTo>
                      <a:pt x="41974" y="540512"/>
                    </a:lnTo>
                    <a:cubicBezTo>
                      <a:pt x="63881" y="462407"/>
                      <a:pt x="135700" y="404940"/>
                      <a:pt x="220726" y="404940"/>
                    </a:cubicBezTo>
                    <a:cubicBezTo>
                      <a:pt x="305752" y="404940"/>
                      <a:pt x="377571" y="462407"/>
                      <a:pt x="399479" y="540512"/>
                    </a:cubicBezTo>
                    <a:lnTo>
                      <a:pt x="518668" y="540512"/>
                    </a:lnTo>
                    <a:lnTo>
                      <a:pt x="518668" y="340550"/>
                    </a:lnTo>
                    <a:close/>
                  </a:path>
                </a:pathLst>
              </a:custGeom>
              <a:solidFill>
                <a:srgbClr val="FD504F"/>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0F988C29-CE31-CD71-C55F-645924FC72BA}"/>
                  </a:ext>
                </a:extLst>
              </p:cNvPr>
              <p:cNvSpPr/>
              <p:nvPr/>
            </p:nvSpPr>
            <p:spPr>
              <a:xfrm>
                <a:off x="3241039" y="5675756"/>
                <a:ext cx="223647" cy="195961"/>
              </a:xfrm>
              <a:custGeom>
                <a:avLst/>
                <a:gdLst>
                  <a:gd name="connsiteX0" fmla="*/ 223647 w 223647"/>
                  <a:gd name="connsiteY0" fmla="*/ 195961 h 195961"/>
                  <a:gd name="connsiteX1" fmla="*/ 156845 w 223647"/>
                  <a:gd name="connsiteY1" fmla="*/ 0 h 195961"/>
                  <a:gd name="connsiteX2" fmla="*/ 0 w 223647"/>
                  <a:gd name="connsiteY2" fmla="*/ 0 h 195961"/>
                  <a:gd name="connsiteX3" fmla="*/ 0 w 223647"/>
                  <a:gd name="connsiteY3" fmla="*/ 195961 h 195961"/>
                  <a:gd name="connsiteX4" fmla="*/ 223647 w 223647"/>
                  <a:gd name="connsiteY4" fmla="*/ 195961 h 19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647" h="195961">
                    <a:moveTo>
                      <a:pt x="223647" y="195961"/>
                    </a:moveTo>
                    <a:lnTo>
                      <a:pt x="156845" y="0"/>
                    </a:lnTo>
                    <a:lnTo>
                      <a:pt x="0" y="0"/>
                    </a:lnTo>
                    <a:lnTo>
                      <a:pt x="0" y="195961"/>
                    </a:lnTo>
                    <a:lnTo>
                      <a:pt x="223647" y="195961"/>
                    </a:lnTo>
                    <a:close/>
                  </a:path>
                </a:pathLst>
              </a:custGeom>
              <a:solidFill>
                <a:srgbClr val="312E37"/>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75657AFE-ABEF-90B9-670A-AA14DC988C84}"/>
                  </a:ext>
                </a:extLst>
              </p:cNvPr>
              <p:cNvSpPr/>
              <p:nvPr/>
            </p:nvSpPr>
            <p:spPr>
              <a:xfrm>
                <a:off x="3564699" y="6145593"/>
                <a:ext cx="166751" cy="50609"/>
              </a:xfrm>
              <a:custGeom>
                <a:avLst/>
                <a:gdLst>
                  <a:gd name="connsiteX0" fmla="*/ 166751 w 166751"/>
                  <a:gd name="connsiteY0" fmla="*/ 10478 h 50609"/>
                  <a:gd name="connsiteX1" fmla="*/ 158814 w 166751"/>
                  <a:gd name="connsiteY1" fmla="*/ 0 h 50609"/>
                  <a:gd name="connsiteX2" fmla="*/ 7938 w 166751"/>
                  <a:gd name="connsiteY2" fmla="*/ 0 h 50609"/>
                  <a:gd name="connsiteX3" fmla="*/ 0 w 166751"/>
                  <a:gd name="connsiteY3" fmla="*/ 10478 h 50609"/>
                  <a:gd name="connsiteX4" fmla="*/ 0 w 166751"/>
                  <a:gd name="connsiteY4" fmla="*/ 40132 h 50609"/>
                  <a:gd name="connsiteX5" fmla="*/ 7938 w 166751"/>
                  <a:gd name="connsiteY5" fmla="*/ 50610 h 50609"/>
                  <a:gd name="connsiteX6" fmla="*/ 158814 w 166751"/>
                  <a:gd name="connsiteY6" fmla="*/ 50610 h 50609"/>
                  <a:gd name="connsiteX7" fmla="*/ 166751 w 166751"/>
                  <a:gd name="connsiteY7" fmla="*/ 40132 h 50609"/>
                  <a:gd name="connsiteX8" fmla="*/ 166751 w 166751"/>
                  <a:gd name="connsiteY8" fmla="*/ 10478 h 5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751" h="50609">
                    <a:moveTo>
                      <a:pt x="166751" y="10478"/>
                    </a:moveTo>
                    <a:cubicBezTo>
                      <a:pt x="166751" y="4699"/>
                      <a:pt x="163195" y="0"/>
                      <a:pt x="158814" y="0"/>
                    </a:cubicBezTo>
                    <a:lnTo>
                      <a:pt x="7938" y="0"/>
                    </a:lnTo>
                    <a:cubicBezTo>
                      <a:pt x="3556" y="0"/>
                      <a:pt x="0" y="4699"/>
                      <a:pt x="0" y="10478"/>
                    </a:cubicBezTo>
                    <a:lnTo>
                      <a:pt x="0" y="40132"/>
                    </a:lnTo>
                    <a:cubicBezTo>
                      <a:pt x="0" y="45910"/>
                      <a:pt x="3556" y="50610"/>
                      <a:pt x="7938" y="50610"/>
                    </a:cubicBezTo>
                    <a:lnTo>
                      <a:pt x="158814" y="50610"/>
                    </a:lnTo>
                    <a:cubicBezTo>
                      <a:pt x="163195" y="50610"/>
                      <a:pt x="166751" y="45910"/>
                      <a:pt x="166751" y="40132"/>
                    </a:cubicBezTo>
                    <a:lnTo>
                      <a:pt x="166751" y="10478"/>
                    </a:lnTo>
                    <a:close/>
                  </a:path>
                </a:pathLst>
              </a:custGeom>
              <a:solidFill>
                <a:srgbClr val="3F484D"/>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51986A9-EBB4-6B1D-4F11-3B565C759B3A}"/>
                  </a:ext>
                </a:extLst>
              </p:cNvPr>
              <p:cNvSpPr/>
              <p:nvPr/>
            </p:nvSpPr>
            <p:spPr>
              <a:xfrm>
                <a:off x="3221354" y="6035802"/>
                <a:ext cx="371221" cy="181736"/>
              </a:xfrm>
              <a:custGeom>
                <a:avLst/>
                <a:gdLst>
                  <a:gd name="connsiteX0" fmla="*/ 33655 w 371221"/>
                  <a:gd name="connsiteY0" fmla="*/ 181737 h 181736"/>
                  <a:gd name="connsiteX1" fmla="*/ 185611 w 371221"/>
                  <a:gd name="connsiteY1" fmla="*/ 33655 h 181736"/>
                  <a:gd name="connsiteX2" fmla="*/ 337566 w 371221"/>
                  <a:gd name="connsiteY2" fmla="*/ 181737 h 181736"/>
                  <a:gd name="connsiteX3" fmla="*/ 371221 w 371221"/>
                  <a:gd name="connsiteY3" fmla="*/ 181737 h 181736"/>
                  <a:gd name="connsiteX4" fmla="*/ 185611 w 371221"/>
                  <a:gd name="connsiteY4" fmla="*/ 0 h 181736"/>
                  <a:gd name="connsiteX5" fmla="*/ 0 w 371221"/>
                  <a:gd name="connsiteY5" fmla="*/ 181737 h 181736"/>
                  <a:gd name="connsiteX6" fmla="*/ 33655 w 371221"/>
                  <a:gd name="connsiteY6" fmla="*/ 181737 h 18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221" h="181736">
                    <a:moveTo>
                      <a:pt x="33655" y="181737"/>
                    </a:moveTo>
                    <a:cubicBezTo>
                      <a:pt x="35751" y="99695"/>
                      <a:pt x="103124" y="33655"/>
                      <a:pt x="185611" y="33655"/>
                    </a:cubicBezTo>
                    <a:cubicBezTo>
                      <a:pt x="268097" y="33655"/>
                      <a:pt x="335471" y="99758"/>
                      <a:pt x="337566" y="181737"/>
                    </a:cubicBezTo>
                    <a:lnTo>
                      <a:pt x="371221" y="181737"/>
                    </a:lnTo>
                    <a:cubicBezTo>
                      <a:pt x="369062" y="81153"/>
                      <a:pt x="286639" y="0"/>
                      <a:pt x="185611" y="0"/>
                    </a:cubicBezTo>
                    <a:cubicBezTo>
                      <a:pt x="84582" y="0"/>
                      <a:pt x="2096" y="81153"/>
                      <a:pt x="0" y="181737"/>
                    </a:cubicBezTo>
                    <a:lnTo>
                      <a:pt x="33655" y="181737"/>
                    </a:lnTo>
                    <a:close/>
                  </a:path>
                </a:pathLst>
              </a:custGeom>
              <a:solidFill>
                <a:srgbClr val="3F484D"/>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04A49B6B-E6A3-85C3-5B4B-78933D36F594}"/>
                  </a:ext>
                </a:extLst>
              </p:cNvPr>
              <p:cNvSpPr/>
              <p:nvPr/>
            </p:nvSpPr>
            <p:spPr>
              <a:xfrm>
                <a:off x="3263519" y="6069457"/>
                <a:ext cx="286956" cy="101917"/>
              </a:xfrm>
              <a:custGeom>
                <a:avLst/>
                <a:gdLst>
                  <a:gd name="connsiteX0" fmla="*/ 143447 w 286956"/>
                  <a:gd name="connsiteY0" fmla="*/ 0 h 101917"/>
                  <a:gd name="connsiteX1" fmla="*/ 0 w 286956"/>
                  <a:gd name="connsiteY1" fmla="*/ 101917 h 101917"/>
                  <a:gd name="connsiteX2" fmla="*/ 286957 w 286956"/>
                  <a:gd name="connsiteY2" fmla="*/ 101917 h 101917"/>
                  <a:gd name="connsiteX3" fmla="*/ 143510 w 286956"/>
                  <a:gd name="connsiteY3" fmla="*/ 0 h 101917"/>
                </a:gdLst>
                <a:ahLst/>
                <a:cxnLst>
                  <a:cxn ang="0">
                    <a:pos x="connsiteX0" y="connsiteY0"/>
                  </a:cxn>
                  <a:cxn ang="0">
                    <a:pos x="connsiteX1" y="connsiteY1"/>
                  </a:cxn>
                  <a:cxn ang="0">
                    <a:pos x="connsiteX2" y="connsiteY2"/>
                  </a:cxn>
                  <a:cxn ang="0">
                    <a:pos x="connsiteX3" y="connsiteY3"/>
                  </a:cxn>
                </a:cxnLst>
                <a:rect l="l" t="t" r="r" b="b"/>
                <a:pathLst>
                  <a:path w="286956" h="101917">
                    <a:moveTo>
                      <a:pt x="143447" y="0"/>
                    </a:moveTo>
                    <a:cubicBezTo>
                      <a:pt x="77153" y="0"/>
                      <a:pt x="20765" y="42608"/>
                      <a:pt x="0" y="101917"/>
                    </a:cubicBezTo>
                    <a:lnTo>
                      <a:pt x="286957" y="101917"/>
                    </a:lnTo>
                    <a:cubicBezTo>
                      <a:pt x="266192" y="42672"/>
                      <a:pt x="209740" y="0"/>
                      <a:pt x="143510" y="0"/>
                    </a:cubicBezTo>
                    <a:close/>
                  </a:path>
                </a:pathLst>
              </a:custGeom>
              <a:solidFill>
                <a:srgbClr val="000000"/>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671FCCB-C985-9274-C8B3-07DD4997C7B7}"/>
                  </a:ext>
                </a:extLst>
              </p:cNvPr>
              <p:cNvSpPr/>
              <p:nvPr/>
            </p:nvSpPr>
            <p:spPr>
              <a:xfrm>
                <a:off x="3221354" y="6171311"/>
                <a:ext cx="42164" cy="46227"/>
              </a:xfrm>
              <a:custGeom>
                <a:avLst/>
                <a:gdLst>
                  <a:gd name="connsiteX0" fmla="*/ 0 w 42164"/>
                  <a:gd name="connsiteY0" fmla="*/ 46228 h 46227"/>
                  <a:gd name="connsiteX1" fmla="*/ 33655 w 42164"/>
                  <a:gd name="connsiteY1" fmla="*/ 46228 h 46227"/>
                  <a:gd name="connsiteX2" fmla="*/ 42164 w 42164"/>
                  <a:gd name="connsiteY2" fmla="*/ 0 h 46227"/>
                  <a:gd name="connsiteX3" fmla="*/ 6858 w 42164"/>
                  <a:gd name="connsiteY3" fmla="*/ 0 h 46227"/>
                  <a:gd name="connsiteX4" fmla="*/ 0 w 42164"/>
                  <a:gd name="connsiteY4" fmla="*/ 46228 h 46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 h="46227">
                    <a:moveTo>
                      <a:pt x="0" y="46228"/>
                    </a:moveTo>
                    <a:lnTo>
                      <a:pt x="33655" y="46228"/>
                    </a:lnTo>
                    <a:cubicBezTo>
                      <a:pt x="34099" y="30099"/>
                      <a:pt x="37084" y="14541"/>
                      <a:pt x="42164" y="0"/>
                    </a:cubicBezTo>
                    <a:lnTo>
                      <a:pt x="6858" y="0"/>
                    </a:lnTo>
                    <a:cubicBezTo>
                      <a:pt x="2731" y="14732"/>
                      <a:pt x="318" y="30226"/>
                      <a:pt x="0" y="46228"/>
                    </a:cubicBezTo>
                    <a:close/>
                  </a:path>
                </a:pathLst>
              </a:custGeom>
              <a:solidFill>
                <a:srgbClr val="3F484D"/>
              </a:solidFill>
              <a:ln w="63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C90E9F90-4630-34CE-7DA5-FA66805CBB83}"/>
                  </a:ext>
                </a:extLst>
              </p:cNvPr>
              <p:cNvSpPr/>
              <p:nvPr/>
            </p:nvSpPr>
            <p:spPr>
              <a:xfrm>
                <a:off x="3550411" y="6171311"/>
                <a:ext cx="42164" cy="46227"/>
              </a:xfrm>
              <a:custGeom>
                <a:avLst/>
                <a:gdLst>
                  <a:gd name="connsiteX0" fmla="*/ 8509 w 42164"/>
                  <a:gd name="connsiteY0" fmla="*/ 46228 h 46227"/>
                  <a:gd name="connsiteX1" fmla="*/ 42164 w 42164"/>
                  <a:gd name="connsiteY1" fmla="*/ 46228 h 46227"/>
                  <a:gd name="connsiteX2" fmla="*/ 35306 w 42164"/>
                  <a:gd name="connsiteY2" fmla="*/ 0 h 46227"/>
                  <a:gd name="connsiteX3" fmla="*/ 0 w 42164"/>
                  <a:gd name="connsiteY3" fmla="*/ 0 h 46227"/>
                  <a:gd name="connsiteX4" fmla="*/ 8509 w 42164"/>
                  <a:gd name="connsiteY4" fmla="*/ 46228 h 46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 h="46227">
                    <a:moveTo>
                      <a:pt x="8509" y="46228"/>
                    </a:moveTo>
                    <a:lnTo>
                      <a:pt x="42164" y="46228"/>
                    </a:lnTo>
                    <a:cubicBezTo>
                      <a:pt x="41847" y="30226"/>
                      <a:pt x="39434" y="14796"/>
                      <a:pt x="35306" y="0"/>
                    </a:cubicBezTo>
                    <a:lnTo>
                      <a:pt x="0" y="0"/>
                    </a:lnTo>
                    <a:cubicBezTo>
                      <a:pt x="5080" y="14541"/>
                      <a:pt x="8065" y="30035"/>
                      <a:pt x="8509" y="46228"/>
                    </a:cubicBezTo>
                    <a:close/>
                  </a:path>
                </a:pathLst>
              </a:custGeom>
              <a:solidFill>
                <a:srgbClr val="3F484D"/>
              </a:solidFill>
              <a:ln w="63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123AD4EE-7074-C511-CB82-B18FD7A5DAF8}"/>
                  </a:ext>
                </a:extLst>
              </p:cNvPr>
              <p:cNvSpPr/>
              <p:nvPr/>
            </p:nvSpPr>
            <p:spPr>
              <a:xfrm>
                <a:off x="3271710" y="6086284"/>
                <a:ext cx="270509" cy="270510"/>
              </a:xfrm>
              <a:custGeom>
                <a:avLst/>
                <a:gdLst>
                  <a:gd name="connsiteX0" fmla="*/ 270510 w 270509"/>
                  <a:gd name="connsiteY0" fmla="*/ 135255 h 270510"/>
                  <a:gd name="connsiteX1" fmla="*/ 135255 w 270509"/>
                  <a:gd name="connsiteY1" fmla="*/ 270510 h 270510"/>
                  <a:gd name="connsiteX2" fmla="*/ 0 w 270509"/>
                  <a:gd name="connsiteY2" fmla="*/ 135255 h 270510"/>
                  <a:gd name="connsiteX3" fmla="*/ 135255 w 270509"/>
                  <a:gd name="connsiteY3" fmla="*/ 0 h 270510"/>
                  <a:gd name="connsiteX4" fmla="*/ 270510 w 270509"/>
                  <a:gd name="connsiteY4" fmla="*/ 135255 h 27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509" h="270510">
                    <a:moveTo>
                      <a:pt x="270510" y="135255"/>
                    </a:moveTo>
                    <a:cubicBezTo>
                      <a:pt x="270510" y="209954"/>
                      <a:pt x="209955" y="270510"/>
                      <a:pt x="135255" y="270510"/>
                    </a:cubicBezTo>
                    <a:cubicBezTo>
                      <a:pt x="60556" y="270510"/>
                      <a:pt x="0" y="209954"/>
                      <a:pt x="0" y="135255"/>
                    </a:cubicBezTo>
                    <a:cubicBezTo>
                      <a:pt x="0" y="60556"/>
                      <a:pt x="60556" y="0"/>
                      <a:pt x="135255" y="0"/>
                    </a:cubicBezTo>
                    <a:cubicBezTo>
                      <a:pt x="209955" y="0"/>
                      <a:pt x="270510" y="60556"/>
                      <a:pt x="270510" y="135255"/>
                    </a:cubicBezTo>
                    <a:close/>
                  </a:path>
                </a:pathLst>
              </a:custGeom>
              <a:solidFill>
                <a:srgbClr val="3F484D"/>
              </a:solidFill>
              <a:ln w="635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6D151A5-39BF-A4A6-9B2C-0371BD599CE8}"/>
                  </a:ext>
                </a:extLst>
              </p:cNvPr>
              <p:cNvSpPr/>
              <p:nvPr/>
            </p:nvSpPr>
            <p:spPr>
              <a:xfrm rot="-1155001">
                <a:off x="3327508" y="6142252"/>
                <a:ext cx="159004" cy="159004"/>
              </a:xfrm>
              <a:custGeom>
                <a:avLst/>
                <a:gdLst>
                  <a:gd name="connsiteX0" fmla="*/ 159004 w 159004"/>
                  <a:gd name="connsiteY0" fmla="*/ 79502 h 159004"/>
                  <a:gd name="connsiteX1" fmla="*/ 79502 w 159004"/>
                  <a:gd name="connsiteY1" fmla="*/ 159004 h 159004"/>
                  <a:gd name="connsiteX2" fmla="*/ 0 w 159004"/>
                  <a:gd name="connsiteY2" fmla="*/ 79502 h 159004"/>
                  <a:gd name="connsiteX3" fmla="*/ 79502 w 159004"/>
                  <a:gd name="connsiteY3" fmla="*/ 0 h 159004"/>
                  <a:gd name="connsiteX4" fmla="*/ 159004 w 159004"/>
                  <a:gd name="connsiteY4" fmla="*/ 79502 h 15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04" h="159004">
                    <a:moveTo>
                      <a:pt x="159004" y="79502"/>
                    </a:moveTo>
                    <a:cubicBezTo>
                      <a:pt x="159004" y="123410"/>
                      <a:pt x="123410" y="159004"/>
                      <a:pt x="79502" y="159004"/>
                    </a:cubicBezTo>
                    <a:cubicBezTo>
                      <a:pt x="35594" y="159004"/>
                      <a:pt x="0" y="123410"/>
                      <a:pt x="0" y="79502"/>
                    </a:cubicBezTo>
                    <a:cubicBezTo>
                      <a:pt x="0" y="35594"/>
                      <a:pt x="35594" y="0"/>
                      <a:pt x="79502" y="0"/>
                    </a:cubicBezTo>
                    <a:cubicBezTo>
                      <a:pt x="123410" y="0"/>
                      <a:pt x="159004" y="35594"/>
                      <a:pt x="159004" y="79502"/>
                    </a:cubicBezTo>
                    <a:close/>
                  </a:path>
                </a:pathLst>
              </a:custGeom>
              <a:solidFill>
                <a:srgbClr val="C4C7C8"/>
              </a:solidFill>
              <a:ln w="6350"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007551DD-9AF3-3EBE-9010-5FAA6F9D79B4}"/>
                  </a:ext>
                </a:extLst>
              </p:cNvPr>
              <p:cNvSpPr/>
              <p:nvPr/>
            </p:nvSpPr>
            <p:spPr>
              <a:xfrm>
                <a:off x="2323210" y="6069457"/>
                <a:ext cx="286956" cy="101917"/>
              </a:xfrm>
              <a:custGeom>
                <a:avLst/>
                <a:gdLst>
                  <a:gd name="connsiteX0" fmla="*/ 143510 w 286956"/>
                  <a:gd name="connsiteY0" fmla="*/ 0 h 101917"/>
                  <a:gd name="connsiteX1" fmla="*/ 0 w 286956"/>
                  <a:gd name="connsiteY1" fmla="*/ 101917 h 101917"/>
                  <a:gd name="connsiteX2" fmla="*/ 286957 w 286956"/>
                  <a:gd name="connsiteY2" fmla="*/ 101917 h 101917"/>
                  <a:gd name="connsiteX3" fmla="*/ 143447 w 286956"/>
                  <a:gd name="connsiteY3" fmla="*/ 0 h 101917"/>
                </a:gdLst>
                <a:ahLst/>
                <a:cxnLst>
                  <a:cxn ang="0">
                    <a:pos x="connsiteX0" y="connsiteY0"/>
                  </a:cxn>
                  <a:cxn ang="0">
                    <a:pos x="connsiteX1" y="connsiteY1"/>
                  </a:cxn>
                  <a:cxn ang="0">
                    <a:pos x="connsiteX2" y="connsiteY2"/>
                  </a:cxn>
                  <a:cxn ang="0">
                    <a:pos x="connsiteX3" y="connsiteY3"/>
                  </a:cxn>
                </a:cxnLst>
                <a:rect l="l" t="t" r="r" b="b"/>
                <a:pathLst>
                  <a:path w="286956" h="101917">
                    <a:moveTo>
                      <a:pt x="143510" y="0"/>
                    </a:moveTo>
                    <a:cubicBezTo>
                      <a:pt x="77216" y="0"/>
                      <a:pt x="20828" y="42608"/>
                      <a:pt x="0" y="101917"/>
                    </a:cubicBezTo>
                    <a:lnTo>
                      <a:pt x="286957" y="101917"/>
                    </a:lnTo>
                    <a:cubicBezTo>
                      <a:pt x="266192" y="42672"/>
                      <a:pt x="209741" y="0"/>
                      <a:pt x="143447" y="0"/>
                    </a:cubicBezTo>
                    <a:close/>
                  </a:path>
                </a:pathLst>
              </a:custGeom>
              <a:solidFill>
                <a:srgbClr val="000000"/>
              </a:solidFill>
              <a:ln w="6350"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E432A1A-81D3-E103-469C-077239FA5D2F}"/>
                  </a:ext>
                </a:extLst>
              </p:cNvPr>
              <p:cNvSpPr/>
              <p:nvPr/>
            </p:nvSpPr>
            <p:spPr>
              <a:xfrm>
                <a:off x="2281110" y="6035802"/>
                <a:ext cx="371475" cy="184403"/>
              </a:xfrm>
              <a:custGeom>
                <a:avLst/>
                <a:gdLst>
                  <a:gd name="connsiteX0" fmla="*/ 364426 w 371475"/>
                  <a:gd name="connsiteY0" fmla="*/ 135572 h 184403"/>
                  <a:gd name="connsiteX1" fmla="*/ 185674 w 371475"/>
                  <a:gd name="connsiteY1" fmla="*/ 0 h 184403"/>
                  <a:gd name="connsiteX2" fmla="*/ 6921 w 371475"/>
                  <a:gd name="connsiteY2" fmla="*/ 135572 h 184403"/>
                  <a:gd name="connsiteX3" fmla="*/ 0 w 371475"/>
                  <a:gd name="connsiteY3" fmla="*/ 184404 h 184403"/>
                  <a:gd name="connsiteX4" fmla="*/ 33655 w 371475"/>
                  <a:gd name="connsiteY4" fmla="*/ 184404 h 184403"/>
                  <a:gd name="connsiteX5" fmla="*/ 42227 w 371475"/>
                  <a:gd name="connsiteY5" fmla="*/ 135572 h 184403"/>
                  <a:gd name="connsiteX6" fmla="*/ 185738 w 371475"/>
                  <a:gd name="connsiteY6" fmla="*/ 33655 h 184403"/>
                  <a:gd name="connsiteX7" fmla="*/ 329247 w 371475"/>
                  <a:gd name="connsiteY7" fmla="*/ 135572 h 184403"/>
                  <a:gd name="connsiteX8" fmla="*/ 337820 w 371475"/>
                  <a:gd name="connsiteY8" fmla="*/ 184404 h 184403"/>
                  <a:gd name="connsiteX9" fmla="*/ 371475 w 371475"/>
                  <a:gd name="connsiteY9" fmla="*/ 184404 h 184403"/>
                  <a:gd name="connsiteX10" fmla="*/ 364554 w 371475"/>
                  <a:gd name="connsiteY10" fmla="*/ 135572 h 18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475" h="184403">
                    <a:moveTo>
                      <a:pt x="364426" y="135572"/>
                    </a:moveTo>
                    <a:cubicBezTo>
                      <a:pt x="342455" y="57468"/>
                      <a:pt x="270700" y="0"/>
                      <a:pt x="185674" y="0"/>
                    </a:cubicBezTo>
                    <a:cubicBezTo>
                      <a:pt x="100647" y="0"/>
                      <a:pt x="28829" y="57468"/>
                      <a:pt x="6921" y="135572"/>
                    </a:cubicBezTo>
                    <a:cubicBezTo>
                      <a:pt x="2540" y="151130"/>
                      <a:pt x="127" y="167513"/>
                      <a:pt x="0" y="184404"/>
                    </a:cubicBezTo>
                    <a:lnTo>
                      <a:pt x="33655" y="184404"/>
                    </a:lnTo>
                    <a:cubicBezTo>
                      <a:pt x="33782" y="167322"/>
                      <a:pt x="36830" y="150876"/>
                      <a:pt x="42227" y="135572"/>
                    </a:cubicBezTo>
                    <a:cubicBezTo>
                      <a:pt x="62992" y="76327"/>
                      <a:pt x="119443" y="33655"/>
                      <a:pt x="185738" y="33655"/>
                    </a:cubicBezTo>
                    <a:cubicBezTo>
                      <a:pt x="252032" y="33655"/>
                      <a:pt x="308419" y="76263"/>
                      <a:pt x="329247" y="135572"/>
                    </a:cubicBezTo>
                    <a:cubicBezTo>
                      <a:pt x="334645" y="150876"/>
                      <a:pt x="337629" y="167322"/>
                      <a:pt x="337820" y="184404"/>
                    </a:cubicBezTo>
                    <a:lnTo>
                      <a:pt x="371475" y="184404"/>
                    </a:lnTo>
                    <a:cubicBezTo>
                      <a:pt x="371348" y="167513"/>
                      <a:pt x="368935" y="151130"/>
                      <a:pt x="364554" y="135572"/>
                    </a:cubicBezTo>
                    <a:close/>
                  </a:path>
                </a:pathLst>
              </a:custGeom>
              <a:solidFill>
                <a:srgbClr val="3F484D"/>
              </a:solidFill>
              <a:ln w="63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5310DD9F-8887-4291-252C-90D24B33E193}"/>
                  </a:ext>
                </a:extLst>
              </p:cNvPr>
              <p:cNvSpPr/>
              <p:nvPr/>
            </p:nvSpPr>
            <p:spPr>
              <a:xfrm>
                <a:off x="2331466" y="6086284"/>
                <a:ext cx="270510" cy="270510"/>
              </a:xfrm>
              <a:custGeom>
                <a:avLst/>
                <a:gdLst>
                  <a:gd name="connsiteX0" fmla="*/ 270510 w 270510"/>
                  <a:gd name="connsiteY0" fmla="*/ 135255 h 270510"/>
                  <a:gd name="connsiteX1" fmla="*/ 135255 w 270510"/>
                  <a:gd name="connsiteY1" fmla="*/ 270510 h 270510"/>
                  <a:gd name="connsiteX2" fmla="*/ 0 w 270510"/>
                  <a:gd name="connsiteY2" fmla="*/ 135255 h 270510"/>
                  <a:gd name="connsiteX3" fmla="*/ 135255 w 270510"/>
                  <a:gd name="connsiteY3" fmla="*/ 0 h 270510"/>
                  <a:gd name="connsiteX4" fmla="*/ 270510 w 270510"/>
                  <a:gd name="connsiteY4" fmla="*/ 135255 h 27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510" h="270510">
                    <a:moveTo>
                      <a:pt x="270510" y="135255"/>
                    </a:moveTo>
                    <a:cubicBezTo>
                      <a:pt x="270510" y="209954"/>
                      <a:pt x="209954" y="270510"/>
                      <a:pt x="135255" y="270510"/>
                    </a:cubicBezTo>
                    <a:cubicBezTo>
                      <a:pt x="60556" y="270510"/>
                      <a:pt x="0" y="209954"/>
                      <a:pt x="0" y="135255"/>
                    </a:cubicBezTo>
                    <a:cubicBezTo>
                      <a:pt x="0" y="60556"/>
                      <a:pt x="60556" y="0"/>
                      <a:pt x="135255" y="0"/>
                    </a:cubicBezTo>
                    <a:cubicBezTo>
                      <a:pt x="209954" y="0"/>
                      <a:pt x="270510" y="60556"/>
                      <a:pt x="270510" y="135255"/>
                    </a:cubicBezTo>
                    <a:close/>
                  </a:path>
                </a:pathLst>
              </a:custGeom>
              <a:solidFill>
                <a:srgbClr val="3F484D"/>
              </a:solidFill>
              <a:ln w="6350"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C9727063-AAFC-53BE-AFEC-50E422053BB4}"/>
                  </a:ext>
                </a:extLst>
              </p:cNvPr>
              <p:cNvSpPr/>
              <p:nvPr/>
            </p:nvSpPr>
            <p:spPr>
              <a:xfrm rot="-2700000">
                <a:off x="2387220" y="6142066"/>
                <a:ext cx="159004" cy="159004"/>
              </a:xfrm>
              <a:custGeom>
                <a:avLst/>
                <a:gdLst>
                  <a:gd name="connsiteX0" fmla="*/ 159004 w 159004"/>
                  <a:gd name="connsiteY0" fmla="*/ 79502 h 159004"/>
                  <a:gd name="connsiteX1" fmla="*/ 79502 w 159004"/>
                  <a:gd name="connsiteY1" fmla="*/ 159004 h 159004"/>
                  <a:gd name="connsiteX2" fmla="*/ 0 w 159004"/>
                  <a:gd name="connsiteY2" fmla="*/ 79502 h 159004"/>
                  <a:gd name="connsiteX3" fmla="*/ 79502 w 159004"/>
                  <a:gd name="connsiteY3" fmla="*/ 0 h 159004"/>
                  <a:gd name="connsiteX4" fmla="*/ 159004 w 159004"/>
                  <a:gd name="connsiteY4" fmla="*/ 79502 h 15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04" h="159004">
                    <a:moveTo>
                      <a:pt x="159004" y="79502"/>
                    </a:moveTo>
                    <a:cubicBezTo>
                      <a:pt x="159004" y="123410"/>
                      <a:pt x="123410" y="159004"/>
                      <a:pt x="79502" y="159004"/>
                    </a:cubicBezTo>
                    <a:cubicBezTo>
                      <a:pt x="35594" y="159004"/>
                      <a:pt x="0" y="123410"/>
                      <a:pt x="0" y="79502"/>
                    </a:cubicBezTo>
                    <a:cubicBezTo>
                      <a:pt x="0" y="35594"/>
                      <a:pt x="35595" y="0"/>
                      <a:pt x="79502" y="0"/>
                    </a:cubicBezTo>
                    <a:cubicBezTo>
                      <a:pt x="123410" y="0"/>
                      <a:pt x="159004" y="35594"/>
                      <a:pt x="159004" y="79502"/>
                    </a:cubicBezTo>
                    <a:close/>
                  </a:path>
                </a:pathLst>
              </a:custGeom>
              <a:solidFill>
                <a:srgbClr val="C4C7C8"/>
              </a:solidFill>
              <a:ln w="6350"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12084D4D-003A-5D55-9413-3A32D525A33F}"/>
                  </a:ext>
                </a:extLst>
              </p:cNvPr>
              <p:cNvSpPr/>
              <p:nvPr/>
            </p:nvSpPr>
            <p:spPr>
              <a:xfrm>
                <a:off x="2094928" y="6027483"/>
                <a:ext cx="38290" cy="68643"/>
              </a:xfrm>
              <a:custGeom>
                <a:avLst/>
                <a:gdLst>
                  <a:gd name="connsiteX0" fmla="*/ 0 w 38290"/>
                  <a:gd name="connsiteY0" fmla="*/ 0 h 68643"/>
                  <a:gd name="connsiteX1" fmla="*/ 38291 w 38290"/>
                  <a:gd name="connsiteY1" fmla="*/ 0 h 68643"/>
                  <a:gd name="connsiteX2" fmla="*/ 38291 w 38290"/>
                  <a:gd name="connsiteY2" fmla="*/ 68644 h 68643"/>
                  <a:gd name="connsiteX3" fmla="*/ 0 w 38290"/>
                  <a:gd name="connsiteY3" fmla="*/ 68644 h 68643"/>
                </a:gdLst>
                <a:ahLst/>
                <a:cxnLst>
                  <a:cxn ang="0">
                    <a:pos x="connsiteX0" y="connsiteY0"/>
                  </a:cxn>
                  <a:cxn ang="0">
                    <a:pos x="connsiteX1" y="connsiteY1"/>
                  </a:cxn>
                  <a:cxn ang="0">
                    <a:pos x="connsiteX2" y="connsiteY2"/>
                  </a:cxn>
                  <a:cxn ang="0">
                    <a:pos x="connsiteX3" y="connsiteY3"/>
                  </a:cxn>
                </a:cxnLst>
                <a:rect l="l" t="t" r="r" b="b"/>
                <a:pathLst>
                  <a:path w="38290" h="68643">
                    <a:moveTo>
                      <a:pt x="0" y="0"/>
                    </a:moveTo>
                    <a:lnTo>
                      <a:pt x="38291" y="0"/>
                    </a:lnTo>
                    <a:lnTo>
                      <a:pt x="38291" y="68644"/>
                    </a:lnTo>
                    <a:lnTo>
                      <a:pt x="0" y="68644"/>
                    </a:lnTo>
                    <a:close/>
                  </a:path>
                </a:pathLst>
              </a:custGeom>
              <a:solidFill>
                <a:srgbClr val="3F484D"/>
              </a:solidFill>
              <a:ln w="6350"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14B407C8-0973-9D4A-2F46-57FEBADFFC2D}"/>
                  </a:ext>
                </a:extLst>
              </p:cNvPr>
              <p:cNvSpPr/>
              <p:nvPr/>
            </p:nvSpPr>
            <p:spPr>
              <a:xfrm>
                <a:off x="2099691" y="6145593"/>
                <a:ext cx="213296" cy="50609"/>
              </a:xfrm>
              <a:custGeom>
                <a:avLst/>
                <a:gdLst>
                  <a:gd name="connsiteX0" fmla="*/ 213296 w 213296"/>
                  <a:gd name="connsiteY0" fmla="*/ 10478 h 50609"/>
                  <a:gd name="connsiteX1" fmla="*/ 203136 w 213296"/>
                  <a:gd name="connsiteY1" fmla="*/ 0 h 50609"/>
                  <a:gd name="connsiteX2" fmla="*/ 10160 w 213296"/>
                  <a:gd name="connsiteY2" fmla="*/ 0 h 50609"/>
                  <a:gd name="connsiteX3" fmla="*/ 0 w 213296"/>
                  <a:gd name="connsiteY3" fmla="*/ 10478 h 50609"/>
                  <a:gd name="connsiteX4" fmla="*/ 0 w 213296"/>
                  <a:gd name="connsiteY4" fmla="*/ 40132 h 50609"/>
                  <a:gd name="connsiteX5" fmla="*/ 10160 w 213296"/>
                  <a:gd name="connsiteY5" fmla="*/ 50610 h 50609"/>
                  <a:gd name="connsiteX6" fmla="*/ 203136 w 213296"/>
                  <a:gd name="connsiteY6" fmla="*/ 50610 h 50609"/>
                  <a:gd name="connsiteX7" fmla="*/ 213296 w 213296"/>
                  <a:gd name="connsiteY7" fmla="*/ 40132 h 50609"/>
                  <a:gd name="connsiteX8" fmla="*/ 213296 w 213296"/>
                  <a:gd name="connsiteY8" fmla="*/ 10478 h 5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296" h="50609">
                    <a:moveTo>
                      <a:pt x="213296" y="10478"/>
                    </a:moveTo>
                    <a:cubicBezTo>
                      <a:pt x="213296" y="4699"/>
                      <a:pt x="208724" y="0"/>
                      <a:pt x="203136" y="0"/>
                    </a:cubicBezTo>
                    <a:lnTo>
                      <a:pt x="10160" y="0"/>
                    </a:lnTo>
                    <a:cubicBezTo>
                      <a:pt x="4572" y="0"/>
                      <a:pt x="0" y="4699"/>
                      <a:pt x="0" y="10478"/>
                    </a:cubicBezTo>
                    <a:lnTo>
                      <a:pt x="0" y="40132"/>
                    </a:lnTo>
                    <a:cubicBezTo>
                      <a:pt x="0" y="45910"/>
                      <a:pt x="4572" y="50610"/>
                      <a:pt x="10160" y="50610"/>
                    </a:cubicBezTo>
                    <a:lnTo>
                      <a:pt x="203136" y="50610"/>
                    </a:lnTo>
                    <a:cubicBezTo>
                      <a:pt x="208724" y="50610"/>
                      <a:pt x="213296" y="45910"/>
                      <a:pt x="213296" y="40132"/>
                    </a:cubicBezTo>
                    <a:lnTo>
                      <a:pt x="213296" y="10478"/>
                    </a:lnTo>
                    <a:close/>
                  </a:path>
                </a:pathLst>
              </a:custGeom>
              <a:solidFill>
                <a:srgbClr val="3F484D"/>
              </a:solidFill>
              <a:ln w="6350"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4F2A4767-96F8-2009-A450-F4A68A641680}"/>
                  </a:ext>
                </a:extLst>
              </p:cNvPr>
              <p:cNvSpPr/>
              <p:nvPr/>
            </p:nvSpPr>
            <p:spPr>
              <a:xfrm>
                <a:off x="2622740" y="6145593"/>
                <a:ext cx="636347" cy="50609"/>
              </a:xfrm>
              <a:custGeom>
                <a:avLst/>
                <a:gdLst>
                  <a:gd name="connsiteX0" fmla="*/ 633984 w 636347"/>
                  <a:gd name="connsiteY0" fmla="*/ 10478 h 50609"/>
                  <a:gd name="connsiteX1" fmla="*/ 626174 w 636347"/>
                  <a:gd name="connsiteY1" fmla="*/ 0 h 50609"/>
                  <a:gd name="connsiteX2" fmla="*/ 30163 w 636347"/>
                  <a:gd name="connsiteY2" fmla="*/ 0 h 50609"/>
                  <a:gd name="connsiteX3" fmla="*/ 0 w 636347"/>
                  <a:gd name="connsiteY3" fmla="*/ 10478 h 50609"/>
                  <a:gd name="connsiteX4" fmla="*/ 0 w 636347"/>
                  <a:gd name="connsiteY4" fmla="*/ 40132 h 50609"/>
                  <a:gd name="connsiteX5" fmla="*/ 30163 w 636347"/>
                  <a:gd name="connsiteY5" fmla="*/ 50610 h 50609"/>
                  <a:gd name="connsiteX6" fmla="*/ 606742 w 636347"/>
                  <a:gd name="connsiteY6" fmla="*/ 50610 h 50609"/>
                  <a:gd name="connsiteX7" fmla="*/ 634048 w 636347"/>
                  <a:gd name="connsiteY7" fmla="*/ 40132 h 50609"/>
                  <a:gd name="connsiteX8" fmla="*/ 634048 w 636347"/>
                  <a:gd name="connsiteY8" fmla="*/ 10478 h 5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47" h="50609">
                    <a:moveTo>
                      <a:pt x="633984" y="10478"/>
                    </a:moveTo>
                    <a:cubicBezTo>
                      <a:pt x="633984" y="4699"/>
                      <a:pt x="642874" y="0"/>
                      <a:pt x="626174" y="0"/>
                    </a:cubicBezTo>
                    <a:lnTo>
                      <a:pt x="30163" y="0"/>
                    </a:lnTo>
                    <a:cubicBezTo>
                      <a:pt x="13462" y="0"/>
                      <a:pt x="0" y="4699"/>
                      <a:pt x="0" y="10478"/>
                    </a:cubicBezTo>
                    <a:lnTo>
                      <a:pt x="0" y="40132"/>
                    </a:lnTo>
                    <a:cubicBezTo>
                      <a:pt x="0" y="45910"/>
                      <a:pt x="13526" y="50610"/>
                      <a:pt x="30163" y="50610"/>
                    </a:cubicBezTo>
                    <a:lnTo>
                      <a:pt x="606742" y="50610"/>
                    </a:lnTo>
                    <a:cubicBezTo>
                      <a:pt x="623443" y="50610"/>
                      <a:pt x="634048" y="45910"/>
                      <a:pt x="634048" y="40132"/>
                    </a:cubicBezTo>
                    <a:lnTo>
                      <a:pt x="634048" y="10478"/>
                    </a:lnTo>
                    <a:close/>
                  </a:path>
                </a:pathLst>
              </a:custGeom>
              <a:solidFill>
                <a:srgbClr val="3F484D"/>
              </a:solidFill>
              <a:ln w="63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362089DA-EEB8-B1C0-5314-4E70B56818A0}"/>
                  </a:ext>
                </a:extLst>
              </p:cNvPr>
              <p:cNvSpPr/>
              <p:nvPr/>
            </p:nvSpPr>
            <p:spPr>
              <a:xfrm>
                <a:off x="3256660" y="5926455"/>
                <a:ext cx="70929" cy="22605"/>
              </a:xfrm>
              <a:custGeom>
                <a:avLst/>
                <a:gdLst>
                  <a:gd name="connsiteX0" fmla="*/ 70930 w 70929"/>
                  <a:gd name="connsiteY0" fmla="*/ 11303 h 22605"/>
                  <a:gd name="connsiteX1" fmla="*/ 58357 w 70929"/>
                  <a:gd name="connsiteY1" fmla="*/ 0 h 22605"/>
                  <a:gd name="connsiteX2" fmla="*/ 12573 w 70929"/>
                  <a:gd name="connsiteY2" fmla="*/ 0 h 22605"/>
                  <a:gd name="connsiteX3" fmla="*/ 0 w 70929"/>
                  <a:gd name="connsiteY3" fmla="*/ 11303 h 22605"/>
                  <a:gd name="connsiteX4" fmla="*/ 0 w 70929"/>
                  <a:gd name="connsiteY4" fmla="*/ 11303 h 22605"/>
                  <a:gd name="connsiteX5" fmla="*/ 12573 w 70929"/>
                  <a:gd name="connsiteY5" fmla="*/ 22606 h 22605"/>
                  <a:gd name="connsiteX6" fmla="*/ 58357 w 70929"/>
                  <a:gd name="connsiteY6" fmla="*/ 22606 h 22605"/>
                  <a:gd name="connsiteX7" fmla="*/ 70930 w 70929"/>
                  <a:gd name="connsiteY7" fmla="*/ 11303 h 22605"/>
                  <a:gd name="connsiteX8" fmla="*/ 70930 w 70929"/>
                  <a:gd name="connsiteY8" fmla="*/ 11303 h 2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929" h="22605">
                    <a:moveTo>
                      <a:pt x="70930" y="11303"/>
                    </a:moveTo>
                    <a:cubicBezTo>
                      <a:pt x="70930" y="5080"/>
                      <a:pt x="65278" y="0"/>
                      <a:pt x="58357" y="0"/>
                    </a:cubicBezTo>
                    <a:lnTo>
                      <a:pt x="12573" y="0"/>
                    </a:lnTo>
                    <a:cubicBezTo>
                      <a:pt x="5652" y="0"/>
                      <a:pt x="0" y="5080"/>
                      <a:pt x="0" y="11303"/>
                    </a:cubicBezTo>
                    <a:lnTo>
                      <a:pt x="0" y="11303"/>
                    </a:lnTo>
                    <a:cubicBezTo>
                      <a:pt x="0" y="17526"/>
                      <a:pt x="5652" y="22606"/>
                      <a:pt x="12573" y="22606"/>
                    </a:cubicBezTo>
                    <a:lnTo>
                      <a:pt x="58357" y="22606"/>
                    </a:lnTo>
                    <a:cubicBezTo>
                      <a:pt x="65278" y="22606"/>
                      <a:pt x="70930" y="17526"/>
                      <a:pt x="70930" y="11303"/>
                    </a:cubicBezTo>
                    <a:lnTo>
                      <a:pt x="70930" y="11303"/>
                    </a:lnTo>
                    <a:close/>
                  </a:path>
                </a:pathLst>
              </a:custGeom>
              <a:solidFill>
                <a:srgbClr val="312E37"/>
              </a:solidFill>
              <a:ln w="6350" cap="flat">
                <a:noFill/>
                <a:prstDash val="solid"/>
                <a:miter/>
              </a:ln>
            </p:spPr>
            <p:txBody>
              <a:bodyPr rtlCol="0" anchor="ctr"/>
              <a:lstStyle/>
              <a:p>
                <a:endParaRPr lang="en-IN"/>
              </a:p>
            </p:txBody>
          </p:sp>
        </p:grpSp>
      </p:grpSp>
      <p:sp>
        <p:nvSpPr>
          <p:cNvPr id="88" name="TextBox 87">
            <a:extLst>
              <a:ext uri="{FF2B5EF4-FFF2-40B4-BE49-F238E27FC236}">
                <a16:creationId xmlns:a16="http://schemas.microsoft.com/office/drawing/2014/main" id="{7BD07B8B-507C-0ECB-FD6E-D2A53249F4EB}"/>
              </a:ext>
            </a:extLst>
          </p:cNvPr>
          <p:cNvSpPr txBox="1"/>
          <p:nvPr/>
        </p:nvSpPr>
        <p:spPr>
          <a:xfrm>
            <a:off x="1704115" y="331631"/>
            <a:ext cx="8986636" cy="791692"/>
          </a:xfrm>
          <a:prstGeom prst="rect">
            <a:avLst/>
          </a:prstGeom>
          <a:noFill/>
        </p:spPr>
        <p:txBody>
          <a:bodyPr wrap="square" rtlCol="0">
            <a:spAutoFit/>
          </a:bodyPr>
          <a:lstStyle/>
          <a:p>
            <a:pPr algn="ctr">
              <a:lnSpc>
                <a:spcPct val="150000"/>
              </a:lnSpc>
            </a:pPr>
            <a:r>
              <a:rPr lang="mk-MK" sz="1600" dirty="0">
                <a:effectLst/>
                <a:latin typeface="Open Sans" panose="020B0606030504020204" pitchFamily="34" charset="0"/>
                <a:ea typeface="Open Sans" panose="020B0606030504020204" pitchFamily="34" charset="0"/>
                <a:cs typeface="Open Sans" panose="020B0606030504020204" pitchFamily="34" charset="0"/>
              </a:rPr>
              <a:t>Теми добиени со примена на </a:t>
            </a:r>
            <a:r>
              <a:rPr lang="en-US" sz="16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GSDMM</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mk-MK" sz="1600" dirty="0" err="1">
                <a:effectLst/>
                <a:latin typeface="Open Sans" panose="020B0606030504020204" pitchFamily="34" charset="0"/>
                <a:ea typeface="Open Sans" panose="020B0606030504020204" pitchFamily="34" charset="0"/>
                <a:cs typeface="Open Sans" panose="020B0606030504020204" pitchFamily="34" charset="0"/>
              </a:rPr>
              <a:t>алгоритмот</a:t>
            </a:r>
            <a:r>
              <a:rPr lang="mk-MK" sz="1600" dirty="0">
                <a:effectLst/>
                <a:latin typeface="Open Sans" panose="020B0606030504020204" pitchFamily="34" charset="0"/>
                <a:ea typeface="Open Sans" panose="020B0606030504020204" pitchFamily="34" charset="0"/>
                <a:cs typeface="Open Sans" panose="020B0606030504020204" pitchFamily="34" charset="0"/>
              </a:rPr>
              <a:t> за </a:t>
            </a:r>
            <a:r>
              <a:rPr lang="en-US" sz="1600" dirty="0">
                <a:effectLst/>
                <a:latin typeface="Open Sans" panose="020B0606030504020204" pitchFamily="34" charset="0"/>
                <a:ea typeface="Open Sans" panose="020B0606030504020204" pitchFamily="34" charset="0"/>
                <a:cs typeface="Open Sans" panose="020B0606030504020204" pitchFamily="34" charset="0"/>
              </a:rPr>
              <a:t>Topic modeling</a:t>
            </a:r>
            <a:r>
              <a:rPr lang="mk-MK" sz="1600" dirty="0">
                <a:effectLst/>
                <a:latin typeface="Open Sans" panose="020B0606030504020204" pitchFamily="34" charset="0"/>
                <a:ea typeface="Open Sans" panose="020B0606030504020204" pitchFamily="34" charset="0"/>
                <a:cs typeface="Open Sans" panose="020B0606030504020204" pitchFamily="34" charset="0"/>
              </a:rPr>
              <a:t> на</a:t>
            </a:r>
            <a:endParaRPr lang="en-US" sz="1600" dirty="0">
              <a:effectLst/>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mk-MK" sz="1600" dirty="0">
                <a:effectLst/>
                <a:latin typeface="Open Sans" panose="020B0606030504020204" pitchFamily="34" charset="0"/>
                <a:ea typeface="Open Sans" panose="020B0606030504020204" pitchFamily="34" charset="0"/>
                <a:cs typeface="Open Sans" panose="020B0606030504020204" pitchFamily="34" charset="0"/>
              </a:rPr>
              <a:t> </a:t>
            </a:r>
            <a:r>
              <a:rPr lang="mk-MK" sz="1600" b="1" dirty="0">
                <a:solidFill>
                  <a:srgbClr val="FD504F"/>
                </a:solidFill>
                <a:latin typeface="Open Sans" panose="020B0606030504020204" pitchFamily="34" charset="0"/>
                <a:ea typeface="Open Sans" panose="020B0606030504020204" pitchFamily="34" charset="0"/>
                <a:cs typeface="Open Sans" panose="020B0606030504020204" pitchFamily="34" charset="0"/>
              </a:rPr>
              <a:t>негативните</a:t>
            </a:r>
            <a:r>
              <a:rPr lang="mk-MK" sz="1600" dirty="0">
                <a:latin typeface="Open Sans" panose="020B0606030504020204" pitchFamily="34" charset="0"/>
                <a:ea typeface="Open Sans" panose="020B0606030504020204" pitchFamily="34" charset="0"/>
                <a:cs typeface="Open Sans" panose="020B0606030504020204" pitchFamily="34" charset="0"/>
              </a:rPr>
              <a:t> </a:t>
            </a:r>
            <a:r>
              <a:rPr lang="mk-MK" sz="16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македонски и балкански </a:t>
            </a:r>
            <a:r>
              <a:rPr lang="mk-MK" sz="1600" b="1" dirty="0" err="1">
                <a:solidFill>
                  <a:srgbClr val="FD504F"/>
                </a:solidFill>
                <a:effectLst/>
                <a:latin typeface="Open Sans" panose="020B0606030504020204" pitchFamily="34" charset="0"/>
                <a:ea typeface="Open Sans" panose="020B0606030504020204" pitchFamily="34" charset="0"/>
                <a:cs typeface="Open Sans" panose="020B0606030504020204" pitchFamily="34" charset="0"/>
              </a:rPr>
              <a:t>твитови</a:t>
            </a:r>
            <a:endParaRPr lang="en-US" sz="1600" b="1" dirty="0">
              <a:solidFill>
                <a:srgbClr val="FD504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79774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Freeform: Shape 133">
            <a:extLst>
              <a:ext uri="{FF2B5EF4-FFF2-40B4-BE49-F238E27FC236}">
                <a16:creationId xmlns:a16="http://schemas.microsoft.com/office/drawing/2014/main" id="{4170160A-176D-A7BE-7AD5-5EB2D24BF2A4}"/>
              </a:ext>
            </a:extLst>
          </p:cNvPr>
          <p:cNvSpPr/>
          <p:nvPr/>
        </p:nvSpPr>
        <p:spPr>
          <a:xfrm>
            <a:off x="0" y="6364479"/>
            <a:ext cx="12192190" cy="493522"/>
          </a:xfrm>
          <a:custGeom>
            <a:avLst/>
            <a:gdLst>
              <a:gd name="connsiteX0" fmla="*/ 0 w 12192190"/>
              <a:gd name="connsiteY0" fmla="*/ 0 h 747013"/>
              <a:gd name="connsiteX1" fmla="*/ 12192191 w 12192190"/>
              <a:gd name="connsiteY1" fmla="*/ 0 h 747013"/>
              <a:gd name="connsiteX2" fmla="*/ 12192191 w 12192190"/>
              <a:gd name="connsiteY2" fmla="*/ 747014 h 747013"/>
              <a:gd name="connsiteX3" fmla="*/ 0 w 12192190"/>
              <a:gd name="connsiteY3" fmla="*/ 747014 h 747013"/>
            </a:gdLst>
            <a:ahLst/>
            <a:cxnLst>
              <a:cxn ang="0">
                <a:pos x="connsiteX0" y="connsiteY0"/>
              </a:cxn>
              <a:cxn ang="0">
                <a:pos x="connsiteX1" y="connsiteY1"/>
              </a:cxn>
              <a:cxn ang="0">
                <a:pos x="connsiteX2" y="connsiteY2"/>
              </a:cxn>
              <a:cxn ang="0">
                <a:pos x="connsiteX3" y="connsiteY3"/>
              </a:cxn>
            </a:cxnLst>
            <a:rect l="l" t="t" r="r" b="b"/>
            <a:pathLst>
              <a:path w="12192190" h="747013">
                <a:moveTo>
                  <a:pt x="0" y="0"/>
                </a:moveTo>
                <a:lnTo>
                  <a:pt x="12192191" y="0"/>
                </a:lnTo>
                <a:lnTo>
                  <a:pt x="12192191" y="747014"/>
                </a:lnTo>
                <a:lnTo>
                  <a:pt x="0" y="747014"/>
                </a:lnTo>
                <a:close/>
              </a:path>
            </a:pathLst>
          </a:custGeom>
          <a:solidFill>
            <a:srgbClr val="262626"/>
          </a:solidFill>
          <a:ln w="6350"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7AC41D23-019A-0A4C-F4EF-1CF9C622DB49}"/>
              </a:ext>
            </a:extLst>
          </p:cNvPr>
          <p:cNvSpPr/>
          <p:nvPr/>
        </p:nvSpPr>
        <p:spPr>
          <a:xfrm>
            <a:off x="761682" y="6502378"/>
            <a:ext cx="1002982" cy="77850"/>
          </a:xfrm>
          <a:custGeom>
            <a:avLst/>
            <a:gdLst>
              <a:gd name="connsiteX0" fmla="*/ 939483 w 1002982"/>
              <a:gd name="connsiteY0" fmla="*/ 77851 h 77850"/>
              <a:gd name="connsiteX1" fmla="*/ 0 w 1002982"/>
              <a:gd name="connsiteY1" fmla="*/ 77851 h 77850"/>
              <a:gd name="connsiteX2" fmla="*/ 63500 w 1002982"/>
              <a:gd name="connsiteY2" fmla="*/ 0 h 77850"/>
              <a:gd name="connsiteX3" fmla="*/ 1002983 w 1002982"/>
              <a:gd name="connsiteY3" fmla="*/ 0 h 77850"/>
              <a:gd name="connsiteX4" fmla="*/ 939483 w 1002982"/>
              <a:gd name="connsiteY4" fmla="*/ 77851 h 7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850">
                <a:moveTo>
                  <a:pt x="939483" y="77851"/>
                </a:moveTo>
                <a:lnTo>
                  <a:pt x="0" y="77851"/>
                </a:lnTo>
                <a:lnTo>
                  <a:pt x="63500" y="0"/>
                </a:lnTo>
                <a:lnTo>
                  <a:pt x="1002983" y="0"/>
                </a:lnTo>
                <a:lnTo>
                  <a:pt x="939483" y="77851"/>
                </a:lnTo>
                <a:close/>
              </a:path>
            </a:pathLst>
          </a:custGeom>
          <a:solidFill>
            <a:srgbClr val="BFBFBF"/>
          </a:solidFill>
          <a:ln w="6350"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F891306B-A4D3-441B-6EBB-764DDF94999B}"/>
              </a:ext>
            </a:extLst>
          </p:cNvPr>
          <p:cNvSpPr/>
          <p:nvPr/>
        </p:nvSpPr>
        <p:spPr>
          <a:xfrm>
            <a:off x="3983672" y="6514930"/>
            <a:ext cx="1002982" cy="77850"/>
          </a:xfrm>
          <a:custGeom>
            <a:avLst/>
            <a:gdLst>
              <a:gd name="connsiteX0" fmla="*/ 939483 w 1002982"/>
              <a:gd name="connsiteY0" fmla="*/ 77851 h 77850"/>
              <a:gd name="connsiteX1" fmla="*/ 0 w 1002982"/>
              <a:gd name="connsiteY1" fmla="*/ 77851 h 77850"/>
              <a:gd name="connsiteX2" fmla="*/ 63500 w 1002982"/>
              <a:gd name="connsiteY2" fmla="*/ 0 h 77850"/>
              <a:gd name="connsiteX3" fmla="*/ 1002983 w 1002982"/>
              <a:gd name="connsiteY3" fmla="*/ 0 h 77850"/>
              <a:gd name="connsiteX4" fmla="*/ 939483 w 1002982"/>
              <a:gd name="connsiteY4" fmla="*/ 77851 h 7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850">
                <a:moveTo>
                  <a:pt x="939483" y="77851"/>
                </a:moveTo>
                <a:lnTo>
                  <a:pt x="0" y="77851"/>
                </a:lnTo>
                <a:lnTo>
                  <a:pt x="63500" y="0"/>
                </a:lnTo>
                <a:lnTo>
                  <a:pt x="1002983" y="0"/>
                </a:lnTo>
                <a:lnTo>
                  <a:pt x="939483" y="77851"/>
                </a:lnTo>
                <a:close/>
              </a:path>
            </a:pathLst>
          </a:custGeom>
          <a:solidFill>
            <a:srgbClr val="BFBFBF"/>
          </a:solidFill>
          <a:ln w="6350"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0F251502-16B9-68F1-8869-FCAF2FA2D01D}"/>
              </a:ext>
            </a:extLst>
          </p:cNvPr>
          <p:cNvSpPr/>
          <p:nvPr/>
        </p:nvSpPr>
        <p:spPr>
          <a:xfrm>
            <a:off x="7205598" y="6525986"/>
            <a:ext cx="1002982" cy="77850"/>
          </a:xfrm>
          <a:custGeom>
            <a:avLst/>
            <a:gdLst>
              <a:gd name="connsiteX0" fmla="*/ 939482 w 1002982"/>
              <a:gd name="connsiteY0" fmla="*/ 77851 h 77850"/>
              <a:gd name="connsiteX1" fmla="*/ 0 w 1002982"/>
              <a:gd name="connsiteY1" fmla="*/ 77851 h 77850"/>
              <a:gd name="connsiteX2" fmla="*/ 63500 w 1002982"/>
              <a:gd name="connsiteY2" fmla="*/ 0 h 77850"/>
              <a:gd name="connsiteX3" fmla="*/ 1002982 w 1002982"/>
              <a:gd name="connsiteY3" fmla="*/ 0 h 77850"/>
              <a:gd name="connsiteX4" fmla="*/ 939482 w 1002982"/>
              <a:gd name="connsiteY4" fmla="*/ 77851 h 7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850">
                <a:moveTo>
                  <a:pt x="939482" y="77851"/>
                </a:moveTo>
                <a:lnTo>
                  <a:pt x="0" y="77851"/>
                </a:lnTo>
                <a:lnTo>
                  <a:pt x="63500" y="0"/>
                </a:lnTo>
                <a:lnTo>
                  <a:pt x="1002982" y="0"/>
                </a:lnTo>
                <a:lnTo>
                  <a:pt x="939482" y="77851"/>
                </a:lnTo>
                <a:close/>
              </a:path>
            </a:pathLst>
          </a:custGeom>
          <a:solidFill>
            <a:srgbClr val="BFBFBF"/>
          </a:solidFill>
          <a:ln w="6350"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CFA92835-8A00-F07A-E3F1-EC16CAE7EEFE}"/>
              </a:ext>
            </a:extLst>
          </p:cNvPr>
          <p:cNvSpPr/>
          <p:nvPr/>
        </p:nvSpPr>
        <p:spPr>
          <a:xfrm>
            <a:off x="10427525" y="6505666"/>
            <a:ext cx="1002982" cy="77850"/>
          </a:xfrm>
          <a:custGeom>
            <a:avLst/>
            <a:gdLst>
              <a:gd name="connsiteX0" fmla="*/ 939482 w 1002982"/>
              <a:gd name="connsiteY0" fmla="*/ 77851 h 77850"/>
              <a:gd name="connsiteX1" fmla="*/ 0 w 1002982"/>
              <a:gd name="connsiteY1" fmla="*/ 77851 h 77850"/>
              <a:gd name="connsiteX2" fmla="*/ 63500 w 1002982"/>
              <a:gd name="connsiteY2" fmla="*/ 0 h 77850"/>
              <a:gd name="connsiteX3" fmla="*/ 1002982 w 1002982"/>
              <a:gd name="connsiteY3" fmla="*/ 0 h 77850"/>
              <a:gd name="connsiteX4" fmla="*/ 939482 w 1002982"/>
              <a:gd name="connsiteY4" fmla="*/ 77851 h 7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982" h="77850">
                <a:moveTo>
                  <a:pt x="939482" y="77851"/>
                </a:moveTo>
                <a:lnTo>
                  <a:pt x="0" y="77851"/>
                </a:lnTo>
                <a:lnTo>
                  <a:pt x="63500" y="0"/>
                </a:lnTo>
                <a:lnTo>
                  <a:pt x="1002982" y="0"/>
                </a:lnTo>
                <a:lnTo>
                  <a:pt x="939482" y="77851"/>
                </a:lnTo>
                <a:close/>
              </a:path>
            </a:pathLst>
          </a:custGeom>
          <a:solidFill>
            <a:srgbClr val="BFBFBF"/>
          </a:solidFill>
          <a:ln w="6350"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D29DC861-4FD5-AEB5-29AD-78D58D27AAF6}"/>
              </a:ext>
            </a:extLst>
          </p:cNvPr>
          <p:cNvGrpSpPr/>
          <p:nvPr/>
        </p:nvGrpSpPr>
        <p:grpSpPr>
          <a:xfrm>
            <a:off x="11319435" y="3962400"/>
            <a:ext cx="890490" cy="2401620"/>
            <a:chOff x="10836674" y="1612898"/>
            <a:chExt cx="1355579" cy="4500119"/>
          </a:xfrm>
        </p:grpSpPr>
        <p:grpSp>
          <p:nvGrpSpPr>
            <p:cNvPr id="67" name="Graphic 2">
              <a:extLst>
                <a:ext uri="{FF2B5EF4-FFF2-40B4-BE49-F238E27FC236}">
                  <a16:creationId xmlns:a16="http://schemas.microsoft.com/office/drawing/2014/main" id="{D3C92A7E-CB72-7575-C678-8BA41121C94A}"/>
                </a:ext>
              </a:extLst>
            </p:cNvPr>
            <p:cNvGrpSpPr/>
            <p:nvPr/>
          </p:nvGrpSpPr>
          <p:grpSpPr>
            <a:xfrm>
              <a:off x="10836674" y="1612898"/>
              <a:ext cx="1089744" cy="1630935"/>
              <a:chOff x="10836674" y="1612898"/>
              <a:chExt cx="1089744" cy="1630935"/>
            </a:xfrm>
          </p:grpSpPr>
          <p:sp>
            <p:nvSpPr>
              <p:cNvPr id="68" name="Freeform: Shape 67">
                <a:extLst>
                  <a:ext uri="{FF2B5EF4-FFF2-40B4-BE49-F238E27FC236}">
                    <a16:creationId xmlns:a16="http://schemas.microsoft.com/office/drawing/2014/main" id="{0ED74332-C61B-D46F-AADC-0102CAEA7BEC}"/>
                  </a:ext>
                </a:extLst>
              </p:cNvPr>
              <p:cNvSpPr/>
              <p:nvPr/>
            </p:nvSpPr>
            <p:spPr>
              <a:xfrm>
                <a:off x="10836674" y="1612898"/>
                <a:ext cx="1089744" cy="1630935"/>
              </a:xfrm>
              <a:custGeom>
                <a:avLst/>
                <a:gdLst>
                  <a:gd name="connsiteX0" fmla="*/ 551543 w 1089744"/>
                  <a:gd name="connsiteY0" fmla="*/ 1587184 h 1630935"/>
                  <a:gd name="connsiteX1" fmla="*/ 190735 w 1089744"/>
                  <a:gd name="connsiteY1" fmla="*/ 1086423 h 1630935"/>
                  <a:gd name="connsiteX2" fmla="*/ 19984 w 1089744"/>
                  <a:gd name="connsiteY2" fmla="*/ 441072 h 1630935"/>
                  <a:gd name="connsiteX3" fmla="*/ 147174 w 1089744"/>
                  <a:gd name="connsiteY3" fmla="*/ 165609 h 1630935"/>
                  <a:gd name="connsiteX4" fmla="*/ 458324 w 1089744"/>
                  <a:gd name="connsiteY4" fmla="*/ 3621 h 1630935"/>
                  <a:gd name="connsiteX5" fmla="*/ 917303 w 1089744"/>
                  <a:gd name="connsiteY5" fmla="*/ 174753 h 1630935"/>
                  <a:gd name="connsiteX6" fmla="*/ 1088880 w 1089744"/>
                  <a:gd name="connsiteY6" fmla="*/ 526988 h 1630935"/>
                  <a:gd name="connsiteX7" fmla="*/ 981437 w 1089744"/>
                  <a:gd name="connsiteY7" fmla="*/ 905321 h 1630935"/>
                  <a:gd name="connsiteX8" fmla="*/ 878250 w 1089744"/>
                  <a:gd name="connsiteY8" fmla="*/ 1179641 h 1630935"/>
                  <a:gd name="connsiteX9" fmla="*/ 736391 w 1089744"/>
                  <a:gd name="connsiteY9" fmla="*/ 1436117 h 1630935"/>
                  <a:gd name="connsiteX10" fmla="*/ 646411 w 1089744"/>
                  <a:gd name="connsiteY10" fmla="*/ 1630935 h 1630935"/>
                  <a:gd name="connsiteX11" fmla="*/ 551479 w 1089744"/>
                  <a:gd name="connsiteY11" fmla="*/ 1587120 h 163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9744" h="1630935">
                    <a:moveTo>
                      <a:pt x="551543" y="1587184"/>
                    </a:moveTo>
                    <a:cubicBezTo>
                      <a:pt x="551543" y="1587184"/>
                      <a:pt x="496742" y="1394779"/>
                      <a:pt x="190735" y="1086423"/>
                    </a:cubicBezTo>
                    <a:cubicBezTo>
                      <a:pt x="-115207" y="778067"/>
                      <a:pt x="45067" y="501588"/>
                      <a:pt x="19984" y="441072"/>
                    </a:cubicBezTo>
                    <a:cubicBezTo>
                      <a:pt x="-5098" y="380620"/>
                      <a:pt x="23604" y="185993"/>
                      <a:pt x="147174" y="165609"/>
                    </a:cubicBezTo>
                    <a:cubicBezTo>
                      <a:pt x="270682" y="145226"/>
                      <a:pt x="215691" y="-26923"/>
                      <a:pt x="458324" y="3621"/>
                    </a:cubicBezTo>
                    <a:cubicBezTo>
                      <a:pt x="700958" y="34164"/>
                      <a:pt x="790366" y="140654"/>
                      <a:pt x="917303" y="174753"/>
                    </a:cubicBezTo>
                    <a:cubicBezTo>
                      <a:pt x="1044176" y="208853"/>
                      <a:pt x="1097325" y="466726"/>
                      <a:pt x="1088880" y="526988"/>
                    </a:cubicBezTo>
                    <a:cubicBezTo>
                      <a:pt x="1082212" y="574613"/>
                      <a:pt x="1099992" y="670688"/>
                      <a:pt x="981437" y="905321"/>
                    </a:cubicBezTo>
                    <a:cubicBezTo>
                      <a:pt x="862946" y="1139953"/>
                      <a:pt x="907269" y="1021843"/>
                      <a:pt x="878250" y="1179641"/>
                    </a:cubicBezTo>
                    <a:cubicBezTo>
                      <a:pt x="849231" y="1337438"/>
                      <a:pt x="773729" y="1359600"/>
                      <a:pt x="736391" y="1436117"/>
                    </a:cubicBezTo>
                    <a:cubicBezTo>
                      <a:pt x="699053" y="1512635"/>
                      <a:pt x="646411" y="1630935"/>
                      <a:pt x="646411" y="1630935"/>
                    </a:cubicBezTo>
                    <a:lnTo>
                      <a:pt x="551479" y="1587120"/>
                    </a:lnTo>
                    <a:close/>
                  </a:path>
                </a:pathLst>
              </a:custGeom>
              <a:solidFill>
                <a:srgbClr val="595959"/>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FEEE8E81-3562-DCBB-7527-1FBE664E20D3}"/>
                  </a:ext>
                </a:extLst>
              </p:cNvPr>
              <p:cNvSpPr/>
              <p:nvPr/>
            </p:nvSpPr>
            <p:spPr>
              <a:xfrm>
                <a:off x="10946736" y="1758611"/>
                <a:ext cx="825868" cy="1471188"/>
              </a:xfrm>
              <a:custGeom>
                <a:avLst/>
                <a:gdLst>
                  <a:gd name="connsiteX0" fmla="*/ 478437 w 825868"/>
                  <a:gd name="connsiteY0" fmla="*/ 1458489 h 1471188"/>
                  <a:gd name="connsiteX1" fmla="*/ 144555 w 825868"/>
                  <a:gd name="connsiteY1" fmla="*/ 823362 h 1471188"/>
                  <a:gd name="connsiteX2" fmla="*/ 15142 w 825868"/>
                  <a:gd name="connsiteY2" fmla="*/ 334285 h 1471188"/>
                  <a:gd name="connsiteX3" fmla="*/ 111534 w 825868"/>
                  <a:gd name="connsiteY3" fmla="*/ 125497 h 1471188"/>
                  <a:gd name="connsiteX4" fmla="*/ 347373 w 825868"/>
                  <a:gd name="connsiteY4" fmla="*/ 2751 h 1471188"/>
                  <a:gd name="connsiteX5" fmla="*/ 695163 w 825868"/>
                  <a:gd name="connsiteY5" fmla="*/ 132418 h 1471188"/>
                  <a:gd name="connsiteX6" fmla="*/ 825211 w 825868"/>
                  <a:gd name="connsiteY6" fmla="*/ 399372 h 1471188"/>
                  <a:gd name="connsiteX7" fmla="*/ 743804 w 825868"/>
                  <a:gd name="connsiteY7" fmla="*/ 686075 h 1471188"/>
                  <a:gd name="connsiteX8" fmla="*/ 665572 w 825868"/>
                  <a:gd name="connsiteY8" fmla="*/ 893974 h 1471188"/>
                  <a:gd name="connsiteX9" fmla="*/ 558067 w 825868"/>
                  <a:gd name="connsiteY9" fmla="*/ 1088347 h 1471188"/>
                  <a:gd name="connsiteX10" fmla="*/ 506123 w 825868"/>
                  <a:gd name="connsiteY10" fmla="*/ 1471189 h 1471188"/>
                  <a:gd name="connsiteX11" fmla="*/ 478437 w 825868"/>
                  <a:gd name="connsiteY11" fmla="*/ 1458362 h 1471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5868" h="1471188">
                    <a:moveTo>
                      <a:pt x="478437" y="1458489"/>
                    </a:moveTo>
                    <a:cubicBezTo>
                      <a:pt x="478437" y="1458489"/>
                      <a:pt x="376457" y="1057042"/>
                      <a:pt x="144555" y="823362"/>
                    </a:cubicBezTo>
                    <a:cubicBezTo>
                      <a:pt x="-87284" y="589682"/>
                      <a:pt x="34128" y="380132"/>
                      <a:pt x="15142" y="334285"/>
                    </a:cubicBezTo>
                    <a:cubicBezTo>
                      <a:pt x="-3845" y="288438"/>
                      <a:pt x="17872" y="140991"/>
                      <a:pt x="111534" y="125497"/>
                    </a:cubicBezTo>
                    <a:cubicBezTo>
                      <a:pt x="205197" y="110003"/>
                      <a:pt x="163478" y="-20426"/>
                      <a:pt x="347373" y="2751"/>
                    </a:cubicBezTo>
                    <a:cubicBezTo>
                      <a:pt x="531270" y="25865"/>
                      <a:pt x="599024" y="106574"/>
                      <a:pt x="695163" y="132418"/>
                    </a:cubicBezTo>
                    <a:cubicBezTo>
                      <a:pt x="791302" y="158263"/>
                      <a:pt x="831624" y="353716"/>
                      <a:pt x="825211" y="399372"/>
                    </a:cubicBezTo>
                    <a:cubicBezTo>
                      <a:pt x="820131" y="435440"/>
                      <a:pt x="833593" y="508275"/>
                      <a:pt x="743804" y="686075"/>
                    </a:cubicBezTo>
                    <a:cubicBezTo>
                      <a:pt x="654015" y="863875"/>
                      <a:pt x="687607" y="774403"/>
                      <a:pt x="665572" y="893974"/>
                    </a:cubicBezTo>
                    <a:cubicBezTo>
                      <a:pt x="643601" y="1013544"/>
                      <a:pt x="586387" y="1030372"/>
                      <a:pt x="558067" y="1088347"/>
                    </a:cubicBezTo>
                    <a:cubicBezTo>
                      <a:pt x="529745" y="1146323"/>
                      <a:pt x="506123" y="1471189"/>
                      <a:pt x="506123" y="1471189"/>
                    </a:cubicBezTo>
                    <a:lnTo>
                      <a:pt x="478437" y="1458362"/>
                    </a:lnTo>
                    <a:close/>
                  </a:path>
                </a:pathLst>
              </a:custGeom>
              <a:solidFill>
                <a:srgbClr val="8C8C8C"/>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4DB6A6E9-54F2-E683-8D0C-453D409FA688}"/>
                  </a:ext>
                </a:extLst>
              </p:cNvPr>
              <p:cNvSpPr/>
              <p:nvPr/>
            </p:nvSpPr>
            <p:spPr>
              <a:xfrm>
                <a:off x="11075380" y="1945061"/>
                <a:ext cx="575926" cy="1279468"/>
              </a:xfrm>
              <a:custGeom>
                <a:avLst/>
                <a:gdLst>
                  <a:gd name="connsiteX0" fmla="*/ 365732 w 575926"/>
                  <a:gd name="connsiteY0" fmla="*/ 1279405 h 1279468"/>
                  <a:gd name="connsiteX1" fmla="*/ 100811 w 575926"/>
                  <a:gd name="connsiteY1" fmla="*/ 574174 h 1279468"/>
                  <a:gd name="connsiteX2" fmla="*/ 10577 w 575926"/>
                  <a:gd name="connsiteY2" fmla="*/ 233115 h 1279468"/>
                  <a:gd name="connsiteX3" fmla="*/ 77760 w 575926"/>
                  <a:gd name="connsiteY3" fmla="*/ 87510 h 1279468"/>
                  <a:gd name="connsiteX4" fmla="*/ 242225 w 575926"/>
                  <a:gd name="connsiteY4" fmla="*/ 1912 h 1279468"/>
                  <a:gd name="connsiteX5" fmla="*/ 484795 w 575926"/>
                  <a:gd name="connsiteY5" fmla="*/ 92336 h 1279468"/>
                  <a:gd name="connsiteX6" fmla="*/ 575473 w 575926"/>
                  <a:gd name="connsiteY6" fmla="*/ 278518 h 1279468"/>
                  <a:gd name="connsiteX7" fmla="*/ 518704 w 575926"/>
                  <a:gd name="connsiteY7" fmla="*/ 478479 h 1279468"/>
                  <a:gd name="connsiteX8" fmla="*/ 464157 w 575926"/>
                  <a:gd name="connsiteY8" fmla="*/ 623450 h 1279468"/>
                  <a:gd name="connsiteX9" fmla="*/ 389227 w 575926"/>
                  <a:gd name="connsiteY9" fmla="*/ 759022 h 1279468"/>
                  <a:gd name="connsiteX10" fmla="*/ 353032 w 575926"/>
                  <a:gd name="connsiteY10" fmla="*/ 1026040 h 1279468"/>
                  <a:gd name="connsiteX11" fmla="*/ 365796 w 575926"/>
                  <a:gd name="connsiteY11" fmla="*/ 1279468 h 127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926" h="1279468">
                    <a:moveTo>
                      <a:pt x="365732" y="1279405"/>
                    </a:moveTo>
                    <a:cubicBezTo>
                      <a:pt x="365732" y="1279405"/>
                      <a:pt x="262545" y="737115"/>
                      <a:pt x="100811" y="574174"/>
                    </a:cubicBezTo>
                    <a:cubicBezTo>
                      <a:pt x="-60861" y="411233"/>
                      <a:pt x="23785" y="265119"/>
                      <a:pt x="10577" y="233115"/>
                    </a:cubicBezTo>
                    <a:cubicBezTo>
                      <a:pt x="-2695" y="201175"/>
                      <a:pt x="12482" y="98305"/>
                      <a:pt x="77760" y="87510"/>
                    </a:cubicBezTo>
                    <a:cubicBezTo>
                      <a:pt x="143038" y="76715"/>
                      <a:pt x="113955" y="-14217"/>
                      <a:pt x="242225" y="1912"/>
                    </a:cubicBezTo>
                    <a:cubicBezTo>
                      <a:pt x="370495" y="18041"/>
                      <a:pt x="417739" y="74302"/>
                      <a:pt x="484795" y="92336"/>
                    </a:cubicBezTo>
                    <a:cubicBezTo>
                      <a:pt x="551851" y="110370"/>
                      <a:pt x="579918" y="246641"/>
                      <a:pt x="575473" y="278518"/>
                    </a:cubicBezTo>
                    <a:cubicBezTo>
                      <a:pt x="571917" y="303664"/>
                      <a:pt x="581315" y="354464"/>
                      <a:pt x="518704" y="478479"/>
                    </a:cubicBezTo>
                    <a:cubicBezTo>
                      <a:pt x="456093" y="602495"/>
                      <a:pt x="479525" y="540074"/>
                      <a:pt x="464157" y="623450"/>
                    </a:cubicBezTo>
                    <a:cubicBezTo>
                      <a:pt x="448790" y="706825"/>
                      <a:pt x="408913" y="718573"/>
                      <a:pt x="389227" y="759022"/>
                    </a:cubicBezTo>
                    <a:cubicBezTo>
                      <a:pt x="369479" y="799472"/>
                      <a:pt x="353032" y="1026040"/>
                      <a:pt x="353032" y="1026040"/>
                    </a:cubicBezTo>
                    <a:lnTo>
                      <a:pt x="365796" y="1279468"/>
                    </a:lnTo>
                    <a:close/>
                  </a:path>
                </a:pathLst>
              </a:custGeom>
              <a:solidFill>
                <a:srgbClr val="BFBFBF"/>
              </a:solidFill>
              <a:ln w="6350" cap="flat">
                <a:noFill/>
                <a:prstDash val="solid"/>
                <a:miter/>
              </a:ln>
            </p:spPr>
            <p:txBody>
              <a:bodyPr rtlCol="0" anchor="ctr"/>
              <a:lstStyle/>
              <a:p>
                <a:endParaRPr lang="en-IN"/>
              </a:p>
            </p:txBody>
          </p:sp>
        </p:grpSp>
        <p:sp>
          <p:nvSpPr>
            <p:cNvPr id="71" name="Freeform: Shape 70">
              <a:extLst>
                <a:ext uri="{FF2B5EF4-FFF2-40B4-BE49-F238E27FC236}">
                  <a16:creationId xmlns:a16="http://schemas.microsoft.com/office/drawing/2014/main" id="{13077638-CFA4-6E69-3077-EE15A42155AD}"/>
                </a:ext>
              </a:extLst>
            </p:cNvPr>
            <p:cNvSpPr/>
            <p:nvPr/>
          </p:nvSpPr>
          <p:spPr>
            <a:xfrm>
              <a:off x="11153965" y="4031678"/>
              <a:ext cx="1037907" cy="2081339"/>
            </a:xfrm>
            <a:custGeom>
              <a:avLst/>
              <a:gdLst>
                <a:gd name="connsiteX0" fmla="*/ 0 w 1037907"/>
                <a:gd name="connsiteY0" fmla="*/ 0 h 2081339"/>
                <a:gd name="connsiteX1" fmla="*/ 1037907 w 1037907"/>
                <a:gd name="connsiteY1" fmla="*/ 0 h 2081339"/>
                <a:gd name="connsiteX2" fmla="*/ 1037907 w 1037907"/>
                <a:gd name="connsiteY2" fmla="*/ 2081340 h 2081339"/>
                <a:gd name="connsiteX3" fmla="*/ 0 w 1037907"/>
                <a:gd name="connsiteY3" fmla="*/ 2081340 h 2081339"/>
              </a:gdLst>
              <a:ahLst/>
              <a:cxnLst>
                <a:cxn ang="0">
                  <a:pos x="connsiteX0" y="connsiteY0"/>
                </a:cxn>
                <a:cxn ang="0">
                  <a:pos x="connsiteX1" y="connsiteY1"/>
                </a:cxn>
                <a:cxn ang="0">
                  <a:pos x="connsiteX2" y="connsiteY2"/>
                </a:cxn>
                <a:cxn ang="0">
                  <a:pos x="connsiteX3" y="connsiteY3"/>
                </a:cxn>
              </a:cxnLst>
              <a:rect l="l" t="t" r="r" b="b"/>
              <a:pathLst>
                <a:path w="1037907" h="2081339">
                  <a:moveTo>
                    <a:pt x="0" y="0"/>
                  </a:moveTo>
                  <a:lnTo>
                    <a:pt x="1037907" y="0"/>
                  </a:lnTo>
                  <a:lnTo>
                    <a:pt x="1037907" y="2081340"/>
                  </a:lnTo>
                  <a:lnTo>
                    <a:pt x="0" y="2081340"/>
                  </a:lnTo>
                  <a:close/>
                </a:path>
              </a:pathLst>
            </a:custGeom>
            <a:solidFill>
              <a:srgbClr val="FE504F"/>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D92A506-E510-1CFA-BA97-F759EFF2CE44}"/>
                </a:ext>
              </a:extLst>
            </p:cNvPr>
            <p:cNvSpPr/>
            <p:nvPr/>
          </p:nvSpPr>
          <p:spPr>
            <a:xfrm>
              <a:off x="11153965" y="3842956"/>
              <a:ext cx="1037907" cy="188722"/>
            </a:xfrm>
            <a:custGeom>
              <a:avLst/>
              <a:gdLst>
                <a:gd name="connsiteX0" fmla="*/ 1037907 w 1037907"/>
                <a:gd name="connsiteY0" fmla="*/ 188722 h 188722"/>
                <a:gd name="connsiteX1" fmla="*/ 0 w 1037907"/>
                <a:gd name="connsiteY1" fmla="*/ 188722 h 188722"/>
                <a:gd name="connsiteX2" fmla="*/ 106172 w 1037907"/>
                <a:gd name="connsiteY2" fmla="*/ 0 h 188722"/>
                <a:gd name="connsiteX3" fmla="*/ 931799 w 1037907"/>
                <a:gd name="connsiteY3" fmla="*/ 0 h 188722"/>
                <a:gd name="connsiteX4" fmla="*/ 1037907 w 1037907"/>
                <a:gd name="connsiteY4" fmla="*/ 188722 h 188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907" h="188722">
                  <a:moveTo>
                    <a:pt x="1037907" y="188722"/>
                  </a:moveTo>
                  <a:lnTo>
                    <a:pt x="0" y="188722"/>
                  </a:lnTo>
                  <a:lnTo>
                    <a:pt x="106172" y="0"/>
                  </a:lnTo>
                  <a:lnTo>
                    <a:pt x="931799" y="0"/>
                  </a:lnTo>
                  <a:lnTo>
                    <a:pt x="1037907" y="188722"/>
                  </a:lnTo>
                  <a:close/>
                </a:path>
              </a:pathLst>
            </a:custGeom>
            <a:solidFill>
              <a:srgbClr val="4D4450"/>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71BC1CC0-9026-0C70-12EE-5123921630B9}"/>
                </a:ext>
              </a:extLst>
            </p:cNvPr>
            <p:cNvSpPr/>
            <p:nvPr/>
          </p:nvSpPr>
          <p:spPr>
            <a:xfrm>
              <a:off x="11237214" y="4188904"/>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8649DE73-138E-32DA-7A8B-2D219ECCF5D6}"/>
                </a:ext>
              </a:extLst>
            </p:cNvPr>
            <p:cNvSpPr/>
            <p:nvPr/>
          </p:nvSpPr>
          <p:spPr>
            <a:xfrm>
              <a:off x="11464798" y="4188904"/>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1EC40E21-83D9-0631-F8E1-3863E40EB5A6}"/>
                </a:ext>
              </a:extLst>
            </p:cNvPr>
            <p:cNvSpPr/>
            <p:nvPr/>
          </p:nvSpPr>
          <p:spPr>
            <a:xfrm>
              <a:off x="11692318" y="4188904"/>
              <a:ext cx="144335" cy="144335"/>
            </a:xfrm>
            <a:custGeom>
              <a:avLst/>
              <a:gdLst>
                <a:gd name="connsiteX0" fmla="*/ 0 w 144335"/>
                <a:gd name="connsiteY0" fmla="*/ 0 h 144335"/>
                <a:gd name="connsiteX1" fmla="*/ 144336 w 144335"/>
                <a:gd name="connsiteY1" fmla="*/ 0 h 144335"/>
                <a:gd name="connsiteX2" fmla="*/ 144336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C230B75-6CC1-E4B5-A46B-3866A257E9E3}"/>
                </a:ext>
              </a:extLst>
            </p:cNvPr>
            <p:cNvSpPr/>
            <p:nvPr/>
          </p:nvSpPr>
          <p:spPr>
            <a:xfrm>
              <a:off x="11237214" y="4423410"/>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303E584-21AE-78BF-B31D-2ADA4229D62E}"/>
                </a:ext>
              </a:extLst>
            </p:cNvPr>
            <p:cNvSpPr/>
            <p:nvPr/>
          </p:nvSpPr>
          <p:spPr>
            <a:xfrm>
              <a:off x="11464798" y="4423410"/>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60D783F-BD34-27A8-7B47-7C0DD1538F95}"/>
                </a:ext>
              </a:extLst>
            </p:cNvPr>
            <p:cNvSpPr/>
            <p:nvPr/>
          </p:nvSpPr>
          <p:spPr>
            <a:xfrm>
              <a:off x="11692318" y="4423410"/>
              <a:ext cx="144335" cy="144335"/>
            </a:xfrm>
            <a:custGeom>
              <a:avLst/>
              <a:gdLst>
                <a:gd name="connsiteX0" fmla="*/ 0 w 144335"/>
                <a:gd name="connsiteY0" fmla="*/ 0 h 144335"/>
                <a:gd name="connsiteX1" fmla="*/ 144336 w 144335"/>
                <a:gd name="connsiteY1" fmla="*/ 0 h 144335"/>
                <a:gd name="connsiteX2" fmla="*/ 144336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A04A21B9-CCFA-65E3-1A19-EC651D8770FE}"/>
                </a:ext>
              </a:extLst>
            </p:cNvPr>
            <p:cNvSpPr/>
            <p:nvPr/>
          </p:nvSpPr>
          <p:spPr>
            <a:xfrm>
              <a:off x="11237214" y="4657915"/>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E934948C-DFC8-5369-4267-39B591CE80ED}"/>
                </a:ext>
              </a:extLst>
            </p:cNvPr>
            <p:cNvSpPr/>
            <p:nvPr/>
          </p:nvSpPr>
          <p:spPr>
            <a:xfrm>
              <a:off x="11464798" y="4657915"/>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C36F3E23-75B1-6344-FE25-C6FCE56E6047}"/>
                </a:ext>
              </a:extLst>
            </p:cNvPr>
            <p:cNvSpPr/>
            <p:nvPr/>
          </p:nvSpPr>
          <p:spPr>
            <a:xfrm>
              <a:off x="11692318" y="4657915"/>
              <a:ext cx="144335" cy="144335"/>
            </a:xfrm>
            <a:custGeom>
              <a:avLst/>
              <a:gdLst>
                <a:gd name="connsiteX0" fmla="*/ 0 w 144335"/>
                <a:gd name="connsiteY0" fmla="*/ 0 h 144335"/>
                <a:gd name="connsiteX1" fmla="*/ 144336 w 144335"/>
                <a:gd name="connsiteY1" fmla="*/ 0 h 144335"/>
                <a:gd name="connsiteX2" fmla="*/ 144336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32516653-52E4-99CA-9FBA-042F0DACF701}"/>
                </a:ext>
              </a:extLst>
            </p:cNvPr>
            <p:cNvSpPr/>
            <p:nvPr/>
          </p:nvSpPr>
          <p:spPr>
            <a:xfrm>
              <a:off x="11237214" y="4892421"/>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3F20680-8FEF-431D-B3FD-4D3D222391AA}"/>
                </a:ext>
              </a:extLst>
            </p:cNvPr>
            <p:cNvSpPr/>
            <p:nvPr/>
          </p:nvSpPr>
          <p:spPr>
            <a:xfrm>
              <a:off x="11464798" y="4892421"/>
              <a:ext cx="144335" cy="144335"/>
            </a:xfrm>
            <a:custGeom>
              <a:avLst/>
              <a:gdLst>
                <a:gd name="connsiteX0" fmla="*/ 0 w 144335"/>
                <a:gd name="connsiteY0" fmla="*/ 0 h 144335"/>
                <a:gd name="connsiteX1" fmla="*/ 144335 w 144335"/>
                <a:gd name="connsiteY1" fmla="*/ 0 h 144335"/>
                <a:gd name="connsiteX2" fmla="*/ 144335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E782426A-A54B-E68B-C3FC-83D38E1CA972}"/>
                </a:ext>
              </a:extLst>
            </p:cNvPr>
            <p:cNvSpPr/>
            <p:nvPr/>
          </p:nvSpPr>
          <p:spPr>
            <a:xfrm>
              <a:off x="11692318" y="4892421"/>
              <a:ext cx="144335" cy="144335"/>
            </a:xfrm>
            <a:custGeom>
              <a:avLst/>
              <a:gdLst>
                <a:gd name="connsiteX0" fmla="*/ 0 w 144335"/>
                <a:gd name="connsiteY0" fmla="*/ 0 h 144335"/>
                <a:gd name="connsiteX1" fmla="*/ 144336 w 144335"/>
                <a:gd name="connsiteY1" fmla="*/ 0 h 144335"/>
                <a:gd name="connsiteX2" fmla="*/ 144336 w 144335"/>
                <a:gd name="connsiteY2" fmla="*/ 144336 h 144335"/>
                <a:gd name="connsiteX3" fmla="*/ 0 w 144335"/>
                <a:gd name="connsiteY3" fmla="*/ 144336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6"/>
                  </a:lnTo>
                  <a:lnTo>
                    <a:pt x="0" y="144336"/>
                  </a:lnTo>
                  <a:close/>
                </a:path>
              </a:pathLst>
            </a:custGeom>
            <a:solidFill>
              <a:srgbClr val="4D4450"/>
            </a:solidFill>
            <a:ln w="6350"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2B827797-F2CD-EEF4-082A-0CD0D259253A}"/>
                </a:ext>
              </a:extLst>
            </p:cNvPr>
            <p:cNvSpPr/>
            <p:nvPr/>
          </p:nvSpPr>
          <p:spPr>
            <a:xfrm>
              <a:off x="11237214" y="5126926"/>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0BBEAA9B-87D4-369D-B798-50A1022F435B}"/>
                </a:ext>
              </a:extLst>
            </p:cNvPr>
            <p:cNvSpPr/>
            <p:nvPr/>
          </p:nvSpPr>
          <p:spPr>
            <a:xfrm>
              <a:off x="11464798" y="5126926"/>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FC3729BF-D363-BF10-4171-4C014BCC26A2}"/>
                </a:ext>
              </a:extLst>
            </p:cNvPr>
            <p:cNvSpPr/>
            <p:nvPr/>
          </p:nvSpPr>
          <p:spPr>
            <a:xfrm>
              <a:off x="11692318" y="5126926"/>
              <a:ext cx="144335" cy="144335"/>
            </a:xfrm>
            <a:custGeom>
              <a:avLst/>
              <a:gdLst>
                <a:gd name="connsiteX0" fmla="*/ 0 w 144335"/>
                <a:gd name="connsiteY0" fmla="*/ 0 h 144335"/>
                <a:gd name="connsiteX1" fmla="*/ 144336 w 144335"/>
                <a:gd name="connsiteY1" fmla="*/ 0 h 144335"/>
                <a:gd name="connsiteX2" fmla="*/ 144336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CEEE83FF-7903-6B28-52C8-E589B2FDFAE3}"/>
                </a:ext>
              </a:extLst>
            </p:cNvPr>
            <p:cNvSpPr/>
            <p:nvPr/>
          </p:nvSpPr>
          <p:spPr>
            <a:xfrm>
              <a:off x="11237214" y="5361432"/>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271E4AF0-4030-8479-EA38-5C1DA6E8B9EE}"/>
                </a:ext>
              </a:extLst>
            </p:cNvPr>
            <p:cNvSpPr/>
            <p:nvPr/>
          </p:nvSpPr>
          <p:spPr>
            <a:xfrm>
              <a:off x="11464798" y="5361432"/>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FCAEF6F0-1B7B-E46A-8E16-26259C99D1BE}"/>
                </a:ext>
              </a:extLst>
            </p:cNvPr>
            <p:cNvSpPr/>
            <p:nvPr/>
          </p:nvSpPr>
          <p:spPr>
            <a:xfrm>
              <a:off x="11692318" y="5361432"/>
              <a:ext cx="144335" cy="144335"/>
            </a:xfrm>
            <a:custGeom>
              <a:avLst/>
              <a:gdLst>
                <a:gd name="connsiteX0" fmla="*/ 0 w 144335"/>
                <a:gd name="connsiteY0" fmla="*/ 0 h 144335"/>
                <a:gd name="connsiteX1" fmla="*/ 144336 w 144335"/>
                <a:gd name="connsiteY1" fmla="*/ 0 h 144335"/>
                <a:gd name="connsiteX2" fmla="*/ 144336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63742D51-098F-2A5E-9EA3-5929455A85DF}"/>
                </a:ext>
              </a:extLst>
            </p:cNvPr>
            <p:cNvSpPr/>
            <p:nvPr/>
          </p:nvSpPr>
          <p:spPr>
            <a:xfrm>
              <a:off x="11274234" y="3138043"/>
              <a:ext cx="288607" cy="704913"/>
            </a:xfrm>
            <a:custGeom>
              <a:avLst/>
              <a:gdLst>
                <a:gd name="connsiteX0" fmla="*/ 0 w 288607"/>
                <a:gd name="connsiteY0" fmla="*/ 0 h 704913"/>
                <a:gd name="connsiteX1" fmla="*/ 288607 w 288607"/>
                <a:gd name="connsiteY1" fmla="*/ 0 h 704913"/>
                <a:gd name="connsiteX2" fmla="*/ 288607 w 288607"/>
                <a:gd name="connsiteY2" fmla="*/ 704914 h 704913"/>
                <a:gd name="connsiteX3" fmla="*/ 0 w 288607"/>
                <a:gd name="connsiteY3" fmla="*/ 704914 h 704913"/>
              </a:gdLst>
              <a:ahLst/>
              <a:cxnLst>
                <a:cxn ang="0">
                  <a:pos x="connsiteX0" y="connsiteY0"/>
                </a:cxn>
                <a:cxn ang="0">
                  <a:pos x="connsiteX1" y="connsiteY1"/>
                </a:cxn>
                <a:cxn ang="0">
                  <a:pos x="connsiteX2" y="connsiteY2"/>
                </a:cxn>
                <a:cxn ang="0">
                  <a:pos x="connsiteX3" y="connsiteY3"/>
                </a:cxn>
              </a:cxnLst>
              <a:rect l="l" t="t" r="r" b="b"/>
              <a:pathLst>
                <a:path w="288607" h="704913">
                  <a:moveTo>
                    <a:pt x="0" y="0"/>
                  </a:moveTo>
                  <a:lnTo>
                    <a:pt x="288607" y="0"/>
                  </a:lnTo>
                  <a:lnTo>
                    <a:pt x="288607" y="704914"/>
                  </a:lnTo>
                  <a:lnTo>
                    <a:pt x="0" y="704914"/>
                  </a:lnTo>
                  <a:close/>
                </a:path>
              </a:pathLst>
            </a:custGeom>
            <a:solidFill>
              <a:srgbClr val="FE504F"/>
            </a:solidFill>
            <a:ln w="6350"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779BD065-F2B4-0F1F-E1E2-6D6456568440}"/>
                </a:ext>
              </a:extLst>
            </p:cNvPr>
            <p:cNvSpPr/>
            <p:nvPr/>
          </p:nvSpPr>
          <p:spPr>
            <a:xfrm>
              <a:off x="11274234" y="3271266"/>
              <a:ext cx="288607" cy="85089"/>
            </a:xfrm>
            <a:custGeom>
              <a:avLst/>
              <a:gdLst>
                <a:gd name="connsiteX0" fmla="*/ 0 w 288607"/>
                <a:gd name="connsiteY0" fmla="*/ 0 h 85089"/>
                <a:gd name="connsiteX1" fmla="*/ 288607 w 288607"/>
                <a:gd name="connsiteY1" fmla="*/ 0 h 85089"/>
                <a:gd name="connsiteX2" fmla="*/ 288607 w 288607"/>
                <a:gd name="connsiteY2" fmla="*/ 85090 h 85089"/>
                <a:gd name="connsiteX3" fmla="*/ 0 w 288607"/>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88607" h="85089">
                  <a:moveTo>
                    <a:pt x="0" y="0"/>
                  </a:moveTo>
                  <a:lnTo>
                    <a:pt x="288607" y="0"/>
                  </a:lnTo>
                  <a:lnTo>
                    <a:pt x="288607" y="85090"/>
                  </a:lnTo>
                  <a:lnTo>
                    <a:pt x="0" y="85090"/>
                  </a:lnTo>
                  <a:close/>
                </a:path>
              </a:pathLst>
            </a:custGeom>
            <a:solidFill>
              <a:srgbClr val="FCE9A7"/>
            </a:solidFill>
            <a:ln w="6350"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C111268C-6405-4894-2410-F6D9392F33B7}"/>
                </a:ext>
              </a:extLst>
            </p:cNvPr>
            <p:cNvSpPr/>
            <p:nvPr/>
          </p:nvSpPr>
          <p:spPr>
            <a:xfrm>
              <a:off x="11258486" y="4210177"/>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E919E4C4-6F02-5330-CBE1-B1B4DCDFDE86}"/>
                </a:ext>
              </a:extLst>
            </p:cNvPr>
            <p:cNvSpPr/>
            <p:nvPr/>
          </p:nvSpPr>
          <p:spPr>
            <a:xfrm>
              <a:off x="11486070" y="4210177"/>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628680E8-E7CF-4464-7A4B-88DBD75849A6}"/>
                </a:ext>
              </a:extLst>
            </p:cNvPr>
            <p:cNvSpPr/>
            <p:nvPr/>
          </p:nvSpPr>
          <p:spPr>
            <a:xfrm>
              <a:off x="11713654" y="4210177"/>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F34C2FFF-9396-9790-28DD-2F382B9641C4}"/>
                </a:ext>
              </a:extLst>
            </p:cNvPr>
            <p:cNvSpPr/>
            <p:nvPr/>
          </p:nvSpPr>
          <p:spPr>
            <a:xfrm>
              <a:off x="11258486" y="4444682"/>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388ED07-5940-176E-09FD-F6CD9F9C8A47}"/>
                </a:ext>
              </a:extLst>
            </p:cNvPr>
            <p:cNvSpPr/>
            <p:nvPr/>
          </p:nvSpPr>
          <p:spPr>
            <a:xfrm>
              <a:off x="11486070" y="4444682"/>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82706F7C-87DB-7700-C0B0-52EB39658DF0}"/>
                </a:ext>
              </a:extLst>
            </p:cNvPr>
            <p:cNvSpPr/>
            <p:nvPr/>
          </p:nvSpPr>
          <p:spPr>
            <a:xfrm>
              <a:off x="11713654" y="4444682"/>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FFD6280-48A9-94B4-4B82-6070D5DD2A3B}"/>
                </a:ext>
              </a:extLst>
            </p:cNvPr>
            <p:cNvSpPr/>
            <p:nvPr/>
          </p:nvSpPr>
          <p:spPr>
            <a:xfrm>
              <a:off x="11258486" y="4679188"/>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B8A3692B-44DC-72D1-6DDD-1E1B70C1EB5E}"/>
                </a:ext>
              </a:extLst>
            </p:cNvPr>
            <p:cNvSpPr/>
            <p:nvPr/>
          </p:nvSpPr>
          <p:spPr>
            <a:xfrm>
              <a:off x="11486070" y="4679188"/>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A222440C-4D1C-02E7-9738-CAA8A64DFE7E}"/>
                </a:ext>
              </a:extLst>
            </p:cNvPr>
            <p:cNvSpPr/>
            <p:nvPr/>
          </p:nvSpPr>
          <p:spPr>
            <a:xfrm>
              <a:off x="11713654" y="4679188"/>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15ABCBF5-18C4-C837-D4C5-C5D8959CD3DD}"/>
                </a:ext>
              </a:extLst>
            </p:cNvPr>
            <p:cNvSpPr/>
            <p:nvPr/>
          </p:nvSpPr>
          <p:spPr>
            <a:xfrm>
              <a:off x="11258486" y="4913693"/>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6110F9D1-CCBF-138C-59F9-723539F55605}"/>
                </a:ext>
              </a:extLst>
            </p:cNvPr>
            <p:cNvSpPr/>
            <p:nvPr/>
          </p:nvSpPr>
          <p:spPr>
            <a:xfrm>
              <a:off x="11486070" y="4913693"/>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6338F34A-2B39-A538-7B1B-386D1B776200}"/>
                </a:ext>
              </a:extLst>
            </p:cNvPr>
            <p:cNvSpPr/>
            <p:nvPr/>
          </p:nvSpPr>
          <p:spPr>
            <a:xfrm>
              <a:off x="11713654" y="4913693"/>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C608B5B7-4CBE-20C5-D83B-84F428BDC31C}"/>
                </a:ext>
              </a:extLst>
            </p:cNvPr>
            <p:cNvSpPr/>
            <p:nvPr/>
          </p:nvSpPr>
          <p:spPr>
            <a:xfrm>
              <a:off x="11258486" y="5148199"/>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C509825A-0611-F19D-289D-4EA63FA152BB}"/>
                </a:ext>
              </a:extLst>
            </p:cNvPr>
            <p:cNvSpPr/>
            <p:nvPr/>
          </p:nvSpPr>
          <p:spPr>
            <a:xfrm>
              <a:off x="11486070" y="5148199"/>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9AFCAF5-52D6-8E32-1168-38A9A213DB12}"/>
                </a:ext>
              </a:extLst>
            </p:cNvPr>
            <p:cNvSpPr/>
            <p:nvPr/>
          </p:nvSpPr>
          <p:spPr>
            <a:xfrm>
              <a:off x="11713654" y="5148199"/>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303824C3-A7A9-93F3-03EC-AD26067341C6}"/>
                </a:ext>
              </a:extLst>
            </p:cNvPr>
            <p:cNvSpPr/>
            <p:nvPr/>
          </p:nvSpPr>
          <p:spPr>
            <a:xfrm>
              <a:off x="11258486" y="5382704"/>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66D98F63-C5B6-BD4C-1803-012C199DF3D5}"/>
                </a:ext>
              </a:extLst>
            </p:cNvPr>
            <p:cNvSpPr/>
            <p:nvPr/>
          </p:nvSpPr>
          <p:spPr>
            <a:xfrm>
              <a:off x="11486070" y="5382704"/>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BC49934B-6253-3D38-1FA5-F4E5C1998B3F}"/>
                </a:ext>
              </a:extLst>
            </p:cNvPr>
            <p:cNvSpPr/>
            <p:nvPr/>
          </p:nvSpPr>
          <p:spPr>
            <a:xfrm>
              <a:off x="11713654" y="5382704"/>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1C2660B2-9089-9769-3FAC-6335D6F308C6}"/>
                </a:ext>
              </a:extLst>
            </p:cNvPr>
            <p:cNvSpPr/>
            <p:nvPr/>
          </p:nvSpPr>
          <p:spPr>
            <a:xfrm rot="10800000">
              <a:off x="12156185" y="4031678"/>
              <a:ext cx="36068" cy="2081339"/>
            </a:xfrm>
            <a:custGeom>
              <a:avLst/>
              <a:gdLst>
                <a:gd name="connsiteX0" fmla="*/ 0 w 36068"/>
                <a:gd name="connsiteY0" fmla="*/ 0 h 2081339"/>
                <a:gd name="connsiteX1" fmla="*/ 36068 w 36068"/>
                <a:gd name="connsiteY1" fmla="*/ 0 h 2081339"/>
                <a:gd name="connsiteX2" fmla="*/ 36068 w 36068"/>
                <a:gd name="connsiteY2" fmla="*/ 2081340 h 2081339"/>
                <a:gd name="connsiteX3" fmla="*/ 0 w 36068"/>
                <a:gd name="connsiteY3" fmla="*/ 2081340 h 2081339"/>
              </a:gdLst>
              <a:ahLst/>
              <a:cxnLst>
                <a:cxn ang="0">
                  <a:pos x="connsiteX0" y="connsiteY0"/>
                </a:cxn>
                <a:cxn ang="0">
                  <a:pos x="connsiteX1" y="connsiteY1"/>
                </a:cxn>
                <a:cxn ang="0">
                  <a:pos x="connsiteX2" y="connsiteY2"/>
                </a:cxn>
                <a:cxn ang="0">
                  <a:pos x="connsiteX3" y="connsiteY3"/>
                </a:cxn>
              </a:cxnLst>
              <a:rect l="l" t="t" r="r" b="b"/>
              <a:pathLst>
                <a:path w="36068" h="2081339">
                  <a:moveTo>
                    <a:pt x="0" y="0"/>
                  </a:moveTo>
                  <a:lnTo>
                    <a:pt x="36068" y="0"/>
                  </a:lnTo>
                  <a:lnTo>
                    <a:pt x="36068" y="2081340"/>
                  </a:lnTo>
                  <a:lnTo>
                    <a:pt x="0" y="2081340"/>
                  </a:lnTo>
                  <a:close/>
                </a:path>
              </a:pathLst>
            </a:custGeom>
            <a:solidFill>
              <a:srgbClr val="4D4450"/>
            </a:solidFill>
            <a:ln w="6350"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53E99261-05DD-9486-FEE0-86B8582EE220}"/>
                </a:ext>
              </a:extLst>
            </p:cNvPr>
            <p:cNvSpPr/>
            <p:nvPr/>
          </p:nvSpPr>
          <p:spPr>
            <a:xfrm rot="10800000">
              <a:off x="11117897" y="4780978"/>
              <a:ext cx="36068" cy="1332039"/>
            </a:xfrm>
            <a:custGeom>
              <a:avLst/>
              <a:gdLst>
                <a:gd name="connsiteX0" fmla="*/ 0 w 36068"/>
                <a:gd name="connsiteY0" fmla="*/ 0 h 1332039"/>
                <a:gd name="connsiteX1" fmla="*/ 36068 w 36068"/>
                <a:gd name="connsiteY1" fmla="*/ 0 h 1332039"/>
                <a:gd name="connsiteX2" fmla="*/ 36068 w 36068"/>
                <a:gd name="connsiteY2" fmla="*/ 1332040 h 1332039"/>
                <a:gd name="connsiteX3" fmla="*/ 0 w 36068"/>
                <a:gd name="connsiteY3" fmla="*/ 1332040 h 1332039"/>
              </a:gdLst>
              <a:ahLst/>
              <a:cxnLst>
                <a:cxn ang="0">
                  <a:pos x="connsiteX0" y="connsiteY0"/>
                </a:cxn>
                <a:cxn ang="0">
                  <a:pos x="connsiteX1" y="connsiteY1"/>
                </a:cxn>
                <a:cxn ang="0">
                  <a:pos x="connsiteX2" y="connsiteY2"/>
                </a:cxn>
                <a:cxn ang="0">
                  <a:pos x="connsiteX3" y="connsiteY3"/>
                </a:cxn>
              </a:cxnLst>
              <a:rect l="l" t="t" r="r" b="b"/>
              <a:pathLst>
                <a:path w="36068" h="1332039">
                  <a:moveTo>
                    <a:pt x="0" y="0"/>
                  </a:moveTo>
                  <a:lnTo>
                    <a:pt x="36068" y="0"/>
                  </a:lnTo>
                  <a:lnTo>
                    <a:pt x="36068" y="1332040"/>
                  </a:lnTo>
                  <a:lnTo>
                    <a:pt x="0" y="1332040"/>
                  </a:lnTo>
                  <a:close/>
                </a:path>
              </a:pathLst>
            </a:custGeom>
            <a:solidFill>
              <a:srgbClr val="4D4450"/>
            </a:solidFill>
            <a:ln w="6350"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062AE0D9-DFEC-F1A8-549D-94DFA073C66D}"/>
                </a:ext>
              </a:extLst>
            </p:cNvPr>
            <p:cNvSpPr/>
            <p:nvPr/>
          </p:nvSpPr>
          <p:spPr>
            <a:xfrm>
              <a:off x="11237214" y="5595938"/>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D7B319D3-7401-5DA4-D25D-A44DE10957ED}"/>
                </a:ext>
              </a:extLst>
            </p:cNvPr>
            <p:cNvSpPr/>
            <p:nvPr/>
          </p:nvSpPr>
          <p:spPr>
            <a:xfrm>
              <a:off x="11464798" y="5595938"/>
              <a:ext cx="144335" cy="144335"/>
            </a:xfrm>
            <a:custGeom>
              <a:avLst/>
              <a:gdLst>
                <a:gd name="connsiteX0" fmla="*/ 0 w 144335"/>
                <a:gd name="connsiteY0" fmla="*/ 0 h 144335"/>
                <a:gd name="connsiteX1" fmla="*/ 144335 w 144335"/>
                <a:gd name="connsiteY1" fmla="*/ 0 h 144335"/>
                <a:gd name="connsiteX2" fmla="*/ 144335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5" y="0"/>
                  </a:lnTo>
                  <a:lnTo>
                    <a:pt x="144335"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B40705A2-9777-6D1C-46A8-104FABD39A05}"/>
                </a:ext>
              </a:extLst>
            </p:cNvPr>
            <p:cNvSpPr/>
            <p:nvPr/>
          </p:nvSpPr>
          <p:spPr>
            <a:xfrm>
              <a:off x="11692318" y="5595938"/>
              <a:ext cx="144335" cy="144335"/>
            </a:xfrm>
            <a:custGeom>
              <a:avLst/>
              <a:gdLst>
                <a:gd name="connsiteX0" fmla="*/ 0 w 144335"/>
                <a:gd name="connsiteY0" fmla="*/ 0 h 144335"/>
                <a:gd name="connsiteX1" fmla="*/ 144336 w 144335"/>
                <a:gd name="connsiteY1" fmla="*/ 0 h 144335"/>
                <a:gd name="connsiteX2" fmla="*/ 144336 w 144335"/>
                <a:gd name="connsiteY2" fmla="*/ 144335 h 144335"/>
                <a:gd name="connsiteX3" fmla="*/ 0 w 144335"/>
                <a:gd name="connsiteY3" fmla="*/ 144335 h 144335"/>
              </a:gdLst>
              <a:ahLst/>
              <a:cxnLst>
                <a:cxn ang="0">
                  <a:pos x="connsiteX0" y="connsiteY0"/>
                </a:cxn>
                <a:cxn ang="0">
                  <a:pos x="connsiteX1" y="connsiteY1"/>
                </a:cxn>
                <a:cxn ang="0">
                  <a:pos x="connsiteX2" y="connsiteY2"/>
                </a:cxn>
                <a:cxn ang="0">
                  <a:pos x="connsiteX3" y="connsiteY3"/>
                </a:cxn>
              </a:cxnLst>
              <a:rect l="l" t="t" r="r" b="b"/>
              <a:pathLst>
                <a:path w="144335" h="144335">
                  <a:moveTo>
                    <a:pt x="0" y="0"/>
                  </a:moveTo>
                  <a:lnTo>
                    <a:pt x="144336" y="0"/>
                  </a:lnTo>
                  <a:lnTo>
                    <a:pt x="144336" y="144335"/>
                  </a:lnTo>
                  <a:lnTo>
                    <a:pt x="0" y="144335"/>
                  </a:lnTo>
                  <a:close/>
                </a:path>
              </a:pathLst>
            </a:custGeom>
            <a:solidFill>
              <a:srgbClr val="4D4450"/>
            </a:solidFill>
            <a:ln w="6350"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4EBE6A69-515D-7E4D-7215-469F9F255D99}"/>
                </a:ext>
              </a:extLst>
            </p:cNvPr>
            <p:cNvSpPr/>
            <p:nvPr/>
          </p:nvSpPr>
          <p:spPr>
            <a:xfrm>
              <a:off x="11258486" y="5617210"/>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D68F9C53-B208-4B28-332B-59C3BCEC1F91}"/>
                </a:ext>
              </a:extLst>
            </p:cNvPr>
            <p:cNvSpPr/>
            <p:nvPr/>
          </p:nvSpPr>
          <p:spPr>
            <a:xfrm>
              <a:off x="11486070" y="5617210"/>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3893D8F9-DD00-69B3-1D44-130D6A7314AC}"/>
                </a:ext>
              </a:extLst>
            </p:cNvPr>
            <p:cNvSpPr/>
            <p:nvPr/>
          </p:nvSpPr>
          <p:spPr>
            <a:xfrm>
              <a:off x="11713654" y="5617210"/>
              <a:ext cx="101726" cy="101726"/>
            </a:xfrm>
            <a:custGeom>
              <a:avLst/>
              <a:gdLst>
                <a:gd name="connsiteX0" fmla="*/ 0 w 101726"/>
                <a:gd name="connsiteY0" fmla="*/ 0 h 101726"/>
                <a:gd name="connsiteX1" fmla="*/ 101727 w 101726"/>
                <a:gd name="connsiteY1" fmla="*/ 0 h 101726"/>
                <a:gd name="connsiteX2" fmla="*/ 101727 w 101726"/>
                <a:gd name="connsiteY2" fmla="*/ 101727 h 101726"/>
                <a:gd name="connsiteX3" fmla="*/ 0 w 101726"/>
                <a:gd name="connsiteY3" fmla="*/ 101727 h 101726"/>
              </a:gdLst>
              <a:ahLst/>
              <a:cxnLst>
                <a:cxn ang="0">
                  <a:pos x="connsiteX0" y="connsiteY0"/>
                </a:cxn>
                <a:cxn ang="0">
                  <a:pos x="connsiteX1" y="connsiteY1"/>
                </a:cxn>
                <a:cxn ang="0">
                  <a:pos x="connsiteX2" y="connsiteY2"/>
                </a:cxn>
                <a:cxn ang="0">
                  <a:pos x="connsiteX3" y="connsiteY3"/>
                </a:cxn>
              </a:cxnLst>
              <a:rect l="l" t="t" r="r" b="b"/>
              <a:pathLst>
                <a:path w="101726" h="101726">
                  <a:moveTo>
                    <a:pt x="0" y="0"/>
                  </a:moveTo>
                  <a:lnTo>
                    <a:pt x="101727" y="0"/>
                  </a:lnTo>
                  <a:lnTo>
                    <a:pt x="101727" y="101727"/>
                  </a:lnTo>
                  <a:lnTo>
                    <a:pt x="0" y="101727"/>
                  </a:lnTo>
                  <a:close/>
                </a:path>
              </a:pathLst>
            </a:custGeom>
            <a:solidFill>
              <a:srgbClr val="FCE9A7"/>
            </a:solidFill>
            <a:ln w="6350" cap="flat">
              <a:noFill/>
              <a:prstDash val="solid"/>
              <a:miter/>
            </a:ln>
          </p:spPr>
          <p:txBody>
            <a:bodyPr rtlCol="0" anchor="ctr"/>
            <a:lstStyle/>
            <a:p>
              <a:endParaRPr lang="en-IN"/>
            </a:p>
          </p:txBody>
        </p:sp>
      </p:grpSp>
      <p:pic>
        <p:nvPicPr>
          <p:cNvPr id="6" name="Picture 5">
            <a:extLst>
              <a:ext uri="{FF2B5EF4-FFF2-40B4-BE49-F238E27FC236}">
                <a16:creationId xmlns:a16="http://schemas.microsoft.com/office/drawing/2014/main" id="{C670D00F-2B96-7472-1CD0-72756230814B}"/>
              </a:ext>
            </a:extLst>
          </p:cNvPr>
          <p:cNvPicPr>
            <a:picLocks noChangeAspect="1"/>
          </p:cNvPicPr>
          <p:nvPr/>
        </p:nvPicPr>
        <p:blipFill>
          <a:blip r:embed="rId2"/>
          <a:stretch>
            <a:fillRect/>
          </a:stretch>
        </p:blipFill>
        <p:spPr>
          <a:xfrm>
            <a:off x="1593291" y="1436053"/>
            <a:ext cx="8922310" cy="3854812"/>
          </a:xfrm>
          <a:prstGeom prst="rect">
            <a:avLst/>
          </a:prstGeom>
        </p:spPr>
      </p:pic>
      <p:sp>
        <p:nvSpPr>
          <p:cNvPr id="7" name="TextBox 6">
            <a:extLst>
              <a:ext uri="{FF2B5EF4-FFF2-40B4-BE49-F238E27FC236}">
                <a16:creationId xmlns:a16="http://schemas.microsoft.com/office/drawing/2014/main" id="{57A910B5-CFF7-E701-1DBB-D873AE724CAC}"/>
              </a:ext>
            </a:extLst>
          </p:cNvPr>
          <p:cNvSpPr txBox="1"/>
          <p:nvPr/>
        </p:nvSpPr>
        <p:spPr>
          <a:xfrm>
            <a:off x="1704115" y="331631"/>
            <a:ext cx="8986636" cy="791692"/>
          </a:xfrm>
          <a:prstGeom prst="rect">
            <a:avLst/>
          </a:prstGeom>
          <a:noFill/>
        </p:spPr>
        <p:txBody>
          <a:bodyPr wrap="square" rtlCol="0">
            <a:spAutoFit/>
          </a:bodyPr>
          <a:lstStyle/>
          <a:p>
            <a:pPr algn="ctr">
              <a:lnSpc>
                <a:spcPct val="150000"/>
              </a:lnSpc>
            </a:pPr>
            <a:r>
              <a:rPr lang="mk-MK" sz="1600" dirty="0">
                <a:effectLst/>
                <a:latin typeface="Open Sans" panose="020B0606030504020204" pitchFamily="34" charset="0"/>
                <a:ea typeface="Open Sans" panose="020B0606030504020204" pitchFamily="34" charset="0"/>
                <a:cs typeface="Open Sans" panose="020B0606030504020204" pitchFamily="34" charset="0"/>
              </a:rPr>
              <a:t>Теми добиени со примена на </a:t>
            </a:r>
            <a:r>
              <a:rPr lang="en-US" sz="16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GSDMM</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mk-MK" sz="1600" dirty="0" err="1">
                <a:effectLst/>
                <a:latin typeface="Open Sans" panose="020B0606030504020204" pitchFamily="34" charset="0"/>
                <a:ea typeface="Open Sans" panose="020B0606030504020204" pitchFamily="34" charset="0"/>
                <a:cs typeface="Open Sans" panose="020B0606030504020204" pitchFamily="34" charset="0"/>
              </a:rPr>
              <a:t>алгоритмот</a:t>
            </a:r>
            <a:r>
              <a:rPr lang="mk-MK" sz="1600" dirty="0">
                <a:effectLst/>
                <a:latin typeface="Open Sans" panose="020B0606030504020204" pitchFamily="34" charset="0"/>
                <a:ea typeface="Open Sans" panose="020B0606030504020204" pitchFamily="34" charset="0"/>
                <a:cs typeface="Open Sans" panose="020B0606030504020204" pitchFamily="34" charset="0"/>
              </a:rPr>
              <a:t> за </a:t>
            </a:r>
            <a:r>
              <a:rPr lang="en-US" sz="1600" dirty="0">
                <a:effectLst/>
                <a:latin typeface="Open Sans" panose="020B0606030504020204" pitchFamily="34" charset="0"/>
                <a:ea typeface="Open Sans" panose="020B0606030504020204" pitchFamily="34" charset="0"/>
                <a:cs typeface="Open Sans" panose="020B0606030504020204" pitchFamily="34" charset="0"/>
              </a:rPr>
              <a:t>Topic modeling</a:t>
            </a:r>
            <a:r>
              <a:rPr lang="mk-MK" sz="1600" dirty="0">
                <a:effectLst/>
                <a:latin typeface="Open Sans" panose="020B0606030504020204" pitchFamily="34" charset="0"/>
                <a:ea typeface="Open Sans" panose="020B0606030504020204" pitchFamily="34" charset="0"/>
                <a:cs typeface="Open Sans" panose="020B0606030504020204" pitchFamily="34" charset="0"/>
              </a:rPr>
              <a:t> на</a:t>
            </a:r>
            <a:endParaRPr lang="en-US" sz="1600" dirty="0">
              <a:effectLst/>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mk-MK" sz="1600" dirty="0">
                <a:effectLst/>
                <a:latin typeface="Open Sans" panose="020B0606030504020204" pitchFamily="34" charset="0"/>
                <a:ea typeface="Open Sans" panose="020B0606030504020204" pitchFamily="34" charset="0"/>
                <a:cs typeface="Open Sans" panose="020B0606030504020204" pitchFamily="34" charset="0"/>
              </a:rPr>
              <a:t> </a:t>
            </a:r>
            <a:r>
              <a:rPr lang="mk-MK" sz="16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негативните </a:t>
            </a:r>
            <a:r>
              <a:rPr lang="en-US" sz="16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Time.mk</a:t>
            </a:r>
            <a:r>
              <a:rPr lang="mk-MK" sz="16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 и </a:t>
            </a:r>
            <a:r>
              <a:rPr lang="en-US" sz="16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Time.rs</a:t>
            </a:r>
            <a:r>
              <a:rPr lang="mk-MK" sz="1600" b="1" dirty="0">
                <a:solidFill>
                  <a:srgbClr val="FD504F"/>
                </a:solidFill>
                <a:effectLst/>
                <a:latin typeface="Open Sans" panose="020B0606030504020204" pitchFamily="34" charset="0"/>
                <a:ea typeface="Open Sans" panose="020B0606030504020204" pitchFamily="34" charset="0"/>
                <a:cs typeface="Open Sans" panose="020B0606030504020204" pitchFamily="34" charset="0"/>
              </a:rPr>
              <a:t> </a:t>
            </a:r>
            <a:r>
              <a:rPr lang="mk-MK" sz="1600" b="1" dirty="0" err="1">
                <a:solidFill>
                  <a:srgbClr val="FD504F"/>
                </a:solidFill>
                <a:effectLst/>
                <a:latin typeface="Open Sans" panose="020B0606030504020204" pitchFamily="34" charset="0"/>
                <a:ea typeface="Open Sans" panose="020B0606030504020204" pitchFamily="34" charset="0"/>
                <a:cs typeface="Open Sans" panose="020B0606030504020204" pitchFamily="34" charset="0"/>
              </a:rPr>
              <a:t>твитови</a:t>
            </a:r>
            <a:endParaRPr lang="en-US" sz="1600" b="1" dirty="0">
              <a:solidFill>
                <a:srgbClr val="FD504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aphic 2">
            <a:extLst>
              <a:ext uri="{FF2B5EF4-FFF2-40B4-BE49-F238E27FC236}">
                <a16:creationId xmlns:a16="http://schemas.microsoft.com/office/drawing/2014/main" id="{C5ABD93F-3C02-B53F-E317-D25706FF363A}"/>
              </a:ext>
            </a:extLst>
          </p:cNvPr>
          <p:cNvGrpSpPr/>
          <p:nvPr/>
        </p:nvGrpSpPr>
        <p:grpSpPr>
          <a:xfrm>
            <a:off x="1525691" y="6099418"/>
            <a:ext cx="2001309" cy="682666"/>
            <a:chOff x="5171648" y="5213378"/>
            <a:chExt cx="2640312" cy="1067412"/>
          </a:xfrm>
        </p:grpSpPr>
        <p:grpSp>
          <p:nvGrpSpPr>
            <p:cNvPr id="9" name="Graphic 2">
              <a:extLst>
                <a:ext uri="{FF2B5EF4-FFF2-40B4-BE49-F238E27FC236}">
                  <a16:creationId xmlns:a16="http://schemas.microsoft.com/office/drawing/2014/main" id="{4EC8659A-7E06-85EF-7B0B-4A62DB1B1E9B}"/>
                </a:ext>
              </a:extLst>
            </p:cNvPr>
            <p:cNvGrpSpPr/>
            <p:nvPr/>
          </p:nvGrpSpPr>
          <p:grpSpPr>
            <a:xfrm>
              <a:off x="5171648" y="5213378"/>
              <a:ext cx="1250868" cy="872626"/>
              <a:chOff x="5171648" y="5213378"/>
              <a:chExt cx="1250868" cy="872626"/>
            </a:xfrm>
          </p:grpSpPr>
          <p:sp>
            <p:nvSpPr>
              <p:cNvPr id="58" name="Freeform: Shape 57">
                <a:extLst>
                  <a:ext uri="{FF2B5EF4-FFF2-40B4-BE49-F238E27FC236}">
                    <a16:creationId xmlns:a16="http://schemas.microsoft.com/office/drawing/2014/main" id="{E987904D-099A-CA76-3F4F-D1D97EA57AD2}"/>
                  </a:ext>
                </a:extLst>
              </p:cNvPr>
              <p:cNvSpPr/>
              <p:nvPr/>
            </p:nvSpPr>
            <p:spPr>
              <a:xfrm>
                <a:off x="5171648" y="5213378"/>
                <a:ext cx="1250868" cy="872626"/>
              </a:xfrm>
              <a:custGeom>
                <a:avLst/>
                <a:gdLst>
                  <a:gd name="connsiteX0" fmla="*/ 1250805 w 1250868"/>
                  <a:gd name="connsiteY0" fmla="*/ 808581 h 872626"/>
                  <a:gd name="connsiteX1" fmla="*/ 905810 w 1250868"/>
                  <a:gd name="connsiteY1" fmla="*/ 465871 h 872626"/>
                  <a:gd name="connsiteX2" fmla="*/ 393238 w 1250868"/>
                  <a:gd name="connsiteY2" fmla="*/ 416 h 872626"/>
                  <a:gd name="connsiteX3" fmla="*/ 79484 w 1250868"/>
                  <a:gd name="connsiteY3" fmla="*/ 171168 h 872626"/>
                  <a:gd name="connsiteX4" fmla="*/ 232456 w 1250868"/>
                  <a:gd name="connsiteY4" fmla="*/ 741969 h 872626"/>
                  <a:gd name="connsiteX5" fmla="*/ 1238868 w 1250868"/>
                  <a:gd name="connsiteY5" fmla="*/ 865540 h 872626"/>
                  <a:gd name="connsiteX6" fmla="*/ 1250869 w 1250868"/>
                  <a:gd name="connsiteY6" fmla="*/ 808644 h 87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868" h="872626">
                    <a:moveTo>
                      <a:pt x="1250805" y="808581"/>
                    </a:moveTo>
                    <a:cubicBezTo>
                      <a:pt x="1250805" y="808581"/>
                      <a:pt x="1074021" y="714474"/>
                      <a:pt x="905810" y="465871"/>
                    </a:cubicBezTo>
                    <a:cubicBezTo>
                      <a:pt x="737662" y="217332"/>
                      <a:pt x="544812" y="-11077"/>
                      <a:pt x="393238" y="416"/>
                    </a:cubicBezTo>
                    <a:cubicBezTo>
                      <a:pt x="241663" y="11846"/>
                      <a:pt x="179624" y="-1743"/>
                      <a:pt x="79484" y="171168"/>
                    </a:cubicBezTo>
                    <a:cubicBezTo>
                      <a:pt x="-20719" y="344142"/>
                      <a:pt x="-77424" y="555724"/>
                      <a:pt x="232456" y="741969"/>
                    </a:cubicBezTo>
                    <a:cubicBezTo>
                      <a:pt x="542272" y="928215"/>
                      <a:pt x="783001" y="858428"/>
                      <a:pt x="1238868" y="865540"/>
                    </a:cubicBezTo>
                    <a:lnTo>
                      <a:pt x="1250869" y="808644"/>
                    </a:lnTo>
                    <a:close/>
                  </a:path>
                </a:pathLst>
              </a:custGeom>
              <a:solidFill>
                <a:srgbClr val="595959"/>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B548E5F4-0665-EA9C-756C-D76A5098634E}"/>
                  </a:ext>
                </a:extLst>
              </p:cNvPr>
              <p:cNvSpPr/>
              <p:nvPr/>
            </p:nvSpPr>
            <p:spPr>
              <a:xfrm>
                <a:off x="5347579" y="5369386"/>
                <a:ext cx="1042235" cy="668574"/>
              </a:xfrm>
              <a:custGeom>
                <a:avLst/>
                <a:gdLst>
                  <a:gd name="connsiteX0" fmla="*/ 1042235 w 1042235"/>
                  <a:gd name="connsiteY0" fmla="*/ 668574 h 668574"/>
                  <a:gd name="connsiteX1" fmla="*/ 658187 w 1042235"/>
                  <a:gd name="connsiteY1" fmla="*/ 338565 h 668574"/>
                  <a:gd name="connsiteX2" fmla="*/ 285760 w 1042235"/>
                  <a:gd name="connsiteY2" fmla="*/ 300 h 668574"/>
                  <a:gd name="connsiteX3" fmla="*/ 57731 w 1042235"/>
                  <a:gd name="connsiteY3" fmla="*/ 124379 h 668574"/>
                  <a:gd name="connsiteX4" fmla="*/ 168856 w 1042235"/>
                  <a:gd name="connsiteY4" fmla="*/ 539161 h 668574"/>
                  <a:gd name="connsiteX5" fmla="*/ 899360 w 1042235"/>
                  <a:gd name="connsiteY5" fmla="*/ 645651 h 668574"/>
                  <a:gd name="connsiteX6" fmla="*/ 1042235 w 1042235"/>
                  <a:gd name="connsiteY6" fmla="*/ 668574 h 66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235" h="668574">
                    <a:moveTo>
                      <a:pt x="1042235" y="668574"/>
                    </a:moveTo>
                    <a:cubicBezTo>
                      <a:pt x="1042235" y="668574"/>
                      <a:pt x="780361" y="519222"/>
                      <a:pt x="658187" y="338565"/>
                    </a:cubicBezTo>
                    <a:cubicBezTo>
                      <a:pt x="535950" y="157907"/>
                      <a:pt x="395869" y="-8018"/>
                      <a:pt x="285760" y="300"/>
                    </a:cubicBezTo>
                    <a:cubicBezTo>
                      <a:pt x="175587" y="8619"/>
                      <a:pt x="130566" y="-1287"/>
                      <a:pt x="57731" y="124379"/>
                    </a:cubicBezTo>
                    <a:cubicBezTo>
                      <a:pt x="-15040" y="250046"/>
                      <a:pt x="-56251" y="403779"/>
                      <a:pt x="168856" y="539161"/>
                    </a:cubicBezTo>
                    <a:cubicBezTo>
                      <a:pt x="393964" y="674480"/>
                      <a:pt x="568144" y="640507"/>
                      <a:pt x="899360" y="645651"/>
                    </a:cubicBezTo>
                    <a:lnTo>
                      <a:pt x="1042235" y="668574"/>
                    </a:lnTo>
                    <a:close/>
                  </a:path>
                </a:pathLst>
              </a:custGeom>
              <a:solidFill>
                <a:srgbClr val="8B8B8B"/>
              </a:solidFill>
              <a:ln w="635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CA3F839-0405-38F8-FCF6-56353FEA80F6}"/>
                  </a:ext>
                </a:extLst>
              </p:cNvPr>
              <p:cNvSpPr/>
              <p:nvPr/>
            </p:nvSpPr>
            <p:spPr>
              <a:xfrm>
                <a:off x="5498034" y="5526658"/>
                <a:ext cx="917878" cy="522669"/>
              </a:xfrm>
              <a:custGeom>
                <a:avLst/>
                <a:gdLst>
                  <a:gd name="connsiteX0" fmla="*/ 917879 w 917878"/>
                  <a:gd name="connsiteY0" fmla="*/ 522669 h 522669"/>
                  <a:gd name="connsiteX1" fmla="*/ 414768 w 917878"/>
                  <a:gd name="connsiteY1" fmla="*/ 213361 h 522669"/>
                  <a:gd name="connsiteX2" fmla="*/ 180072 w 917878"/>
                  <a:gd name="connsiteY2" fmla="*/ 191 h 522669"/>
                  <a:gd name="connsiteX3" fmla="*/ 36372 w 917878"/>
                  <a:gd name="connsiteY3" fmla="*/ 78360 h 522669"/>
                  <a:gd name="connsiteX4" fmla="*/ 106412 w 917878"/>
                  <a:gd name="connsiteY4" fmla="*/ 339726 h 522669"/>
                  <a:gd name="connsiteX5" fmla="*/ 374446 w 917878"/>
                  <a:gd name="connsiteY5" fmla="*/ 406782 h 522669"/>
                  <a:gd name="connsiteX6" fmla="*/ 767384 w 917878"/>
                  <a:gd name="connsiteY6" fmla="*/ 471298 h 522669"/>
                  <a:gd name="connsiteX7" fmla="*/ 917879 w 917878"/>
                  <a:gd name="connsiteY7" fmla="*/ 522606 h 52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878" h="522669">
                    <a:moveTo>
                      <a:pt x="917879" y="522669"/>
                    </a:moveTo>
                    <a:cubicBezTo>
                      <a:pt x="917879" y="522669"/>
                      <a:pt x="491794" y="327153"/>
                      <a:pt x="414768" y="213361"/>
                    </a:cubicBezTo>
                    <a:cubicBezTo>
                      <a:pt x="337743" y="99505"/>
                      <a:pt x="249478" y="-5079"/>
                      <a:pt x="180072" y="191"/>
                    </a:cubicBezTo>
                    <a:cubicBezTo>
                      <a:pt x="110667" y="5462"/>
                      <a:pt x="82282" y="-825"/>
                      <a:pt x="36372" y="78360"/>
                    </a:cubicBezTo>
                    <a:cubicBezTo>
                      <a:pt x="-9475" y="157544"/>
                      <a:pt x="-35447" y="254445"/>
                      <a:pt x="106412" y="339726"/>
                    </a:cubicBezTo>
                    <a:cubicBezTo>
                      <a:pt x="197407" y="394463"/>
                      <a:pt x="275259" y="405258"/>
                      <a:pt x="374446" y="406782"/>
                    </a:cubicBezTo>
                    <a:cubicBezTo>
                      <a:pt x="507859" y="408877"/>
                      <a:pt x="640384" y="430467"/>
                      <a:pt x="767384" y="471298"/>
                    </a:cubicBezTo>
                    <a:lnTo>
                      <a:pt x="917879" y="522606"/>
                    </a:lnTo>
                    <a:close/>
                  </a:path>
                </a:pathLst>
              </a:custGeom>
              <a:solidFill>
                <a:srgbClr val="BEBEBE"/>
              </a:solidFill>
              <a:ln w="6350" cap="flat">
                <a:noFill/>
                <a:prstDash val="solid"/>
                <a:miter/>
              </a:ln>
            </p:spPr>
            <p:txBody>
              <a:bodyPr rtlCol="0" anchor="ctr"/>
              <a:lstStyle/>
              <a:p>
                <a:endParaRPr lang="en-IN"/>
              </a:p>
            </p:txBody>
          </p:sp>
        </p:grpSp>
        <p:grpSp>
          <p:nvGrpSpPr>
            <p:cNvPr id="10" name="Graphic 2">
              <a:extLst>
                <a:ext uri="{FF2B5EF4-FFF2-40B4-BE49-F238E27FC236}">
                  <a16:creationId xmlns:a16="http://schemas.microsoft.com/office/drawing/2014/main" id="{DE637D82-F77D-B05A-A622-515DEFCF3674}"/>
                </a:ext>
              </a:extLst>
            </p:cNvPr>
            <p:cNvGrpSpPr/>
            <p:nvPr/>
          </p:nvGrpSpPr>
          <p:grpSpPr>
            <a:xfrm>
              <a:off x="6395275" y="5792406"/>
              <a:ext cx="1416684" cy="488384"/>
              <a:chOff x="6395275" y="5792406"/>
              <a:chExt cx="1416684" cy="488384"/>
            </a:xfrm>
          </p:grpSpPr>
          <p:sp>
            <p:nvSpPr>
              <p:cNvPr id="11" name="Freeform: Shape 10">
                <a:extLst>
                  <a:ext uri="{FF2B5EF4-FFF2-40B4-BE49-F238E27FC236}">
                    <a16:creationId xmlns:a16="http://schemas.microsoft.com/office/drawing/2014/main" id="{2F847E0A-9F51-A338-6712-570D328EAE64}"/>
                  </a:ext>
                </a:extLst>
              </p:cNvPr>
              <p:cNvSpPr/>
              <p:nvPr/>
            </p:nvSpPr>
            <p:spPr>
              <a:xfrm>
                <a:off x="6395275" y="5792406"/>
                <a:ext cx="1416684" cy="357377"/>
              </a:xfrm>
              <a:custGeom>
                <a:avLst/>
                <a:gdLst>
                  <a:gd name="connsiteX0" fmla="*/ 1398715 w 1416684"/>
                  <a:gd name="connsiteY0" fmla="*/ 219646 h 357377"/>
                  <a:gd name="connsiteX1" fmla="*/ 1372553 w 1416684"/>
                  <a:gd name="connsiteY1" fmla="*/ 202819 h 357377"/>
                  <a:gd name="connsiteX2" fmla="*/ 1227265 w 1416684"/>
                  <a:gd name="connsiteY2" fmla="*/ 150813 h 357377"/>
                  <a:gd name="connsiteX3" fmla="*/ 1060323 w 1416684"/>
                  <a:gd name="connsiteY3" fmla="*/ 131191 h 357377"/>
                  <a:gd name="connsiteX4" fmla="*/ 917257 w 1416684"/>
                  <a:gd name="connsiteY4" fmla="*/ 48260 h 357377"/>
                  <a:gd name="connsiteX5" fmla="*/ 737680 w 1416684"/>
                  <a:gd name="connsiteY5" fmla="*/ 0 h 357377"/>
                  <a:gd name="connsiteX6" fmla="*/ 509842 w 1416684"/>
                  <a:gd name="connsiteY6" fmla="*/ 0 h 357377"/>
                  <a:gd name="connsiteX7" fmla="*/ 395097 w 1416684"/>
                  <a:gd name="connsiteY7" fmla="*/ 19050 h 357377"/>
                  <a:gd name="connsiteX8" fmla="*/ 218567 w 1416684"/>
                  <a:gd name="connsiteY8" fmla="*/ 79438 h 357377"/>
                  <a:gd name="connsiteX9" fmla="*/ 93599 w 1416684"/>
                  <a:gd name="connsiteY9" fmla="*/ 83693 h 357377"/>
                  <a:gd name="connsiteX10" fmla="*/ 33655 w 1416684"/>
                  <a:gd name="connsiteY10" fmla="*/ 144209 h 357377"/>
                  <a:gd name="connsiteX11" fmla="*/ 31242 w 1416684"/>
                  <a:gd name="connsiteY11" fmla="*/ 202184 h 357377"/>
                  <a:gd name="connsiteX12" fmla="*/ 23368 w 1416684"/>
                  <a:gd name="connsiteY12" fmla="*/ 204597 h 357377"/>
                  <a:gd name="connsiteX13" fmla="*/ 0 w 1416684"/>
                  <a:gd name="connsiteY13" fmla="*/ 236283 h 357377"/>
                  <a:gd name="connsiteX14" fmla="*/ 0 w 1416684"/>
                  <a:gd name="connsiteY14" fmla="*/ 301816 h 357377"/>
                  <a:gd name="connsiteX15" fmla="*/ 30099 w 1416684"/>
                  <a:gd name="connsiteY15" fmla="*/ 335724 h 357377"/>
                  <a:gd name="connsiteX16" fmla="*/ 210630 w 1416684"/>
                  <a:gd name="connsiteY16" fmla="*/ 357378 h 357377"/>
                  <a:gd name="connsiteX17" fmla="*/ 1346644 w 1416684"/>
                  <a:gd name="connsiteY17" fmla="*/ 357378 h 357377"/>
                  <a:gd name="connsiteX18" fmla="*/ 1396937 w 1416684"/>
                  <a:gd name="connsiteY18" fmla="*/ 344932 h 357377"/>
                  <a:gd name="connsiteX19" fmla="*/ 1396937 w 1416684"/>
                  <a:gd name="connsiteY19" fmla="*/ 344932 h 357377"/>
                  <a:gd name="connsiteX20" fmla="*/ 1416685 w 1416684"/>
                  <a:gd name="connsiteY20" fmla="*/ 312230 h 357377"/>
                  <a:gd name="connsiteX21" fmla="*/ 1416685 w 1416684"/>
                  <a:gd name="connsiteY21" fmla="*/ 252285 h 357377"/>
                  <a:gd name="connsiteX22" fmla="*/ 1398778 w 1416684"/>
                  <a:gd name="connsiteY22" fmla="*/ 219583 h 35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16684" h="357377">
                    <a:moveTo>
                      <a:pt x="1398715" y="219646"/>
                    </a:moveTo>
                    <a:lnTo>
                      <a:pt x="1372553" y="202819"/>
                    </a:lnTo>
                    <a:cubicBezTo>
                      <a:pt x="1328674" y="174688"/>
                      <a:pt x="1279017" y="156909"/>
                      <a:pt x="1227265" y="150813"/>
                    </a:cubicBezTo>
                    <a:lnTo>
                      <a:pt x="1060323" y="131191"/>
                    </a:lnTo>
                    <a:lnTo>
                      <a:pt x="917257" y="48260"/>
                    </a:lnTo>
                    <a:cubicBezTo>
                      <a:pt x="862711" y="16637"/>
                      <a:pt x="800735" y="0"/>
                      <a:pt x="737680" y="0"/>
                    </a:cubicBezTo>
                    <a:lnTo>
                      <a:pt x="509842" y="0"/>
                    </a:lnTo>
                    <a:cubicBezTo>
                      <a:pt x="470789" y="0"/>
                      <a:pt x="432054" y="6413"/>
                      <a:pt x="395097" y="19050"/>
                    </a:cubicBezTo>
                    <a:lnTo>
                      <a:pt x="218567" y="79438"/>
                    </a:lnTo>
                    <a:lnTo>
                      <a:pt x="93599" y="83693"/>
                    </a:lnTo>
                    <a:cubicBezTo>
                      <a:pt x="61023" y="85407"/>
                      <a:pt x="35052" y="111633"/>
                      <a:pt x="33655" y="144209"/>
                    </a:cubicBezTo>
                    <a:lnTo>
                      <a:pt x="31242" y="202184"/>
                    </a:lnTo>
                    <a:lnTo>
                      <a:pt x="23368" y="204597"/>
                    </a:lnTo>
                    <a:cubicBezTo>
                      <a:pt x="9461" y="208852"/>
                      <a:pt x="0" y="221742"/>
                      <a:pt x="0" y="236283"/>
                    </a:cubicBezTo>
                    <a:lnTo>
                      <a:pt x="0" y="301816"/>
                    </a:lnTo>
                    <a:cubicBezTo>
                      <a:pt x="0" y="319088"/>
                      <a:pt x="12954" y="333693"/>
                      <a:pt x="30099" y="335724"/>
                    </a:cubicBezTo>
                    <a:lnTo>
                      <a:pt x="210630" y="357378"/>
                    </a:lnTo>
                    <a:lnTo>
                      <a:pt x="1346644" y="357378"/>
                    </a:lnTo>
                    <a:cubicBezTo>
                      <a:pt x="1364170" y="357378"/>
                      <a:pt x="1381443" y="353124"/>
                      <a:pt x="1396937" y="344932"/>
                    </a:cubicBezTo>
                    <a:lnTo>
                      <a:pt x="1396937" y="344932"/>
                    </a:lnTo>
                    <a:cubicBezTo>
                      <a:pt x="1409065" y="338519"/>
                      <a:pt x="1416685" y="325946"/>
                      <a:pt x="1416685" y="312230"/>
                    </a:cubicBezTo>
                    <a:lnTo>
                      <a:pt x="1416685" y="252285"/>
                    </a:lnTo>
                    <a:cubicBezTo>
                      <a:pt x="1416685" y="239014"/>
                      <a:pt x="1409954" y="226695"/>
                      <a:pt x="1398778" y="219583"/>
                    </a:cubicBezTo>
                    <a:close/>
                  </a:path>
                </a:pathLst>
              </a:custGeom>
              <a:solidFill>
                <a:srgbClr val="52ADF0"/>
              </a:solidFill>
              <a:ln w="63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2E9FB0BD-529E-D0CF-0E60-B52A44434924}"/>
                  </a:ext>
                </a:extLst>
              </p:cNvPr>
              <p:cNvSpPr/>
              <p:nvPr/>
            </p:nvSpPr>
            <p:spPr>
              <a:xfrm>
                <a:off x="7410068" y="5989764"/>
                <a:ext cx="251587" cy="160210"/>
              </a:xfrm>
              <a:custGeom>
                <a:avLst/>
                <a:gdLst>
                  <a:gd name="connsiteX0" fmla="*/ 125857 w 251587"/>
                  <a:gd name="connsiteY0" fmla="*/ 0 h 160210"/>
                  <a:gd name="connsiteX1" fmla="*/ 0 w 251587"/>
                  <a:gd name="connsiteY1" fmla="*/ 125857 h 160210"/>
                  <a:gd name="connsiteX2" fmla="*/ 4763 w 251587"/>
                  <a:gd name="connsiteY2" fmla="*/ 160211 h 160210"/>
                  <a:gd name="connsiteX3" fmla="*/ 246825 w 251587"/>
                  <a:gd name="connsiteY3" fmla="*/ 160211 h 160210"/>
                  <a:gd name="connsiteX4" fmla="*/ 251588 w 251587"/>
                  <a:gd name="connsiteY4" fmla="*/ 125857 h 160210"/>
                  <a:gd name="connsiteX5" fmla="*/ 125730 w 251587"/>
                  <a:gd name="connsiteY5" fmla="*/ 0 h 1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587" h="160210">
                    <a:moveTo>
                      <a:pt x="125857" y="0"/>
                    </a:moveTo>
                    <a:cubicBezTo>
                      <a:pt x="56388" y="0"/>
                      <a:pt x="0" y="56325"/>
                      <a:pt x="0" y="125857"/>
                    </a:cubicBezTo>
                    <a:cubicBezTo>
                      <a:pt x="0" y="137795"/>
                      <a:pt x="1715" y="149289"/>
                      <a:pt x="4763" y="160211"/>
                    </a:cubicBezTo>
                    <a:lnTo>
                      <a:pt x="246825" y="160211"/>
                    </a:lnTo>
                    <a:cubicBezTo>
                      <a:pt x="249937" y="149289"/>
                      <a:pt x="251588" y="137795"/>
                      <a:pt x="251588" y="125857"/>
                    </a:cubicBezTo>
                    <a:cubicBezTo>
                      <a:pt x="251588" y="56388"/>
                      <a:pt x="195263" y="0"/>
                      <a:pt x="125730" y="0"/>
                    </a:cubicBezTo>
                    <a:close/>
                  </a:path>
                </a:pathLst>
              </a:custGeom>
              <a:solidFill>
                <a:srgbClr val="2C3235"/>
              </a:solidFill>
              <a:ln w="635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3E6B6842-1ABE-0E09-50FE-99BE9372F53D}"/>
                  </a:ext>
                </a:extLst>
              </p:cNvPr>
              <p:cNvSpPr/>
              <p:nvPr/>
            </p:nvSpPr>
            <p:spPr>
              <a:xfrm rot="-2700000">
                <a:off x="7419035" y="5998714"/>
                <a:ext cx="233680" cy="233680"/>
              </a:xfrm>
              <a:custGeom>
                <a:avLst/>
                <a:gdLst>
                  <a:gd name="connsiteX0" fmla="*/ 233680 w 233680"/>
                  <a:gd name="connsiteY0" fmla="*/ 116840 h 233680"/>
                  <a:gd name="connsiteX1" fmla="*/ 116840 w 233680"/>
                  <a:gd name="connsiteY1" fmla="*/ 233680 h 233680"/>
                  <a:gd name="connsiteX2" fmla="*/ 0 w 233680"/>
                  <a:gd name="connsiteY2" fmla="*/ 116840 h 233680"/>
                  <a:gd name="connsiteX3" fmla="*/ 116840 w 233680"/>
                  <a:gd name="connsiteY3" fmla="*/ 0 h 233680"/>
                  <a:gd name="connsiteX4" fmla="*/ 233680 w 233680"/>
                  <a:gd name="connsiteY4" fmla="*/ 116840 h 2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 h="233680">
                    <a:moveTo>
                      <a:pt x="233680" y="116840"/>
                    </a:moveTo>
                    <a:cubicBezTo>
                      <a:pt x="233680" y="181369"/>
                      <a:pt x="181370" y="233680"/>
                      <a:pt x="116840" y="233680"/>
                    </a:cubicBezTo>
                    <a:cubicBezTo>
                      <a:pt x="52311" y="233680"/>
                      <a:pt x="0" y="181369"/>
                      <a:pt x="0" y="116840"/>
                    </a:cubicBezTo>
                    <a:cubicBezTo>
                      <a:pt x="0" y="52311"/>
                      <a:pt x="52311" y="0"/>
                      <a:pt x="116840" y="0"/>
                    </a:cubicBezTo>
                    <a:cubicBezTo>
                      <a:pt x="181369" y="0"/>
                      <a:pt x="233680" y="52311"/>
                      <a:pt x="233680" y="116840"/>
                    </a:cubicBezTo>
                    <a:close/>
                  </a:path>
                </a:pathLst>
              </a:custGeom>
              <a:solidFill>
                <a:srgbClr val="3F484D"/>
              </a:solidFill>
              <a:ln w="635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03E7D335-C12A-8DB9-8CB0-C37D42813415}"/>
                  </a:ext>
                </a:extLst>
              </p:cNvPr>
              <p:cNvSpPr/>
              <p:nvPr/>
            </p:nvSpPr>
            <p:spPr>
              <a:xfrm rot="-2502601">
                <a:off x="7459325" y="6039116"/>
                <a:ext cx="153924" cy="153924"/>
              </a:xfrm>
              <a:custGeom>
                <a:avLst/>
                <a:gdLst>
                  <a:gd name="connsiteX0" fmla="*/ 153924 w 153924"/>
                  <a:gd name="connsiteY0" fmla="*/ 76962 h 153924"/>
                  <a:gd name="connsiteX1" fmla="*/ 76962 w 153924"/>
                  <a:gd name="connsiteY1" fmla="*/ 153924 h 153924"/>
                  <a:gd name="connsiteX2" fmla="*/ 0 w 153924"/>
                  <a:gd name="connsiteY2" fmla="*/ 76962 h 153924"/>
                  <a:gd name="connsiteX3" fmla="*/ 76962 w 153924"/>
                  <a:gd name="connsiteY3" fmla="*/ 0 h 153924"/>
                  <a:gd name="connsiteX4" fmla="*/ 153924 w 153924"/>
                  <a:gd name="connsiteY4" fmla="*/ 76962 h 153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24" h="153924">
                    <a:moveTo>
                      <a:pt x="153924" y="76962"/>
                    </a:moveTo>
                    <a:cubicBezTo>
                      <a:pt x="153924" y="119467"/>
                      <a:pt x="119467" y="153924"/>
                      <a:pt x="76962" y="153924"/>
                    </a:cubicBezTo>
                    <a:cubicBezTo>
                      <a:pt x="34457" y="153924"/>
                      <a:pt x="0" y="119467"/>
                      <a:pt x="0" y="76962"/>
                    </a:cubicBezTo>
                    <a:cubicBezTo>
                      <a:pt x="0" y="34457"/>
                      <a:pt x="34457" y="0"/>
                      <a:pt x="76962" y="0"/>
                    </a:cubicBezTo>
                    <a:cubicBezTo>
                      <a:pt x="119467" y="0"/>
                      <a:pt x="153924" y="34457"/>
                      <a:pt x="153924" y="76962"/>
                    </a:cubicBezTo>
                    <a:close/>
                  </a:path>
                </a:pathLst>
              </a:custGeom>
              <a:solidFill>
                <a:srgbClr val="C4C7C8"/>
              </a:solidFill>
              <a:ln w="635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FEF72DF-9457-816C-FC9E-E8A8E8C4C75C}"/>
                  </a:ext>
                </a:extLst>
              </p:cNvPr>
              <p:cNvSpPr/>
              <p:nvPr/>
            </p:nvSpPr>
            <p:spPr>
              <a:xfrm>
                <a:off x="7509509" y="6089142"/>
                <a:ext cx="52832" cy="52831"/>
              </a:xfrm>
              <a:custGeom>
                <a:avLst/>
                <a:gdLst>
                  <a:gd name="connsiteX0" fmla="*/ 52832 w 52832"/>
                  <a:gd name="connsiteY0" fmla="*/ 26416 h 52831"/>
                  <a:gd name="connsiteX1" fmla="*/ 26416 w 52832"/>
                  <a:gd name="connsiteY1" fmla="*/ 52832 h 52831"/>
                  <a:gd name="connsiteX2" fmla="*/ 0 w 52832"/>
                  <a:gd name="connsiteY2" fmla="*/ 26416 h 52831"/>
                  <a:gd name="connsiteX3" fmla="*/ 26416 w 52832"/>
                  <a:gd name="connsiteY3" fmla="*/ 0 h 52831"/>
                  <a:gd name="connsiteX4" fmla="*/ 52832 w 52832"/>
                  <a:gd name="connsiteY4" fmla="*/ 26416 h 5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 h="52831">
                    <a:moveTo>
                      <a:pt x="52832" y="26416"/>
                    </a:moveTo>
                    <a:cubicBezTo>
                      <a:pt x="52832" y="41005"/>
                      <a:pt x="41005" y="52832"/>
                      <a:pt x="26416" y="52832"/>
                    </a:cubicBezTo>
                    <a:cubicBezTo>
                      <a:pt x="11827" y="52832"/>
                      <a:pt x="0" y="41005"/>
                      <a:pt x="0" y="26416"/>
                    </a:cubicBezTo>
                    <a:cubicBezTo>
                      <a:pt x="0" y="11827"/>
                      <a:pt x="11827" y="0"/>
                      <a:pt x="26416" y="0"/>
                    </a:cubicBezTo>
                    <a:cubicBezTo>
                      <a:pt x="41005" y="0"/>
                      <a:pt x="52832" y="11827"/>
                      <a:pt x="52832" y="26416"/>
                    </a:cubicBezTo>
                    <a:close/>
                  </a:path>
                </a:pathLst>
              </a:custGeom>
              <a:solidFill>
                <a:srgbClr val="3F484D"/>
              </a:solidFill>
              <a:ln w="635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A8DCB82C-8794-2C0B-BD43-08395DA5BA85}"/>
                  </a:ext>
                </a:extLst>
              </p:cNvPr>
              <p:cNvSpPr/>
              <p:nvPr/>
            </p:nvSpPr>
            <p:spPr>
              <a:xfrm>
                <a:off x="6559804" y="5989764"/>
                <a:ext cx="251586" cy="160210"/>
              </a:xfrm>
              <a:custGeom>
                <a:avLst/>
                <a:gdLst>
                  <a:gd name="connsiteX0" fmla="*/ 125857 w 251586"/>
                  <a:gd name="connsiteY0" fmla="*/ 0 h 160210"/>
                  <a:gd name="connsiteX1" fmla="*/ 0 w 251586"/>
                  <a:gd name="connsiteY1" fmla="*/ 125857 h 160210"/>
                  <a:gd name="connsiteX2" fmla="*/ 4763 w 251586"/>
                  <a:gd name="connsiteY2" fmla="*/ 160211 h 160210"/>
                  <a:gd name="connsiteX3" fmla="*/ 246824 w 251586"/>
                  <a:gd name="connsiteY3" fmla="*/ 160211 h 160210"/>
                  <a:gd name="connsiteX4" fmla="*/ 251587 w 251586"/>
                  <a:gd name="connsiteY4" fmla="*/ 125857 h 160210"/>
                  <a:gd name="connsiteX5" fmla="*/ 125730 w 251586"/>
                  <a:gd name="connsiteY5" fmla="*/ 0 h 1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586" h="160210">
                    <a:moveTo>
                      <a:pt x="125857" y="0"/>
                    </a:moveTo>
                    <a:cubicBezTo>
                      <a:pt x="56388" y="0"/>
                      <a:pt x="0" y="56325"/>
                      <a:pt x="0" y="125857"/>
                    </a:cubicBezTo>
                    <a:cubicBezTo>
                      <a:pt x="0" y="137795"/>
                      <a:pt x="1715" y="149289"/>
                      <a:pt x="4763" y="160211"/>
                    </a:cubicBezTo>
                    <a:lnTo>
                      <a:pt x="246824" y="160211"/>
                    </a:lnTo>
                    <a:cubicBezTo>
                      <a:pt x="249936" y="149289"/>
                      <a:pt x="251587" y="137795"/>
                      <a:pt x="251587" y="125857"/>
                    </a:cubicBezTo>
                    <a:cubicBezTo>
                      <a:pt x="251587" y="56388"/>
                      <a:pt x="195263" y="0"/>
                      <a:pt x="125730" y="0"/>
                    </a:cubicBezTo>
                    <a:close/>
                  </a:path>
                </a:pathLst>
              </a:custGeom>
              <a:solidFill>
                <a:srgbClr val="2C3235"/>
              </a:solidFill>
              <a:ln w="635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96CE1B8F-EDBA-EE7E-A58A-EF5DEA0714D9}"/>
                  </a:ext>
                </a:extLst>
              </p:cNvPr>
              <p:cNvSpPr/>
              <p:nvPr/>
            </p:nvSpPr>
            <p:spPr>
              <a:xfrm rot="-3077998">
                <a:off x="6568483" y="5998406"/>
                <a:ext cx="233679" cy="233679"/>
              </a:xfrm>
              <a:custGeom>
                <a:avLst/>
                <a:gdLst>
                  <a:gd name="connsiteX0" fmla="*/ 233680 w 233679"/>
                  <a:gd name="connsiteY0" fmla="*/ 116840 h 233679"/>
                  <a:gd name="connsiteX1" fmla="*/ 116840 w 233679"/>
                  <a:gd name="connsiteY1" fmla="*/ 233680 h 233679"/>
                  <a:gd name="connsiteX2" fmla="*/ 0 w 233679"/>
                  <a:gd name="connsiteY2" fmla="*/ 116840 h 233679"/>
                  <a:gd name="connsiteX3" fmla="*/ 116840 w 233679"/>
                  <a:gd name="connsiteY3" fmla="*/ 0 h 233679"/>
                  <a:gd name="connsiteX4" fmla="*/ 233680 w 233679"/>
                  <a:gd name="connsiteY4" fmla="*/ 116840 h 23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79" h="233679">
                    <a:moveTo>
                      <a:pt x="233680" y="116840"/>
                    </a:moveTo>
                    <a:cubicBezTo>
                      <a:pt x="233680" y="181369"/>
                      <a:pt x="181369" y="233680"/>
                      <a:pt x="116840" y="233680"/>
                    </a:cubicBezTo>
                    <a:cubicBezTo>
                      <a:pt x="52311" y="233680"/>
                      <a:pt x="0" y="181369"/>
                      <a:pt x="0" y="116840"/>
                    </a:cubicBezTo>
                    <a:cubicBezTo>
                      <a:pt x="0" y="52311"/>
                      <a:pt x="52310" y="0"/>
                      <a:pt x="116840" y="0"/>
                    </a:cubicBezTo>
                    <a:cubicBezTo>
                      <a:pt x="181368" y="0"/>
                      <a:pt x="233680" y="52311"/>
                      <a:pt x="233680" y="116840"/>
                    </a:cubicBezTo>
                    <a:close/>
                  </a:path>
                </a:pathLst>
              </a:custGeom>
              <a:solidFill>
                <a:srgbClr val="3F484D"/>
              </a:solidFill>
              <a:ln w="635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F1B24C4F-EEEE-7E8C-0461-2B6707A89A59}"/>
                  </a:ext>
                </a:extLst>
              </p:cNvPr>
              <p:cNvSpPr/>
              <p:nvPr/>
            </p:nvSpPr>
            <p:spPr>
              <a:xfrm rot="-2700000">
                <a:off x="6608701" y="6038602"/>
                <a:ext cx="153924" cy="153924"/>
              </a:xfrm>
              <a:custGeom>
                <a:avLst/>
                <a:gdLst>
                  <a:gd name="connsiteX0" fmla="*/ 153924 w 153924"/>
                  <a:gd name="connsiteY0" fmla="*/ 76962 h 153924"/>
                  <a:gd name="connsiteX1" fmla="*/ 76962 w 153924"/>
                  <a:gd name="connsiteY1" fmla="*/ 153924 h 153924"/>
                  <a:gd name="connsiteX2" fmla="*/ 0 w 153924"/>
                  <a:gd name="connsiteY2" fmla="*/ 76962 h 153924"/>
                  <a:gd name="connsiteX3" fmla="*/ 76962 w 153924"/>
                  <a:gd name="connsiteY3" fmla="*/ 0 h 153924"/>
                  <a:gd name="connsiteX4" fmla="*/ 153924 w 153924"/>
                  <a:gd name="connsiteY4" fmla="*/ 76962 h 153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24" h="153924">
                    <a:moveTo>
                      <a:pt x="153924" y="76962"/>
                    </a:moveTo>
                    <a:cubicBezTo>
                      <a:pt x="153924" y="119467"/>
                      <a:pt x="119467" y="153924"/>
                      <a:pt x="76962" y="153924"/>
                    </a:cubicBezTo>
                    <a:cubicBezTo>
                      <a:pt x="34457" y="153924"/>
                      <a:pt x="0" y="119467"/>
                      <a:pt x="0" y="76962"/>
                    </a:cubicBezTo>
                    <a:cubicBezTo>
                      <a:pt x="0" y="34457"/>
                      <a:pt x="34457" y="0"/>
                      <a:pt x="76962" y="0"/>
                    </a:cubicBezTo>
                    <a:cubicBezTo>
                      <a:pt x="119467" y="0"/>
                      <a:pt x="153924" y="34457"/>
                      <a:pt x="153924" y="76962"/>
                    </a:cubicBezTo>
                    <a:close/>
                  </a:path>
                </a:pathLst>
              </a:custGeom>
              <a:solidFill>
                <a:srgbClr val="C4C7C8"/>
              </a:solidFill>
              <a:ln w="63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EF45BE94-EEA7-BBFE-0355-59C90DBC0082}"/>
                  </a:ext>
                </a:extLst>
              </p:cNvPr>
              <p:cNvSpPr/>
              <p:nvPr/>
            </p:nvSpPr>
            <p:spPr>
              <a:xfrm>
                <a:off x="6717589" y="5819775"/>
                <a:ext cx="281507" cy="114617"/>
              </a:xfrm>
              <a:custGeom>
                <a:avLst/>
                <a:gdLst>
                  <a:gd name="connsiteX0" fmla="*/ 281508 w 281507"/>
                  <a:gd name="connsiteY0" fmla="*/ 64 h 114617"/>
                  <a:gd name="connsiteX1" fmla="*/ 156032 w 281507"/>
                  <a:gd name="connsiteY1" fmla="*/ 64 h 114617"/>
                  <a:gd name="connsiteX2" fmla="*/ 117424 w 281507"/>
                  <a:gd name="connsiteY2" fmla="*/ 6223 h 114617"/>
                  <a:gd name="connsiteX3" fmla="*/ 6617 w 281507"/>
                  <a:gd name="connsiteY3" fmla="*/ 42482 h 114617"/>
                  <a:gd name="connsiteX4" fmla="*/ 1727 w 281507"/>
                  <a:gd name="connsiteY4" fmla="*/ 57086 h 114617"/>
                  <a:gd name="connsiteX5" fmla="*/ 37985 w 281507"/>
                  <a:gd name="connsiteY5" fmla="*/ 109411 h 114617"/>
                  <a:gd name="connsiteX6" fmla="*/ 45859 w 281507"/>
                  <a:gd name="connsiteY6" fmla="*/ 113538 h 114617"/>
                  <a:gd name="connsiteX7" fmla="*/ 281508 w 281507"/>
                  <a:gd name="connsiteY7" fmla="*/ 114618 h 114617"/>
                  <a:gd name="connsiteX8" fmla="*/ 281508 w 281507"/>
                  <a:gd name="connsiteY8" fmla="*/ 0 h 11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507" h="114617">
                    <a:moveTo>
                      <a:pt x="281508" y="64"/>
                    </a:moveTo>
                    <a:lnTo>
                      <a:pt x="156032" y="64"/>
                    </a:lnTo>
                    <a:cubicBezTo>
                      <a:pt x="142887" y="64"/>
                      <a:pt x="129870" y="2159"/>
                      <a:pt x="117424" y="6223"/>
                    </a:cubicBezTo>
                    <a:lnTo>
                      <a:pt x="6617" y="42482"/>
                    </a:lnTo>
                    <a:cubicBezTo>
                      <a:pt x="520" y="44514"/>
                      <a:pt x="-1956" y="51816"/>
                      <a:pt x="1727" y="57086"/>
                    </a:cubicBezTo>
                    <a:lnTo>
                      <a:pt x="37985" y="109411"/>
                    </a:lnTo>
                    <a:cubicBezTo>
                      <a:pt x="39763" y="112014"/>
                      <a:pt x="42684" y="113538"/>
                      <a:pt x="45859" y="113538"/>
                    </a:cubicBezTo>
                    <a:lnTo>
                      <a:pt x="281508" y="114618"/>
                    </a:lnTo>
                    <a:lnTo>
                      <a:pt x="281508" y="0"/>
                    </a:lnTo>
                    <a:close/>
                  </a:path>
                </a:pathLst>
              </a:custGeom>
              <a:solidFill>
                <a:srgbClr val="3F484D"/>
              </a:solidFill>
              <a:ln w="63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9AAEF565-B889-384A-946E-8167D3301A39}"/>
                  </a:ext>
                </a:extLst>
              </p:cNvPr>
              <p:cNvSpPr/>
              <p:nvPr/>
            </p:nvSpPr>
            <p:spPr>
              <a:xfrm>
                <a:off x="7025957" y="5819838"/>
                <a:ext cx="374741" cy="116204"/>
              </a:xfrm>
              <a:custGeom>
                <a:avLst/>
                <a:gdLst>
                  <a:gd name="connsiteX0" fmla="*/ 369698 w 374741"/>
                  <a:gd name="connsiteY0" fmla="*/ 98107 h 116204"/>
                  <a:gd name="connsiteX1" fmla="*/ 226314 w 374741"/>
                  <a:gd name="connsiteY1" fmla="*/ 20638 h 116204"/>
                  <a:gd name="connsiteX2" fmla="*/ 144653 w 374741"/>
                  <a:gd name="connsiteY2" fmla="*/ 0 h 116204"/>
                  <a:gd name="connsiteX3" fmla="*/ 0 w 374741"/>
                  <a:gd name="connsiteY3" fmla="*/ 0 h 116204"/>
                  <a:gd name="connsiteX4" fmla="*/ 0 w 374741"/>
                  <a:gd name="connsiteY4" fmla="*/ 114745 h 116204"/>
                  <a:gd name="connsiteX5" fmla="*/ 365061 w 374741"/>
                  <a:gd name="connsiteY5" fmla="*/ 116205 h 116204"/>
                  <a:gd name="connsiteX6" fmla="*/ 369698 w 374741"/>
                  <a:gd name="connsiteY6" fmla="*/ 98107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741" h="116204">
                    <a:moveTo>
                      <a:pt x="369698" y="98107"/>
                    </a:moveTo>
                    <a:lnTo>
                      <a:pt x="226314" y="20638"/>
                    </a:lnTo>
                    <a:cubicBezTo>
                      <a:pt x="201232" y="7112"/>
                      <a:pt x="173165" y="0"/>
                      <a:pt x="144653" y="0"/>
                    </a:cubicBezTo>
                    <a:lnTo>
                      <a:pt x="0" y="0"/>
                    </a:lnTo>
                    <a:lnTo>
                      <a:pt x="0" y="114745"/>
                    </a:lnTo>
                    <a:lnTo>
                      <a:pt x="365061" y="116205"/>
                    </a:lnTo>
                    <a:cubicBezTo>
                      <a:pt x="375095" y="116205"/>
                      <a:pt x="378461" y="102870"/>
                      <a:pt x="369698" y="98107"/>
                    </a:cubicBezTo>
                    <a:close/>
                  </a:path>
                </a:pathLst>
              </a:custGeom>
              <a:solidFill>
                <a:srgbClr val="3F484D"/>
              </a:solidFill>
              <a:ln w="63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68BAC0DC-C166-5788-3A55-3107C295EF3B}"/>
                  </a:ext>
                </a:extLst>
              </p:cNvPr>
              <p:cNvSpPr/>
              <p:nvPr/>
            </p:nvSpPr>
            <p:spPr>
              <a:xfrm>
                <a:off x="7025957" y="5961253"/>
                <a:ext cx="75819" cy="23748"/>
              </a:xfrm>
              <a:custGeom>
                <a:avLst/>
                <a:gdLst>
                  <a:gd name="connsiteX0" fmla="*/ 66675 w 75819"/>
                  <a:gd name="connsiteY0" fmla="*/ 0 h 23748"/>
                  <a:gd name="connsiteX1" fmla="*/ 75818 w 75819"/>
                  <a:gd name="connsiteY1" fmla="*/ 9144 h 23748"/>
                  <a:gd name="connsiteX2" fmla="*/ 75818 w 75819"/>
                  <a:gd name="connsiteY2" fmla="*/ 14605 h 23748"/>
                  <a:gd name="connsiteX3" fmla="*/ 66675 w 75819"/>
                  <a:gd name="connsiteY3" fmla="*/ 23749 h 23748"/>
                  <a:gd name="connsiteX4" fmla="*/ 9143 w 75819"/>
                  <a:gd name="connsiteY4" fmla="*/ 23749 h 23748"/>
                  <a:gd name="connsiteX5" fmla="*/ 0 w 75819"/>
                  <a:gd name="connsiteY5" fmla="*/ 14605 h 23748"/>
                  <a:gd name="connsiteX6" fmla="*/ 0 w 75819"/>
                  <a:gd name="connsiteY6" fmla="*/ 9144 h 23748"/>
                  <a:gd name="connsiteX7" fmla="*/ 9143 w 75819"/>
                  <a:gd name="connsiteY7" fmla="*/ 0 h 2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19" h="23748">
                    <a:moveTo>
                      <a:pt x="66675" y="0"/>
                    </a:moveTo>
                    <a:cubicBezTo>
                      <a:pt x="71725" y="0"/>
                      <a:pt x="75818" y="4094"/>
                      <a:pt x="75818" y="9144"/>
                    </a:cubicBezTo>
                    <a:lnTo>
                      <a:pt x="75818" y="14605"/>
                    </a:lnTo>
                    <a:cubicBezTo>
                      <a:pt x="75818" y="19655"/>
                      <a:pt x="71725" y="23749"/>
                      <a:pt x="66675" y="23749"/>
                    </a:cubicBezTo>
                    <a:lnTo>
                      <a:pt x="9143" y="23749"/>
                    </a:lnTo>
                    <a:cubicBezTo>
                      <a:pt x="4093" y="23749"/>
                      <a:pt x="0" y="19655"/>
                      <a:pt x="0" y="14605"/>
                    </a:cubicBezTo>
                    <a:lnTo>
                      <a:pt x="0" y="9144"/>
                    </a:lnTo>
                    <a:cubicBezTo>
                      <a:pt x="0" y="4094"/>
                      <a:pt x="4093" y="0"/>
                      <a:pt x="9143" y="0"/>
                    </a:cubicBezTo>
                    <a:close/>
                  </a:path>
                </a:pathLst>
              </a:custGeom>
              <a:solidFill>
                <a:srgbClr val="5297F0"/>
              </a:solidFill>
              <a:ln w="63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9DF2AEEE-8074-1254-B89C-95A56DB66574}"/>
                  </a:ext>
                </a:extLst>
              </p:cNvPr>
              <p:cNvSpPr/>
              <p:nvPr/>
            </p:nvSpPr>
            <p:spPr>
              <a:xfrm>
                <a:off x="6427723" y="5936678"/>
                <a:ext cx="65913" cy="29209"/>
              </a:xfrm>
              <a:custGeom>
                <a:avLst/>
                <a:gdLst>
                  <a:gd name="connsiteX0" fmla="*/ 57531 w 65913"/>
                  <a:gd name="connsiteY0" fmla="*/ 29210 h 29209"/>
                  <a:gd name="connsiteX1" fmla="*/ 0 w 65913"/>
                  <a:gd name="connsiteY1" fmla="*/ 29210 h 29209"/>
                  <a:gd name="connsiteX2" fmla="*/ 1207 w 65913"/>
                  <a:gd name="connsiteY2" fmla="*/ 0 h 29209"/>
                  <a:gd name="connsiteX3" fmla="*/ 57531 w 65913"/>
                  <a:gd name="connsiteY3" fmla="*/ 0 h 29209"/>
                  <a:gd name="connsiteX4" fmla="*/ 65913 w 65913"/>
                  <a:gd name="connsiteY4" fmla="*/ 8382 h 29209"/>
                  <a:gd name="connsiteX5" fmla="*/ 65913 w 65913"/>
                  <a:gd name="connsiteY5" fmla="*/ 20828 h 29209"/>
                  <a:gd name="connsiteX6" fmla="*/ 57531 w 65913"/>
                  <a:gd name="connsiteY6" fmla="*/ 29210 h 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13" h="29209">
                    <a:moveTo>
                      <a:pt x="57531" y="29210"/>
                    </a:moveTo>
                    <a:lnTo>
                      <a:pt x="0" y="29210"/>
                    </a:lnTo>
                    <a:lnTo>
                      <a:pt x="1207" y="0"/>
                    </a:lnTo>
                    <a:lnTo>
                      <a:pt x="57531" y="0"/>
                    </a:lnTo>
                    <a:cubicBezTo>
                      <a:pt x="62167" y="0"/>
                      <a:pt x="65913" y="3746"/>
                      <a:pt x="65913" y="8382"/>
                    </a:cubicBezTo>
                    <a:lnTo>
                      <a:pt x="65913" y="20828"/>
                    </a:lnTo>
                    <a:cubicBezTo>
                      <a:pt x="65913" y="25463"/>
                      <a:pt x="62167" y="29210"/>
                      <a:pt x="57531" y="29210"/>
                    </a:cubicBezTo>
                    <a:close/>
                  </a:path>
                </a:pathLst>
              </a:custGeom>
              <a:solidFill>
                <a:srgbClr val="E51E25"/>
              </a:solidFill>
              <a:ln w="635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B0E3F761-E0C6-01AB-D46D-7978ABB2DABB}"/>
                  </a:ext>
                </a:extLst>
              </p:cNvPr>
              <p:cNvSpPr/>
              <p:nvPr/>
            </p:nvSpPr>
            <p:spPr>
              <a:xfrm>
                <a:off x="7676999" y="5977121"/>
                <a:ext cx="86570" cy="37410"/>
              </a:xfrm>
              <a:custGeom>
                <a:avLst/>
                <a:gdLst>
                  <a:gd name="connsiteX0" fmla="*/ 81875 w 86570"/>
                  <a:gd name="connsiteY0" fmla="*/ 37408 h 37410"/>
                  <a:gd name="connsiteX1" fmla="*/ 84097 w 86570"/>
                  <a:gd name="connsiteY1" fmla="*/ 28836 h 37410"/>
                  <a:gd name="connsiteX2" fmla="*/ 31646 w 86570"/>
                  <a:gd name="connsiteY2" fmla="*/ 3182 h 37410"/>
                  <a:gd name="connsiteX3" fmla="*/ 5548 w 86570"/>
                  <a:gd name="connsiteY3" fmla="*/ 7 h 37410"/>
                  <a:gd name="connsiteX4" fmla="*/ 2246 w 86570"/>
                  <a:gd name="connsiteY4" fmla="*/ 9659 h 37410"/>
                  <a:gd name="connsiteX5" fmla="*/ 44029 w 86570"/>
                  <a:gd name="connsiteY5" fmla="*/ 34170 h 37410"/>
                  <a:gd name="connsiteX6" fmla="*/ 81875 w 86570"/>
                  <a:gd name="connsiteY6" fmla="*/ 37408 h 3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70" h="37410">
                    <a:moveTo>
                      <a:pt x="81875" y="37408"/>
                    </a:moveTo>
                    <a:cubicBezTo>
                      <a:pt x="86701" y="37535"/>
                      <a:pt x="88416" y="31058"/>
                      <a:pt x="84097" y="28836"/>
                    </a:cubicBezTo>
                    <a:cubicBezTo>
                      <a:pt x="65746" y="19374"/>
                      <a:pt x="38378" y="5531"/>
                      <a:pt x="31646" y="3182"/>
                    </a:cubicBezTo>
                    <a:cubicBezTo>
                      <a:pt x="26376" y="1340"/>
                      <a:pt x="15200" y="451"/>
                      <a:pt x="5548" y="7"/>
                    </a:cubicBezTo>
                    <a:cubicBezTo>
                      <a:pt x="278" y="-247"/>
                      <a:pt x="-2072" y="6611"/>
                      <a:pt x="2246" y="9659"/>
                    </a:cubicBezTo>
                    <a:cubicBezTo>
                      <a:pt x="15898" y="19247"/>
                      <a:pt x="35774" y="32392"/>
                      <a:pt x="44029" y="34170"/>
                    </a:cubicBezTo>
                    <a:cubicBezTo>
                      <a:pt x="53236" y="36138"/>
                      <a:pt x="69111" y="37027"/>
                      <a:pt x="81875" y="37408"/>
                    </a:cubicBezTo>
                    <a:close/>
                  </a:path>
                </a:pathLst>
              </a:custGeom>
              <a:solidFill>
                <a:srgbClr val="FFFFFF"/>
              </a:solidFill>
              <a:ln w="635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FA7585DF-A004-8636-BF31-EB98B3E3925D}"/>
                  </a:ext>
                </a:extLst>
              </p:cNvPr>
              <p:cNvSpPr/>
              <p:nvPr/>
            </p:nvSpPr>
            <p:spPr>
              <a:xfrm>
                <a:off x="6659244" y="6089142"/>
                <a:ext cx="52832" cy="52831"/>
              </a:xfrm>
              <a:custGeom>
                <a:avLst/>
                <a:gdLst>
                  <a:gd name="connsiteX0" fmla="*/ 52832 w 52832"/>
                  <a:gd name="connsiteY0" fmla="*/ 26416 h 52831"/>
                  <a:gd name="connsiteX1" fmla="*/ 26416 w 52832"/>
                  <a:gd name="connsiteY1" fmla="*/ 52832 h 52831"/>
                  <a:gd name="connsiteX2" fmla="*/ 0 w 52832"/>
                  <a:gd name="connsiteY2" fmla="*/ 26416 h 52831"/>
                  <a:gd name="connsiteX3" fmla="*/ 26416 w 52832"/>
                  <a:gd name="connsiteY3" fmla="*/ 0 h 52831"/>
                  <a:gd name="connsiteX4" fmla="*/ 52832 w 52832"/>
                  <a:gd name="connsiteY4" fmla="*/ 26416 h 5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 h="52831">
                    <a:moveTo>
                      <a:pt x="52832" y="26416"/>
                    </a:moveTo>
                    <a:cubicBezTo>
                      <a:pt x="52832" y="41005"/>
                      <a:pt x="41005" y="52832"/>
                      <a:pt x="26416" y="52832"/>
                    </a:cubicBezTo>
                    <a:cubicBezTo>
                      <a:pt x="11827" y="52832"/>
                      <a:pt x="0" y="41005"/>
                      <a:pt x="0" y="26416"/>
                    </a:cubicBezTo>
                    <a:cubicBezTo>
                      <a:pt x="0" y="11827"/>
                      <a:pt x="11827" y="0"/>
                      <a:pt x="26416" y="0"/>
                    </a:cubicBezTo>
                    <a:cubicBezTo>
                      <a:pt x="41005" y="0"/>
                      <a:pt x="52832" y="11827"/>
                      <a:pt x="52832" y="26416"/>
                    </a:cubicBezTo>
                    <a:close/>
                  </a:path>
                </a:pathLst>
              </a:custGeom>
              <a:solidFill>
                <a:srgbClr val="3F484D"/>
              </a:solidFill>
              <a:ln w="635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0AB8FE03-48A0-C1DC-F54C-80E62664368B}"/>
                  </a:ext>
                </a:extLst>
              </p:cNvPr>
              <p:cNvSpPr/>
              <p:nvPr/>
            </p:nvSpPr>
            <p:spPr>
              <a:xfrm>
                <a:off x="6846760" y="6100127"/>
                <a:ext cx="531368" cy="34226"/>
              </a:xfrm>
              <a:custGeom>
                <a:avLst/>
                <a:gdLst>
                  <a:gd name="connsiteX0" fmla="*/ 0 w 531368"/>
                  <a:gd name="connsiteY0" fmla="*/ 0 h 34226"/>
                  <a:gd name="connsiteX1" fmla="*/ 518414 w 531368"/>
                  <a:gd name="connsiteY1" fmla="*/ 15494 h 34226"/>
                  <a:gd name="connsiteX2" fmla="*/ 531368 w 531368"/>
                  <a:gd name="connsiteY2" fmla="*/ 34226 h 34226"/>
                  <a:gd name="connsiteX3" fmla="*/ 64 w 531368"/>
                  <a:gd name="connsiteY3" fmla="*/ 34226 h 34226"/>
                  <a:gd name="connsiteX4" fmla="*/ 64 w 531368"/>
                  <a:gd name="connsiteY4" fmla="*/ 0 h 3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68" h="34226">
                    <a:moveTo>
                      <a:pt x="0" y="0"/>
                    </a:moveTo>
                    <a:lnTo>
                      <a:pt x="518414" y="15494"/>
                    </a:lnTo>
                    <a:lnTo>
                      <a:pt x="531368" y="34226"/>
                    </a:lnTo>
                    <a:lnTo>
                      <a:pt x="64" y="34226"/>
                    </a:lnTo>
                    <a:cubicBezTo>
                      <a:pt x="64" y="34226"/>
                      <a:pt x="1588" y="14415"/>
                      <a:pt x="64" y="0"/>
                    </a:cubicBezTo>
                    <a:close/>
                  </a:path>
                </a:pathLst>
              </a:custGeom>
              <a:solidFill>
                <a:srgbClr val="5297F0"/>
              </a:solidFill>
              <a:ln w="635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819970D9-C8FB-3D54-6BE9-747A92040190}"/>
                  </a:ext>
                </a:extLst>
              </p:cNvPr>
              <p:cNvSpPr/>
              <p:nvPr/>
            </p:nvSpPr>
            <p:spPr>
              <a:xfrm>
                <a:off x="7663433" y="6051232"/>
                <a:ext cx="140144" cy="27622"/>
              </a:xfrm>
              <a:custGeom>
                <a:avLst/>
                <a:gdLst>
                  <a:gd name="connsiteX0" fmla="*/ 0 w 140144"/>
                  <a:gd name="connsiteY0" fmla="*/ 1778 h 27622"/>
                  <a:gd name="connsiteX1" fmla="*/ 140145 w 140144"/>
                  <a:gd name="connsiteY1" fmla="*/ 0 h 27622"/>
                  <a:gd name="connsiteX2" fmla="*/ 140145 w 140144"/>
                  <a:gd name="connsiteY2" fmla="*/ 11430 h 27622"/>
                  <a:gd name="connsiteX3" fmla="*/ 13589 w 140144"/>
                  <a:gd name="connsiteY3" fmla="*/ 27623 h 27622"/>
                  <a:gd name="connsiteX4" fmla="*/ 64 w 140144"/>
                  <a:gd name="connsiteY4" fmla="*/ 1842 h 2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44" h="27622">
                    <a:moveTo>
                      <a:pt x="0" y="1778"/>
                    </a:moveTo>
                    <a:lnTo>
                      <a:pt x="140145" y="0"/>
                    </a:lnTo>
                    <a:lnTo>
                      <a:pt x="140145" y="11430"/>
                    </a:lnTo>
                    <a:lnTo>
                      <a:pt x="13589" y="27623"/>
                    </a:lnTo>
                    <a:cubicBezTo>
                      <a:pt x="13589" y="27623"/>
                      <a:pt x="11176" y="17145"/>
                      <a:pt x="64" y="1842"/>
                    </a:cubicBezTo>
                    <a:close/>
                  </a:path>
                </a:pathLst>
              </a:custGeom>
              <a:solidFill>
                <a:srgbClr val="5297F0"/>
              </a:solidFill>
              <a:ln w="6350"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3F2B7DB2-D660-835D-E1A2-7AF0DD489380}"/>
                  </a:ext>
                </a:extLst>
              </p:cNvPr>
              <p:cNvSpPr/>
              <p:nvPr/>
            </p:nvSpPr>
            <p:spPr>
              <a:xfrm>
                <a:off x="6421246" y="6009673"/>
                <a:ext cx="153479" cy="38574"/>
              </a:xfrm>
              <a:custGeom>
                <a:avLst/>
                <a:gdLst>
                  <a:gd name="connsiteX0" fmla="*/ 19368 w 153479"/>
                  <a:gd name="connsiteY0" fmla="*/ 411 h 38574"/>
                  <a:gd name="connsiteX1" fmla="*/ 153480 w 153479"/>
                  <a:gd name="connsiteY1" fmla="*/ 20668 h 38574"/>
                  <a:gd name="connsiteX2" fmla="*/ 144272 w 153479"/>
                  <a:gd name="connsiteY2" fmla="*/ 38575 h 38574"/>
                  <a:gd name="connsiteX3" fmla="*/ 0 w 153479"/>
                  <a:gd name="connsiteY3" fmla="*/ 8920 h 38574"/>
                  <a:gd name="connsiteX4" fmla="*/ 19368 w 153479"/>
                  <a:gd name="connsiteY4" fmla="*/ 411 h 3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79" h="38574">
                    <a:moveTo>
                      <a:pt x="19368" y="411"/>
                    </a:moveTo>
                    <a:lnTo>
                      <a:pt x="153480" y="20668"/>
                    </a:lnTo>
                    <a:cubicBezTo>
                      <a:pt x="153480" y="20668"/>
                      <a:pt x="142558" y="27145"/>
                      <a:pt x="144272" y="38575"/>
                    </a:cubicBezTo>
                    <a:lnTo>
                      <a:pt x="0" y="8920"/>
                    </a:lnTo>
                    <a:cubicBezTo>
                      <a:pt x="0" y="8920"/>
                      <a:pt x="1651" y="-2256"/>
                      <a:pt x="19368" y="411"/>
                    </a:cubicBezTo>
                    <a:close/>
                  </a:path>
                </a:pathLst>
              </a:custGeom>
              <a:solidFill>
                <a:srgbClr val="5297F0"/>
              </a:solidFill>
              <a:ln w="6350"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974345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Freeform: Shape 96">
            <a:extLst>
              <a:ext uri="{FF2B5EF4-FFF2-40B4-BE49-F238E27FC236}">
                <a16:creationId xmlns:a16="http://schemas.microsoft.com/office/drawing/2014/main" id="{38EFA863-A445-B1A1-8FC2-D97ADFC969B9}"/>
              </a:ext>
            </a:extLst>
          </p:cNvPr>
          <p:cNvSpPr/>
          <p:nvPr/>
        </p:nvSpPr>
        <p:spPr>
          <a:xfrm>
            <a:off x="1384663" y="5944327"/>
            <a:ext cx="10809315" cy="942081"/>
          </a:xfrm>
          <a:custGeom>
            <a:avLst/>
            <a:gdLst>
              <a:gd name="connsiteX0" fmla="*/ 7914670 w 9717577"/>
              <a:gd name="connsiteY0" fmla="*/ 90 h 1318485"/>
              <a:gd name="connsiteX1" fmla="*/ 9714586 w 9717577"/>
              <a:gd name="connsiteY1" fmla="*/ 488714 h 1318485"/>
              <a:gd name="connsiteX2" fmla="*/ 9717577 w 9717577"/>
              <a:gd name="connsiteY2" fmla="*/ 489973 h 1318485"/>
              <a:gd name="connsiteX3" fmla="*/ 9717577 w 9717577"/>
              <a:gd name="connsiteY3" fmla="*/ 1318485 h 1318485"/>
              <a:gd name="connsiteX4" fmla="*/ 7678269 w 9717577"/>
              <a:gd name="connsiteY4" fmla="*/ 1318485 h 1318485"/>
              <a:gd name="connsiteX5" fmla="*/ 7366928 w 9717577"/>
              <a:gd name="connsiteY5" fmla="*/ 1217237 h 1318485"/>
              <a:gd name="connsiteX6" fmla="*/ 6188152 w 9717577"/>
              <a:gd name="connsiteY6" fmla="*/ 987685 h 1318485"/>
              <a:gd name="connsiteX7" fmla="*/ 3857142 w 9717577"/>
              <a:gd name="connsiteY7" fmla="*/ 680526 h 1318485"/>
              <a:gd name="connsiteX8" fmla="*/ 1662436 w 9717577"/>
              <a:gd name="connsiteY8" fmla="*/ 893510 h 1318485"/>
              <a:gd name="connsiteX9" fmla="*/ 250916 w 9717577"/>
              <a:gd name="connsiteY9" fmla="*/ 788705 h 1318485"/>
              <a:gd name="connsiteX10" fmla="*/ 0 w 9717577"/>
              <a:gd name="connsiteY10" fmla="*/ 735198 h 1318485"/>
              <a:gd name="connsiteX11" fmla="*/ 133116 w 9717577"/>
              <a:gd name="connsiteY11" fmla="*/ 692521 h 1318485"/>
              <a:gd name="connsiteX12" fmla="*/ 924004 w 9717577"/>
              <a:gd name="connsiteY12" fmla="*/ 521927 h 1318485"/>
              <a:gd name="connsiteX13" fmla="*/ 3255014 w 9717577"/>
              <a:gd name="connsiteY13" fmla="*/ 116171 h 1318485"/>
              <a:gd name="connsiteX14" fmla="*/ 5449720 w 9717577"/>
              <a:gd name="connsiteY14" fmla="*/ 397559 h 1318485"/>
              <a:gd name="connsiteX15" fmla="*/ 7644425 w 9717577"/>
              <a:gd name="connsiteY15" fmla="*/ 30396 h 1318485"/>
              <a:gd name="connsiteX16" fmla="*/ 7914670 w 9717577"/>
              <a:gd name="connsiteY16" fmla="*/ 90 h 13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17577" h="1318485">
                <a:moveTo>
                  <a:pt x="7914670" y="90"/>
                </a:moveTo>
                <a:cubicBezTo>
                  <a:pt x="8520104" y="6753"/>
                  <a:pt x="9458755" y="381717"/>
                  <a:pt x="9714586" y="488714"/>
                </a:cubicBezTo>
                <a:lnTo>
                  <a:pt x="9717577" y="489973"/>
                </a:lnTo>
                <a:lnTo>
                  <a:pt x="9717577" y="1318485"/>
                </a:lnTo>
                <a:lnTo>
                  <a:pt x="7678269" y="1318485"/>
                </a:lnTo>
                <a:lnTo>
                  <a:pt x="7366928" y="1217237"/>
                </a:lnTo>
                <a:cubicBezTo>
                  <a:pt x="6982103" y="1104978"/>
                  <a:pt x="6587543" y="1028141"/>
                  <a:pt x="6188152" y="987685"/>
                </a:cubicBezTo>
                <a:cubicBezTo>
                  <a:pt x="5472774" y="915237"/>
                  <a:pt x="4385558" y="773817"/>
                  <a:pt x="3857142" y="680526"/>
                </a:cubicBezTo>
                <a:cubicBezTo>
                  <a:pt x="3098877" y="546685"/>
                  <a:pt x="2361644" y="795609"/>
                  <a:pt x="1662436" y="893510"/>
                </a:cubicBezTo>
                <a:cubicBezTo>
                  <a:pt x="1225431" y="954738"/>
                  <a:pt x="720157" y="883622"/>
                  <a:pt x="250916" y="788705"/>
                </a:cubicBezTo>
                <a:lnTo>
                  <a:pt x="0" y="735198"/>
                </a:lnTo>
                <a:lnTo>
                  <a:pt x="133116" y="692521"/>
                </a:lnTo>
                <a:cubicBezTo>
                  <a:pt x="393630" y="614539"/>
                  <a:pt x="657743" y="557550"/>
                  <a:pt x="924004" y="521927"/>
                </a:cubicBezTo>
                <a:cubicBezTo>
                  <a:pt x="1639382" y="426172"/>
                  <a:pt x="2726598" y="239401"/>
                  <a:pt x="3255014" y="116171"/>
                </a:cubicBezTo>
                <a:cubicBezTo>
                  <a:pt x="4013280" y="-60621"/>
                  <a:pt x="4750512" y="268203"/>
                  <a:pt x="5449720" y="397559"/>
                </a:cubicBezTo>
                <a:cubicBezTo>
                  <a:pt x="6148929" y="526916"/>
                  <a:pt x="7022907" y="208767"/>
                  <a:pt x="7644425" y="30396"/>
                </a:cubicBezTo>
                <a:cubicBezTo>
                  <a:pt x="7722115" y="8099"/>
                  <a:pt x="7813764" y="-1021"/>
                  <a:pt x="7914670" y="90"/>
                </a:cubicBezTo>
                <a:close/>
              </a:path>
            </a:pathLst>
          </a:custGeom>
          <a:solidFill>
            <a:schemeClr val="accent5"/>
          </a:solidFill>
          <a:ln w="6120" cap="flat">
            <a:noFill/>
            <a:prstDash val="solid"/>
            <a:miter/>
          </a:ln>
        </p:spPr>
        <p:txBody>
          <a:bodyPr rtlCol="0" anchor="ctr"/>
          <a:lstStyle/>
          <a:p>
            <a:endParaRPr lang="en-IN"/>
          </a:p>
        </p:txBody>
      </p:sp>
      <p:grpSp>
        <p:nvGrpSpPr>
          <p:cNvPr id="83" name="Graphic 2">
            <a:extLst>
              <a:ext uri="{FF2B5EF4-FFF2-40B4-BE49-F238E27FC236}">
                <a16:creationId xmlns:a16="http://schemas.microsoft.com/office/drawing/2014/main" id="{94212E9D-8813-885F-608A-0B9F07268075}"/>
              </a:ext>
            </a:extLst>
          </p:cNvPr>
          <p:cNvGrpSpPr/>
          <p:nvPr/>
        </p:nvGrpSpPr>
        <p:grpSpPr>
          <a:xfrm>
            <a:off x="1046035" y="4500935"/>
            <a:ext cx="2062636" cy="2433473"/>
            <a:chOff x="584263" y="2882818"/>
            <a:chExt cx="2588881" cy="2961140"/>
          </a:xfrm>
        </p:grpSpPr>
        <p:sp>
          <p:nvSpPr>
            <p:cNvPr id="84" name="Freeform: Shape 83">
              <a:extLst>
                <a:ext uri="{FF2B5EF4-FFF2-40B4-BE49-F238E27FC236}">
                  <a16:creationId xmlns:a16="http://schemas.microsoft.com/office/drawing/2014/main" id="{47B07BCE-8FE5-51A1-7372-A2E977923729}"/>
                </a:ext>
              </a:extLst>
            </p:cNvPr>
            <p:cNvSpPr/>
            <p:nvPr/>
          </p:nvSpPr>
          <p:spPr>
            <a:xfrm>
              <a:off x="1833084" y="3801982"/>
              <a:ext cx="184348" cy="2041976"/>
            </a:xfrm>
            <a:custGeom>
              <a:avLst/>
              <a:gdLst>
                <a:gd name="connsiteX0" fmla="*/ 184349 w 184348"/>
                <a:gd name="connsiteY0" fmla="*/ 2041976 h 2041976"/>
                <a:gd name="connsiteX1" fmla="*/ 0 w 184348"/>
                <a:gd name="connsiteY1" fmla="*/ 2041976 h 2041976"/>
                <a:gd name="connsiteX2" fmla="*/ 69406 w 184348"/>
                <a:gd name="connsiteY2" fmla="*/ 0 h 2041976"/>
                <a:gd name="connsiteX3" fmla="*/ 114943 w 184348"/>
                <a:gd name="connsiteY3" fmla="*/ 0 h 2041976"/>
                <a:gd name="connsiteX4" fmla="*/ 184349 w 184348"/>
                <a:gd name="connsiteY4" fmla="*/ 2041976 h 204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48" h="2041976">
                  <a:moveTo>
                    <a:pt x="184349" y="2041976"/>
                  </a:moveTo>
                  <a:lnTo>
                    <a:pt x="0" y="2041976"/>
                  </a:lnTo>
                  <a:lnTo>
                    <a:pt x="69406" y="0"/>
                  </a:lnTo>
                  <a:lnTo>
                    <a:pt x="114943" y="0"/>
                  </a:lnTo>
                  <a:lnTo>
                    <a:pt x="184349" y="2041976"/>
                  </a:lnTo>
                  <a:close/>
                </a:path>
              </a:pathLst>
            </a:custGeom>
            <a:solidFill>
              <a:srgbClr val="262626"/>
            </a:solidFill>
            <a:ln w="6120"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7817C649-6ED3-7600-A724-4C95ED652F6A}"/>
                </a:ext>
              </a:extLst>
            </p:cNvPr>
            <p:cNvSpPr/>
            <p:nvPr/>
          </p:nvSpPr>
          <p:spPr>
            <a:xfrm>
              <a:off x="1878743" y="3815814"/>
              <a:ext cx="614068" cy="885756"/>
            </a:xfrm>
            <a:custGeom>
              <a:avLst/>
              <a:gdLst>
                <a:gd name="connsiteX0" fmla="*/ 79872 w 614068"/>
                <a:gd name="connsiteY0" fmla="*/ 885756 h 885756"/>
                <a:gd name="connsiteX1" fmla="*/ 0 w 614068"/>
                <a:gd name="connsiteY1" fmla="*/ 833304 h 885756"/>
                <a:gd name="connsiteX2" fmla="*/ 591912 w 614068"/>
                <a:gd name="connsiteY2" fmla="*/ 0 h 885756"/>
                <a:gd name="connsiteX3" fmla="*/ 614068 w 614068"/>
                <a:gd name="connsiteY3" fmla="*/ 14567 h 885756"/>
                <a:gd name="connsiteX4" fmla="*/ 79872 w 614068"/>
                <a:gd name="connsiteY4" fmla="*/ 885756 h 885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68" h="885756">
                  <a:moveTo>
                    <a:pt x="79872" y="885756"/>
                  </a:moveTo>
                  <a:lnTo>
                    <a:pt x="0" y="833304"/>
                  </a:lnTo>
                  <a:lnTo>
                    <a:pt x="591912" y="0"/>
                  </a:lnTo>
                  <a:lnTo>
                    <a:pt x="614068" y="14567"/>
                  </a:lnTo>
                  <a:lnTo>
                    <a:pt x="79872" y="885756"/>
                  </a:lnTo>
                  <a:close/>
                </a:path>
              </a:pathLst>
            </a:custGeom>
            <a:solidFill>
              <a:srgbClr val="262626"/>
            </a:solidFill>
            <a:ln w="6120"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FE8FB2CD-CD4B-590D-FA2A-970434A418C2}"/>
                </a:ext>
              </a:extLst>
            </p:cNvPr>
            <p:cNvSpPr/>
            <p:nvPr/>
          </p:nvSpPr>
          <p:spPr>
            <a:xfrm>
              <a:off x="584263" y="2882818"/>
              <a:ext cx="2588881" cy="1561064"/>
            </a:xfrm>
            <a:custGeom>
              <a:avLst/>
              <a:gdLst>
                <a:gd name="connsiteX0" fmla="*/ 65548 w 2588881"/>
                <a:gd name="connsiteY0" fmla="*/ 1115448 h 1561064"/>
                <a:gd name="connsiteX1" fmla="*/ 200688 w 2588881"/>
                <a:gd name="connsiteY1" fmla="*/ 1434019 h 1561064"/>
                <a:gd name="connsiteX2" fmla="*/ 312081 w 2588881"/>
                <a:gd name="connsiteY2" fmla="*/ 1408680 h 1561064"/>
                <a:gd name="connsiteX3" fmla="*/ 631815 w 2588881"/>
                <a:gd name="connsiteY3" fmla="*/ 1460949 h 1561064"/>
                <a:gd name="connsiteX4" fmla="*/ 783848 w 2588881"/>
                <a:gd name="connsiteY4" fmla="*/ 1405865 h 1561064"/>
                <a:gd name="connsiteX5" fmla="*/ 1143365 w 2588881"/>
                <a:gd name="connsiteY5" fmla="*/ 1545902 h 1561064"/>
                <a:gd name="connsiteX6" fmla="*/ 1421357 w 2588881"/>
                <a:gd name="connsiteY6" fmla="*/ 1335908 h 1561064"/>
                <a:gd name="connsiteX7" fmla="*/ 1610419 w 2588881"/>
                <a:gd name="connsiteY7" fmla="*/ 1308978 h 1561064"/>
                <a:gd name="connsiteX8" fmla="*/ 1803887 w 2588881"/>
                <a:gd name="connsiteY8" fmla="*/ 1314608 h 1561064"/>
                <a:gd name="connsiteX9" fmla="*/ 2182745 w 2588881"/>
                <a:gd name="connsiteY9" fmla="*/ 1247834 h 1561064"/>
                <a:gd name="connsiteX10" fmla="*/ 2561236 w 2588881"/>
                <a:gd name="connsiteY10" fmla="*/ 1084172 h 1561064"/>
                <a:gd name="connsiteX11" fmla="*/ 2432522 w 2588881"/>
                <a:gd name="connsiteY11" fmla="*/ 662655 h 1561064"/>
                <a:gd name="connsiteX12" fmla="*/ 2258395 w 2588881"/>
                <a:gd name="connsiteY12" fmla="*/ 451498 h 1561064"/>
                <a:gd name="connsiteX13" fmla="*/ 2002619 w 2588881"/>
                <a:gd name="connsiteY13" fmla="*/ 202945 h 1561064"/>
                <a:gd name="connsiteX14" fmla="*/ 1611704 w 2588881"/>
                <a:gd name="connsiteY14" fmla="*/ 49321 h 1561064"/>
                <a:gd name="connsiteX15" fmla="*/ 1288359 w 2588881"/>
                <a:gd name="connsiteY15" fmla="*/ 54952 h 1561064"/>
                <a:gd name="connsiteX16" fmla="*/ 983069 w 2588881"/>
                <a:gd name="connsiteY16" fmla="*/ 184462 h 1561064"/>
                <a:gd name="connsiteX17" fmla="*/ 656848 w 2588881"/>
                <a:gd name="connsiteY17" fmla="*/ 441889 h 1561064"/>
                <a:gd name="connsiteX18" fmla="*/ 203932 w 2588881"/>
                <a:gd name="connsiteY18" fmla="*/ 762419 h 1561064"/>
                <a:gd name="connsiteX19" fmla="*/ 65548 w 2588881"/>
                <a:gd name="connsiteY19" fmla="*/ 1115570 h 156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88881" h="1561064">
                  <a:moveTo>
                    <a:pt x="65548" y="1115448"/>
                  </a:moveTo>
                  <a:cubicBezTo>
                    <a:pt x="65548" y="1115448"/>
                    <a:pt x="-150015" y="1360390"/>
                    <a:pt x="200688" y="1434019"/>
                  </a:cubicBezTo>
                  <a:lnTo>
                    <a:pt x="312081" y="1408680"/>
                  </a:lnTo>
                  <a:cubicBezTo>
                    <a:pt x="312081" y="1408680"/>
                    <a:pt x="320956" y="1577177"/>
                    <a:pt x="631815" y="1460949"/>
                  </a:cubicBezTo>
                  <a:lnTo>
                    <a:pt x="783848" y="1405865"/>
                  </a:lnTo>
                  <a:cubicBezTo>
                    <a:pt x="783848" y="1405865"/>
                    <a:pt x="945000" y="1618674"/>
                    <a:pt x="1143365" y="1545902"/>
                  </a:cubicBezTo>
                  <a:cubicBezTo>
                    <a:pt x="1341730" y="1473068"/>
                    <a:pt x="1421357" y="1335908"/>
                    <a:pt x="1421357" y="1335908"/>
                  </a:cubicBezTo>
                  <a:cubicBezTo>
                    <a:pt x="1421357" y="1335908"/>
                    <a:pt x="1549275" y="1356840"/>
                    <a:pt x="1610419" y="1308978"/>
                  </a:cubicBezTo>
                  <a:cubicBezTo>
                    <a:pt x="1610419" y="1308978"/>
                    <a:pt x="1741520" y="1381750"/>
                    <a:pt x="1803887" y="1314608"/>
                  </a:cubicBezTo>
                  <a:cubicBezTo>
                    <a:pt x="1803887" y="1314608"/>
                    <a:pt x="2072944" y="1454156"/>
                    <a:pt x="2182745" y="1247834"/>
                  </a:cubicBezTo>
                  <a:cubicBezTo>
                    <a:pt x="2182745" y="1247834"/>
                    <a:pt x="2488402" y="1318648"/>
                    <a:pt x="2561236" y="1084172"/>
                  </a:cubicBezTo>
                  <a:cubicBezTo>
                    <a:pt x="2634070" y="849697"/>
                    <a:pt x="2553218" y="696073"/>
                    <a:pt x="2432522" y="662655"/>
                  </a:cubicBezTo>
                  <a:cubicBezTo>
                    <a:pt x="2432522" y="662655"/>
                    <a:pt x="2403940" y="499360"/>
                    <a:pt x="2258395" y="451498"/>
                  </a:cubicBezTo>
                  <a:cubicBezTo>
                    <a:pt x="2258395" y="451498"/>
                    <a:pt x="2236667" y="178831"/>
                    <a:pt x="2002619" y="202945"/>
                  </a:cubicBezTo>
                  <a:cubicBezTo>
                    <a:pt x="2002619" y="202945"/>
                    <a:pt x="1981320" y="-76210"/>
                    <a:pt x="1611704" y="49321"/>
                  </a:cubicBezTo>
                  <a:cubicBezTo>
                    <a:pt x="1611704" y="49321"/>
                    <a:pt x="1431517" y="-65315"/>
                    <a:pt x="1288359" y="54952"/>
                  </a:cubicBezTo>
                  <a:cubicBezTo>
                    <a:pt x="1288359" y="54952"/>
                    <a:pt x="1031360" y="-70946"/>
                    <a:pt x="983069" y="184462"/>
                  </a:cubicBezTo>
                  <a:cubicBezTo>
                    <a:pt x="983069" y="184462"/>
                    <a:pt x="687450" y="159490"/>
                    <a:pt x="656848" y="441889"/>
                  </a:cubicBezTo>
                  <a:cubicBezTo>
                    <a:pt x="656848" y="441889"/>
                    <a:pt x="260669" y="371871"/>
                    <a:pt x="203932" y="762419"/>
                  </a:cubicBezTo>
                  <a:cubicBezTo>
                    <a:pt x="203932" y="762419"/>
                    <a:pt x="-117822" y="845657"/>
                    <a:pt x="65548" y="1115570"/>
                  </a:cubicBezTo>
                  <a:close/>
                </a:path>
              </a:pathLst>
            </a:custGeom>
            <a:solidFill>
              <a:srgbClr val="595959"/>
            </a:solidFill>
            <a:ln w="612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008BD298-9F20-784C-6CB1-E852A45879E8}"/>
                </a:ext>
              </a:extLst>
            </p:cNvPr>
            <p:cNvSpPr/>
            <p:nvPr/>
          </p:nvSpPr>
          <p:spPr>
            <a:xfrm>
              <a:off x="895727" y="3068811"/>
              <a:ext cx="1973020" cy="1189644"/>
            </a:xfrm>
            <a:custGeom>
              <a:avLst/>
              <a:gdLst>
                <a:gd name="connsiteX0" fmla="*/ 49948 w 1973020"/>
                <a:gd name="connsiteY0" fmla="*/ 850072 h 1189644"/>
                <a:gd name="connsiteX1" fmla="*/ 152956 w 1973020"/>
                <a:gd name="connsiteY1" fmla="*/ 1092811 h 1189644"/>
                <a:gd name="connsiteX2" fmla="*/ 237847 w 1973020"/>
                <a:gd name="connsiteY2" fmla="*/ 1073531 h 1189644"/>
                <a:gd name="connsiteX3" fmla="*/ 481504 w 1973020"/>
                <a:gd name="connsiteY3" fmla="*/ 1113376 h 1189644"/>
                <a:gd name="connsiteX4" fmla="*/ 597364 w 1973020"/>
                <a:gd name="connsiteY4" fmla="*/ 1071389 h 1189644"/>
                <a:gd name="connsiteX5" fmla="*/ 871317 w 1973020"/>
                <a:gd name="connsiteY5" fmla="*/ 1178069 h 1189644"/>
                <a:gd name="connsiteX6" fmla="*/ 1083208 w 1973020"/>
                <a:gd name="connsiteY6" fmla="*/ 1018018 h 1189644"/>
                <a:gd name="connsiteX7" fmla="*/ 1227284 w 1973020"/>
                <a:gd name="connsiteY7" fmla="*/ 997515 h 1189644"/>
                <a:gd name="connsiteX8" fmla="*/ 1374727 w 1973020"/>
                <a:gd name="connsiteY8" fmla="*/ 1001799 h 1189644"/>
                <a:gd name="connsiteX9" fmla="*/ 1663491 w 1973020"/>
                <a:gd name="connsiteY9" fmla="*/ 950938 h 1189644"/>
                <a:gd name="connsiteX10" fmla="*/ 1951949 w 1973020"/>
                <a:gd name="connsiteY10" fmla="*/ 826203 h 1189644"/>
                <a:gd name="connsiteX11" fmla="*/ 1853899 w 1973020"/>
                <a:gd name="connsiteY11" fmla="*/ 505000 h 1189644"/>
                <a:gd name="connsiteX12" fmla="*/ 1721207 w 1973020"/>
                <a:gd name="connsiteY12" fmla="*/ 344092 h 1189644"/>
                <a:gd name="connsiteX13" fmla="*/ 1526270 w 1973020"/>
                <a:gd name="connsiteY13" fmla="*/ 154663 h 1189644"/>
                <a:gd name="connsiteX14" fmla="*/ 1228325 w 1973020"/>
                <a:gd name="connsiteY14" fmla="*/ 37579 h 1189644"/>
                <a:gd name="connsiteX15" fmla="*/ 981914 w 1973020"/>
                <a:gd name="connsiteY15" fmla="*/ 41863 h 1189644"/>
                <a:gd name="connsiteX16" fmla="*/ 749275 w 1973020"/>
                <a:gd name="connsiteY16" fmla="*/ 140525 h 1189644"/>
                <a:gd name="connsiteX17" fmla="*/ 500661 w 1973020"/>
                <a:gd name="connsiteY17" fmla="*/ 336686 h 1189644"/>
                <a:gd name="connsiteX18" fmla="*/ 155527 w 1973020"/>
                <a:gd name="connsiteY18" fmla="*/ 580955 h 1189644"/>
                <a:gd name="connsiteX19" fmla="*/ 50071 w 1973020"/>
                <a:gd name="connsiteY19" fmla="*/ 850072 h 118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73020" h="1189644">
                  <a:moveTo>
                    <a:pt x="49948" y="850072"/>
                  </a:moveTo>
                  <a:cubicBezTo>
                    <a:pt x="49948" y="850072"/>
                    <a:pt x="-114325" y="1036747"/>
                    <a:pt x="152956" y="1092811"/>
                  </a:cubicBezTo>
                  <a:lnTo>
                    <a:pt x="237847" y="1073531"/>
                  </a:lnTo>
                  <a:cubicBezTo>
                    <a:pt x="237847" y="1073531"/>
                    <a:pt x="244580" y="1201939"/>
                    <a:pt x="481504" y="1113376"/>
                  </a:cubicBezTo>
                  <a:lnTo>
                    <a:pt x="597364" y="1071389"/>
                  </a:lnTo>
                  <a:cubicBezTo>
                    <a:pt x="597364" y="1071389"/>
                    <a:pt x="720141" y="1233582"/>
                    <a:pt x="871317" y="1178069"/>
                  </a:cubicBezTo>
                  <a:cubicBezTo>
                    <a:pt x="1022493" y="1122556"/>
                    <a:pt x="1083208" y="1018018"/>
                    <a:pt x="1083208" y="1018018"/>
                  </a:cubicBezTo>
                  <a:cubicBezTo>
                    <a:pt x="1083208" y="1018018"/>
                    <a:pt x="1180708" y="1033932"/>
                    <a:pt x="1227284" y="997515"/>
                  </a:cubicBezTo>
                  <a:cubicBezTo>
                    <a:pt x="1227284" y="997515"/>
                    <a:pt x="1327232" y="1052966"/>
                    <a:pt x="1374727" y="1001799"/>
                  </a:cubicBezTo>
                  <a:cubicBezTo>
                    <a:pt x="1374727" y="1001799"/>
                    <a:pt x="1579763" y="1108173"/>
                    <a:pt x="1663491" y="950938"/>
                  </a:cubicBezTo>
                  <a:cubicBezTo>
                    <a:pt x="1663491" y="950938"/>
                    <a:pt x="1896437" y="1004859"/>
                    <a:pt x="1951949" y="826203"/>
                  </a:cubicBezTo>
                  <a:cubicBezTo>
                    <a:pt x="2007462" y="647485"/>
                    <a:pt x="1945829" y="530400"/>
                    <a:pt x="1853899" y="505000"/>
                  </a:cubicBezTo>
                  <a:cubicBezTo>
                    <a:pt x="1853899" y="505000"/>
                    <a:pt x="1832110" y="380570"/>
                    <a:pt x="1721207" y="344092"/>
                  </a:cubicBezTo>
                  <a:cubicBezTo>
                    <a:pt x="1721207" y="344092"/>
                    <a:pt x="1704682" y="136302"/>
                    <a:pt x="1526270" y="154663"/>
                  </a:cubicBezTo>
                  <a:cubicBezTo>
                    <a:pt x="1526270" y="154663"/>
                    <a:pt x="1510051" y="-58085"/>
                    <a:pt x="1228325" y="37579"/>
                  </a:cubicBezTo>
                  <a:cubicBezTo>
                    <a:pt x="1228325" y="37579"/>
                    <a:pt x="1090981" y="-49761"/>
                    <a:pt x="981914" y="41863"/>
                  </a:cubicBezTo>
                  <a:cubicBezTo>
                    <a:pt x="981914" y="41863"/>
                    <a:pt x="786059" y="-54106"/>
                    <a:pt x="749275" y="140525"/>
                  </a:cubicBezTo>
                  <a:cubicBezTo>
                    <a:pt x="749275" y="140525"/>
                    <a:pt x="523980" y="121490"/>
                    <a:pt x="500661" y="336686"/>
                  </a:cubicBezTo>
                  <a:cubicBezTo>
                    <a:pt x="500661" y="336686"/>
                    <a:pt x="198737" y="283316"/>
                    <a:pt x="155527" y="580955"/>
                  </a:cubicBezTo>
                  <a:cubicBezTo>
                    <a:pt x="155527" y="580955"/>
                    <a:pt x="-89660" y="644424"/>
                    <a:pt x="50071" y="850072"/>
                  </a:cubicBezTo>
                  <a:close/>
                </a:path>
              </a:pathLst>
            </a:custGeom>
            <a:solidFill>
              <a:srgbClr val="8C8C8C"/>
            </a:solidFill>
            <a:ln w="612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ABCF29AC-323E-8CB5-3D17-BDD1C08B1C13}"/>
                </a:ext>
              </a:extLst>
            </p:cNvPr>
            <p:cNvSpPr/>
            <p:nvPr/>
          </p:nvSpPr>
          <p:spPr>
            <a:xfrm>
              <a:off x="1182492" y="3240027"/>
              <a:ext cx="1405995" cy="847699"/>
            </a:xfrm>
            <a:custGeom>
              <a:avLst/>
              <a:gdLst>
                <a:gd name="connsiteX0" fmla="*/ 35606 w 1405995"/>
                <a:gd name="connsiteY0" fmla="*/ 605777 h 847699"/>
                <a:gd name="connsiteX1" fmla="*/ 108990 w 1405995"/>
                <a:gd name="connsiteY1" fmla="*/ 778742 h 847699"/>
                <a:gd name="connsiteX2" fmla="*/ 169522 w 1405995"/>
                <a:gd name="connsiteY2" fmla="*/ 764971 h 847699"/>
                <a:gd name="connsiteX3" fmla="*/ 343160 w 1405995"/>
                <a:gd name="connsiteY3" fmla="*/ 793370 h 847699"/>
                <a:gd name="connsiteX4" fmla="*/ 425725 w 1405995"/>
                <a:gd name="connsiteY4" fmla="*/ 763441 h 847699"/>
                <a:gd name="connsiteX5" fmla="*/ 620969 w 1405995"/>
                <a:gd name="connsiteY5" fmla="*/ 839457 h 847699"/>
                <a:gd name="connsiteX6" fmla="*/ 771961 w 1405995"/>
                <a:gd name="connsiteY6" fmla="*/ 725433 h 847699"/>
                <a:gd name="connsiteX7" fmla="*/ 874602 w 1405995"/>
                <a:gd name="connsiteY7" fmla="*/ 710805 h 847699"/>
                <a:gd name="connsiteX8" fmla="*/ 979690 w 1405995"/>
                <a:gd name="connsiteY8" fmla="*/ 713865 h 847699"/>
                <a:gd name="connsiteX9" fmla="*/ 1185461 w 1405995"/>
                <a:gd name="connsiteY9" fmla="*/ 677632 h 847699"/>
                <a:gd name="connsiteX10" fmla="*/ 1390987 w 1405995"/>
                <a:gd name="connsiteY10" fmla="*/ 588762 h 847699"/>
                <a:gd name="connsiteX11" fmla="*/ 1321091 w 1405995"/>
                <a:gd name="connsiteY11" fmla="*/ 359856 h 847699"/>
                <a:gd name="connsiteX12" fmla="*/ 1226529 w 1405995"/>
                <a:gd name="connsiteY12" fmla="*/ 245158 h 847699"/>
                <a:gd name="connsiteX13" fmla="*/ 1087594 w 1405995"/>
                <a:gd name="connsiteY13" fmla="*/ 110202 h 847699"/>
                <a:gd name="connsiteX14" fmla="*/ 875275 w 1405995"/>
                <a:gd name="connsiteY14" fmla="*/ 26780 h 847699"/>
                <a:gd name="connsiteX15" fmla="*/ 699678 w 1405995"/>
                <a:gd name="connsiteY15" fmla="*/ 29840 h 847699"/>
                <a:gd name="connsiteX16" fmla="*/ 533874 w 1405995"/>
                <a:gd name="connsiteY16" fmla="*/ 100164 h 847699"/>
                <a:gd name="connsiteX17" fmla="*/ 356748 w 1405995"/>
                <a:gd name="connsiteY17" fmla="*/ 239956 h 847699"/>
                <a:gd name="connsiteX18" fmla="*/ 110827 w 1405995"/>
                <a:gd name="connsiteY18" fmla="*/ 414023 h 847699"/>
                <a:gd name="connsiteX19" fmla="*/ 35667 w 1405995"/>
                <a:gd name="connsiteY19" fmla="*/ 605777 h 8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5995" h="847699">
                  <a:moveTo>
                    <a:pt x="35606" y="605777"/>
                  </a:moveTo>
                  <a:cubicBezTo>
                    <a:pt x="35606" y="605777"/>
                    <a:pt x="-81479" y="738775"/>
                    <a:pt x="108990" y="778742"/>
                  </a:cubicBezTo>
                  <a:lnTo>
                    <a:pt x="169522" y="764971"/>
                  </a:lnTo>
                  <a:cubicBezTo>
                    <a:pt x="169522" y="764971"/>
                    <a:pt x="174296" y="856472"/>
                    <a:pt x="343160" y="793370"/>
                  </a:cubicBezTo>
                  <a:lnTo>
                    <a:pt x="425725" y="763441"/>
                  </a:lnTo>
                  <a:cubicBezTo>
                    <a:pt x="425725" y="763441"/>
                    <a:pt x="513248" y="878995"/>
                    <a:pt x="620969" y="839457"/>
                  </a:cubicBezTo>
                  <a:cubicBezTo>
                    <a:pt x="728689" y="799919"/>
                    <a:pt x="771961" y="725433"/>
                    <a:pt x="771961" y="725433"/>
                  </a:cubicBezTo>
                  <a:cubicBezTo>
                    <a:pt x="771961" y="725433"/>
                    <a:pt x="841429" y="736817"/>
                    <a:pt x="874602" y="710805"/>
                  </a:cubicBezTo>
                  <a:cubicBezTo>
                    <a:pt x="874602" y="710805"/>
                    <a:pt x="945783" y="750343"/>
                    <a:pt x="979690" y="713865"/>
                  </a:cubicBezTo>
                  <a:cubicBezTo>
                    <a:pt x="979690" y="713865"/>
                    <a:pt x="1125786" y="789636"/>
                    <a:pt x="1185461" y="677632"/>
                  </a:cubicBezTo>
                  <a:cubicBezTo>
                    <a:pt x="1185461" y="677632"/>
                    <a:pt x="1351448" y="716068"/>
                    <a:pt x="1390987" y="588762"/>
                  </a:cubicBezTo>
                  <a:cubicBezTo>
                    <a:pt x="1430525" y="461456"/>
                    <a:pt x="1386641" y="377973"/>
                    <a:pt x="1321091" y="359856"/>
                  </a:cubicBezTo>
                  <a:cubicBezTo>
                    <a:pt x="1321091" y="359856"/>
                    <a:pt x="1305606" y="271170"/>
                    <a:pt x="1226529" y="245158"/>
                  </a:cubicBezTo>
                  <a:cubicBezTo>
                    <a:pt x="1226529" y="245158"/>
                    <a:pt x="1214717" y="97043"/>
                    <a:pt x="1087594" y="110202"/>
                  </a:cubicBezTo>
                  <a:cubicBezTo>
                    <a:pt x="1087594" y="110202"/>
                    <a:pt x="1076027" y="-41403"/>
                    <a:pt x="875275" y="26780"/>
                  </a:cubicBezTo>
                  <a:cubicBezTo>
                    <a:pt x="875275" y="26780"/>
                    <a:pt x="777408" y="-35466"/>
                    <a:pt x="699678" y="29840"/>
                  </a:cubicBezTo>
                  <a:cubicBezTo>
                    <a:pt x="699678" y="29840"/>
                    <a:pt x="560131" y="-38526"/>
                    <a:pt x="533874" y="100164"/>
                  </a:cubicBezTo>
                  <a:cubicBezTo>
                    <a:pt x="533874" y="100164"/>
                    <a:pt x="373334" y="86638"/>
                    <a:pt x="356748" y="239956"/>
                  </a:cubicBezTo>
                  <a:cubicBezTo>
                    <a:pt x="356748" y="239956"/>
                    <a:pt x="141613" y="201948"/>
                    <a:pt x="110827" y="414023"/>
                  </a:cubicBezTo>
                  <a:cubicBezTo>
                    <a:pt x="110827" y="414023"/>
                    <a:pt x="-63913" y="459253"/>
                    <a:pt x="35667" y="605777"/>
                  </a:cubicBezTo>
                  <a:close/>
                </a:path>
              </a:pathLst>
            </a:custGeom>
            <a:solidFill>
              <a:srgbClr val="BFBFBF"/>
            </a:solidFill>
            <a:ln w="6120" cap="flat">
              <a:noFill/>
              <a:prstDash val="solid"/>
              <a:miter/>
            </a:ln>
          </p:spPr>
          <p:txBody>
            <a:bodyPr rtlCol="0" anchor="ctr"/>
            <a:lstStyle/>
            <a:p>
              <a:endParaRPr lang="en-IN"/>
            </a:p>
          </p:txBody>
        </p:sp>
      </p:grpSp>
      <p:grpSp>
        <p:nvGrpSpPr>
          <p:cNvPr id="58" name="Graphic 2">
            <a:extLst>
              <a:ext uri="{FF2B5EF4-FFF2-40B4-BE49-F238E27FC236}">
                <a16:creationId xmlns:a16="http://schemas.microsoft.com/office/drawing/2014/main" id="{0DE441B8-7C0F-C4D6-CFC1-AFAFA437ED32}"/>
              </a:ext>
            </a:extLst>
          </p:cNvPr>
          <p:cNvGrpSpPr/>
          <p:nvPr/>
        </p:nvGrpSpPr>
        <p:grpSpPr>
          <a:xfrm>
            <a:off x="8811142" y="4326417"/>
            <a:ext cx="1780223" cy="2612159"/>
            <a:chOff x="8726348" y="2669425"/>
            <a:chExt cx="2234416" cy="3178572"/>
          </a:xfrm>
        </p:grpSpPr>
        <p:sp>
          <p:nvSpPr>
            <p:cNvPr id="59" name="Freeform: Shape 58">
              <a:extLst>
                <a:ext uri="{FF2B5EF4-FFF2-40B4-BE49-F238E27FC236}">
                  <a16:creationId xmlns:a16="http://schemas.microsoft.com/office/drawing/2014/main" id="{4AD811E3-48B7-92D0-03A1-4150C7D969C5}"/>
                </a:ext>
              </a:extLst>
            </p:cNvPr>
            <p:cNvSpPr/>
            <p:nvPr/>
          </p:nvSpPr>
          <p:spPr>
            <a:xfrm>
              <a:off x="9657447" y="3618367"/>
              <a:ext cx="186185" cy="2229630"/>
            </a:xfrm>
            <a:custGeom>
              <a:avLst/>
              <a:gdLst>
                <a:gd name="connsiteX0" fmla="*/ 0 w 186185"/>
                <a:gd name="connsiteY0" fmla="*/ 2229630 h 2229630"/>
                <a:gd name="connsiteX1" fmla="*/ 186185 w 186185"/>
                <a:gd name="connsiteY1" fmla="*/ 2229630 h 2229630"/>
                <a:gd name="connsiteX2" fmla="*/ 141506 w 186185"/>
                <a:gd name="connsiteY2" fmla="*/ 0 h 2229630"/>
                <a:gd name="connsiteX3" fmla="*/ 53554 w 186185"/>
                <a:gd name="connsiteY3" fmla="*/ 0 h 2229630"/>
                <a:gd name="connsiteX4" fmla="*/ 0 w 186185"/>
                <a:gd name="connsiteY4" fmla="*/ 2229630 h 222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85" h="2229630">
                  <a:moveTo>
                    <a:pt x="0" y="2229630"/>
                  </a:moveTo>
                  <a:lnTo>
                    <a:pt x="186185" y="2229630"/>
                  </a:lnTo>
                  <a:lnTo>
                    <a:pt x="141506" y="0"/>
                  </a:lnTo>
                  <a:lnTo>
                    <a:pt x="53554" y="0"/>
                  </a:lnTo>
                  <a:lnTo>
                    <a:pt x="0" y="2229630"/>
                  </a:lnTo>
                  <a:close/>
                </a:path>
              </a:pathLst>
            </a:custGeom>
            <a:solidFill>
              <a:srgbClr val="262626"/>
            </a:solidFill>
            <a:ln w="612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EB41894E-FE27-AABB-B202-20FC24467AD8}"/>
                </a:ext>
              </a:extLst>
            </p:cNvPr>
            <p:cNvSpPr/>
            <p:nvPr/>
          </p:nvSpPr>
          <p:spPr>
            <a:xfrm>
              <a:off x="9682663" y="3618367"/>
              <a:ext cx="411663" cy="1080754"/>
            </a:xfrm>
            <a:custGeom>
              <a:avLst/>
              <a:gdLst>
                <a:gd name="connsiteX0" fmla="*/ 0 w 411663"/>
                <a:gd name="connsiteY0" fmla="*/ 1051988 h 1080754"/>
                <a:gd name="connsiteX1" fmla="*/ 88563 w 411663"/>
                <a:gd name="connsiteY1" fmla="*/ 1080755 h 1080754"/>
                <a:gd name="connsiteX2" fmla="*/ 411664 w 411663"/>
                <a:gd name="connsiteY2" fmla="*/ 13587 h 1080754"/>
                <a:gd name="connsiteX3" fmla="*/ 369860 w 411663"/>
                <a:gd name="connsiteY3" fmla="*/ 0 h 1080754"/>
                <a:gd name="connsiteX4" fmla="*/ 0 w 411663"/>
                <a:gd name="connsiteY4" fmla="*/ 1051988 h 1080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63" h="1080754">
                  <a:moveTo>
                    <a:pt x="0" y="1051988"/>
                  </a:moveTo>
                  <a:lnTo>
                    <a:pt x="88563" y="1080755"/>
                  </a:lnTo>
                  <a:lnTo>
                    <a:pt x="411664" y="13587"/>
                  </a:lnTo>
                  <a:lnTo>
                    <a:pt x="369860" y="0"/>
                  </a:lnTo>
                  <a:lnTo>
                    <a:pt x="0" y="1051988"/>
                  </a:lnTo>
                  <a:close/>
                </a:path>
              </a:pathLst>
            </a:custGeom>
            <a:solidFill>
              <a:srgbClr val="262626"/>
            </a:solidFill>
            <a:ln w="612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5FA0F2BD-1516-EC06-0EBF-876096752225}"/>
                </a:ext>
              </a:extLst>
            </p:cNvPr>
            <p:cNvSpPr/>
            <p:nvPr/>
          </p:nvSpPr>
          <p:spPr>
            <a:xfrm>
              <a:off x="9175704" y="4420518"/>
              <a:ext cx="601337" cy="648954"/>
            </a:xfrm>
            <a:custGeom>
              <a:avLst/>
              <a:gdLst>
                <a:gd name="connsiteX0" fmla="*/ 550109 w 601337"/>
                <a:gd name="connsiteY0" fmla="*/ 648955 h 648954"/>
                <a:gd name="connsiteX1" fmla="*/ 601337 w 601337"/>
                <a:gd name="connsiteY1" fmla="*/ 601766 h 648954"/>
                <a:gd name="connsiteX2" fmla="*/ 24237 w 601337"/>
                <a:gd name="connsiteY2" fmla="*/ 0 h 648954"/>
                <a:gd name="connsiteX3" fmla="*/ 0 w 601337"/>
                <a:gd name="connsiteY3" fmla="*/ 22279 h 648954"/>
                <a:gd name="connsiteX4" fmla="*/ 550109 w 601337"/>
                <a:gd name="connsiteY4" fmla="*/ 648955 h 64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337" h="648954">
                  <a:moveTo>
                    <a:pt x="550109" y="648955"/>
                  </a:moveTo>
                  <a:lnTo>
                    <a:pt x="601337" y="601766"/>
                  </a:lnTo>
                  <a:lnTo>
                    <a:pt x="24237" y="0"/>
                  </a:lnTo>
                  <a:lnTo>
                    <a:pt x="0" y="22279"/>
                  </a:lnTo>
                  <a:lnTo>
                    <a:pt x="550109" y="648955"/>
                  </a:lnTo>
                  <a:close/>
                </a:path>
              </a:pathLst>
            </a:custGeom>
            <a:solidFill>
              <a:srgbClr val="262626"/>
            </a:solidFill>
            <a:ln w="612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3599828E-7D76-C92E-505C-2E9291952E6B}"/>
                </a:ext>
              </a:extLst>
            </p:cNvPr>
            <p:cNvSpPr/>
            <p:nvPr/>
          </p:nvSpPr>
          <p:spPr>
            <a:xfrm>
              <a:off x="9112663" y="4580630"/>
              <a:ext cx="321264" cy="133610"/>
            </a:xfrm>
            <a:custGeom>
              <a:avLst/>
              <a:gdLst>
                <a:gd name="connsiteX0" fmla="*/ 311777 w 321264"/>
                <a:gd name="connsiteY0" fmla="*/ 133610 h 133610"/>
                <a:gd name="connsiteX1" fmla="*/ 321264 w 321264"/>
                <a:gd name="connsiteY1" fmla="*/ 107353 h 133610"/>
                <a:gd name="connsiteX2" fmla="*/ 4468 w 321264"/>
                <a:gd name="connsiteY2" fmla="*/ 0 h 133610"/>
                <a:gd name="connsiteX3" fmla="*/ 0 w 321264"/>
                <a:gd name="connsiteY3" fmla="*/ 12425 h 133610"/>
                <a:gd name="connsiteX4" fmla="*/ 311777 w 321264"/>
                <a:gd name="connsiteY4" fmla="*/ 133610 h 13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264" h="133610">
                  <a:moveTo>
                    <a:pt x="311777" y="133610"/>
                  </a:moveTo>
                  <a:lnTo>
                    <a:pt x="321264" y="107353"/>
                  </a:lnTo>
                  <a:lnTo>
                    <a:pt x="4468" y="0"/>
                  </a:lnTo>
                  <a:lnTo>
                    <a:pt x="0" y="12425"/>
                  </a:lnTo>
                  <a:lnTo>
                    <a:pt x="311777" y="133610"/>
                  </a:lnTo>
                  <a:close/>
                </a:path>
              </a:pathLst>
            </a:custGeom>
            <a:solidFill>
              <a:srgbClr val="262626"/>
            </a:solidFill>
            <a:ln w="612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212768B5-0AEC-F047-541C-0A33AED9EA9F}"/>
                </a:ext>
              </a:extLst>
            </p:cNvPr>
            <p:cNvSpPr/>
            <p:nvPr/>
          </p:nvSpPr>
          <p:spPr>
            <a:xfrm>
              <a:off x="8807385" y="4182377"/>
              <a:ext cx="764933" cy="451406"/>
            </a:xfrm>
            <a:custGeom>
              <a:avLst/>
              <a:gdLst>
                <a:gd name="connsiteX0" fmla="*/ 59173 w 764933"/>
                <a:gd name="connsiteY0" fmla="*/ 218984 h 451406"/>
                <a:gd name="connsiteX1" fmla="*/ 135250 w 764933"/>
                <a:gd name="connsiteY1" fmla="*/ 449910 h 451406"/>
                <a:gd name="connsiteX2" fmla="*/ 250989 w 764933"/>
                <a:gd name="connsiteY2" fmla="*/ 431609 h 451406"/>
                <a:gd name="connsiteX3" fmla="*/ 389984 w 764933"/>
                <a:gd name="connsiteY3" fmla="*/ 417165 h 451406"/>
                <a:gd name="connsiteX4" fmla="*/ 589329 w 764933"/>
                <a:gd name="connsiteY4" fmla="*/ 355532 h 451406"/>
                <a:gd name="connsiteX5" fmla="*/ 761376 w 764933"/>
                <a:gd name="connsiteY5" fmla="*/ 192727 h 451406"/>
                <a:gd name="connsiteX6" fmla="*/ 600040 w 764933"/>
                <a:gd name="connsiteY6" fmla="*/ 65727 h 451406"/>
                <a:gd name="connsiteX7" fmla="*/ 456698 w 764933"/>
                <a:gd name="connsiteY7" fmla="*/ 88251 h 451406"/>
                <a:gd name="connsiteX8" fmla="*/ 232138 w 764933"/>
                <a:gd name="connsiteY8" fmla="*/ 61688 h 451406"/>
                <a:gd name="connsiteX9" fmla="*/ 59234 w 764933"/>
                <a:gd name="connsiteY9" fmla="*/ 218984 h 45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933" h="451406">
                  <a:moveTo>
                    <a:pt x="59173" y="218984"/>
                  </a:moveTo>
                  <a:cubicBezTo>
                    <a:pt x="59173" y="218984"/>
                    <a:pt x="-115445" y="365263"/>
                    <a:pt x="135250" y="449910"/>
                  </a:cubicBezTo>
                  <a:cubicBezTo>
                    <a:pt x="135250" y="449910"/>
                    <a:pt x="215061" y="454255"/>
                    <a:pt x="250989" y="431609"/>
                  </a:cubicBezTo>
                  <a:cubicBezTo>
                    <a:pt x="250989" y="431609"/>
                    <a:pt x="332819" y="484613"/>
                    <a:pt x="389984" y="417165"/>
                  </a:cubicBezTo>
                  <a:cubicBezTo>
                    <a:pt x="389984" y="417165"/>
                    <a:pt x="534489" y="437669"/>
                    <a:pt x="589329" y="355532"/>
                  </a:cubicBezTo>
                  <a:cubicBezTo>
                    <a:pt x="589329" y="355532"/>
                    <a:pt x="794181" y="328785"/>
                    <a:pt x="761376" y="192727"/>
                  </a:cubicBezTo>
                  <a:cubicBezTo>
                    <a:pt x="761376" y="192727"/>
                    <a:pt x="742524" y="37573"/>
                    <a:pt x="600040" y="65727"/>
                  </a:cubicBezTo>
                  <a:cubicBezTo>
                    <a:pt x="600040" y="65727"/>
                    <a:pt x="517903" y="10643"/>
                    <a:pt x="456698" y="88251"/>
                  </a:cubicBezTo>
                  <a:cubicBezTo>
                    <a:pt x="456698" y="88251"/>
                    <a:pt x="377499" y="-91202"/>
                    <a:pt x="232138" y="61688"/>
                  </a:cubicBezTo>
                  <a:cubicBezTo>
                    <a:pt x="232138" y="61688"/>
                    <a:pt x="48462" y="79437"/>
                    <a:pt x="59234" y="218984"/>
                  </a:cubicBezTo>
                  <a:close/>
                </a:path>
              </a:pathLst>
            </a:custGeom>
            <a:solidFill>
              <a:srgbClr val="595959"/>
            </a:solidFill>
            <a:ln w="612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3B1A3300-E399-3545-B9A7-ABACC2D7D1F2}"/>
                </a:ext>
              </a:extLst>
            </p:cNvPr>
            <p:cNvSpPr/>
            <p:nvPr/>
          </p:nvSpPr>
          <p:spPr>
            <a:xfrm>
              <a:off x="8896875" y="4257191"/>
              <a:ext cx="585123" cy="326895"/>
            </a:xfrm>
            <a:custGeom>
              <a:avLst/>
              <a:gdLst>
                <a:gd name="connsiteX0" fmla="*/ 45944 w 585123"/>
                <a:gd name="connsiteY0" fmla="*/ 160267 h 326895"/>
                <a:gd name="connsiteX1" fmla="*/ 102497 w 585123"/>
                <a:gd name="connsiteY1" fmla="*/ 326744 h 326895"/>
                <a:gd name="connsiteX2" fmla="*/ 191061 w 585123"/>
                <a:gd name="connsiteY2" fmla="*/ 312728 h 326895"/>
                <a:gd name="connsiteX3" fmla="*/ 297373 w 585123"/>
                <a:gd name="connsiteY3" fmla="*/ 301344 h 326895"/>
                <a:gd name="connsiteX4" fmla="*/ 450080 w 585123"/>
                <a:gd name="connsiteY4" fmla="*/ 255440 h 326895"/>
                <a:gd name="connsiteX5" fmla="*/ 582588 w 585123"/>
                <a:gd name="connsiteY5" fmla="*/ 136581 h 326895"/>
                <a:gd name="connsiteX6" fmla="*/ 460179 w 585123"/>
                <a:gd name="connsiteY6" fmla="*/ 45814 h 326895"/>
                <a:gd name="connsiteX7" fmla="*/ 350499 w 585123"/>
                <a:gd name="connsiteY7" fmla="*/ 63074 h 326895"/>
                <a:gd name="connsiteX8" fmla="*/ 179065 w 585123"/>
                <a:gd name="connsiteY8" fmla="*/ 45385 h 326895"/>
                <a:gd name="connsiteX9" fmla="*/ 45883 w 585123"/>
                <a:gd name="connsiteY9" fmla="*/ 160267 h 32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123" h="326895">
                  <a:moveTo>
                    <a:pt x="45944" y="160267"/>
                  </a:moveTo>
                  <a:cubicBezTo>
                    <a:pt x="45944" y="160267"/>
                    <a:pt x="-88461" y="267192"/>
                    <a:pt x="102497" y="326744"/>
                  </a:cubicBezTo>
                  <a:cubicBezTo>
                    <a:pt x="102497" y="326744"/>
                    <a:pt x="163457" y="329376"/>
                    <a:pt x="191061" y="312728"/>
                  </a:cubicBezTo>
                  <a:cubicBezTo>
                    <a:pt x="191061" y="312728"/>
                    <a:pt x="253245" y="350491"/>
                    <a:pt x="297373" y="301344"/>
                  </a:cubicBezTo>
                  <a:cubicBezTo>
                    <a:pt x="297373" y="301344"/>
                    <a:pt x="407665" y="315176"/>
                    <a:pt x="450080" y="255440"/>
                  </a:cubicBezTo>
                  <a:cubicBezTo>
                    <a:pt x="450080" y="255440"/>
                    <a:pt x="606764" y="234753"/>
                    <a:pt x="582588" y="136581"/>
                  </a:cubicBezTo>
                  <a:cubicBezTo>
                    <a:pt x="582588" y="136581"/>
                    <a:pt x="569184" y="24515"/>
                    <a:pt x="460179" y="45814"/>
                  </a:cubicBezTo>
                  <a:cubicBezTo>
                    <a:pt x="460179" y="45814"/>
                    <a:pt x="397749" y="6520"/>
                    <a:pt x="350499" y="63074"/>
                  </a:cubicBezTo>
                  <a:cubicBezTo>
                    <a:pt x="350499" y="63074"/>
                    <a:pt x="291130" y="-66191"/>
                    <a:pt x="179065" y="45385"/>
                  </a:cubicBezTo>
                  <a:cubicBezTo>
                    <a:pt x="179065" y="45385"/>
                    <a:pt x="38600" y="59401"/>
                    <a:pt x="45883" y="160267"/>
                  </a:cubicBezTo>
                  <a:close/>
                </a:path>
              </a:pathLst>
            </a:custGeom>
            <a:solidFill>
              <a:srgbClr val="8C8C8C"/>
            </a:solidFill>
            <a:ln w="612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83C2A1A6-C83C-23C0-3925-ADFB80D4D384}"/>
                </a:ext>
              </a:extLst>
            </p:cNvPr>
            <p:cNvSpPr/>
            <p:nvPr/>
          </p:nvSpPr>
          <p:spPr>
            <a:xfrm>
              <a:off x="9023571" y="4327136"/>
              <a:ext cx="326446" cy="182335"/>
            </a:xfrm>
            <a:custGeom>
              <a:avLst/>
              <a:gdLst>
                <a:gd name="connsiteX0" fmla="*/ 25622 w 326446"/>
                <a:gd name="connsiteY0" fmla="*/ 89404 h 182335"/>
                <a:gd name="connsiteX1" fmla="*/ 57204 w 326446"/>
                <a:gd name="connsiteY1" fmla="*/ 182251 h 182335"/>
                <a:gd name="connsiteX2" fmla="*/ 106596 w 326446"/>
                <a:gd name="connsiteY2" fmla="*/ 174417 h 182335"/>
                <a:gd name="connsiteX3" fmla="*/ 165904 w 326446"/>
                <a:gd name="connsiteY3" fmla="*/ 168052 h 182335"/>
                <a:gd name="connsiteX4" fmla="*/ 251101 w 326446"/>
                <a:gd name="connsiteY4" fmla="*/ 142468 h 182335"/>
                <a:gd name="connsiteX5" fmla="*/ 325037 w 326446"/>
                <a:gd name="connsiteY5" fmla="*/ 76183 h 182335"/>
                <a:gd name="connsiteX6" fmla="*/ 256732 w 326446"/>
                <a:gd name="connsiteY6" fmla="*/ 25567 h 182335"/>
                <a:gd name="connsiteX7" fmla="*/ 195527 w 326446"/>
                <a:gd name="connsiteY7" fmla="*/ 35176 h 182335"/>
                <a:gd name="connsiteX8" fmla="*/ 99925 w 326446"/>
                <a:gd name="connsiteY8" fmla="*/ 25322 h 182335"/>
                <a:gd name="connsiteX9" fmla="*/ 25684 w 326446"/>
                <a:gd name="connsiteY9" fmla="*/ 89404 h 18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446" h="182335">
                  <a:moveTo>
                    <a:pt x="25622" y="89404"/>
                  </a:moveTo>
                  <a:cubicBezTo>
                    <a:pt x="25622" y="89404"/>
                    <a:pt x="-49354" y="149017"/>
                    <a:pt x="57204" y="182251"/>
                  </a:cubicBezTo>
                  <a:cubicBezTo>
                    <a:pt x="57204" y="182251"/>
                    <a:pt x="91172" y="183720"/>
                    <a:pt x="106596" y="174417"/>
                  </a:cubicBezTo>
                  <a:cubicBezTo>
                    <a:pt x="106596" y="174417"/>
                    <a:pt x="141300" y="195472"/>
                    <a:pt x="165904" y="168052"/>
                  </a:cubicBezTo>
                  <a:cubicBezTo>
                    <a:pt x="165904" y="168052"/>
                    <a:pt x="227414" y="175764"/>
                    <a:pt x="251101" y="142468"/>
                  </a:cubicBezTo>
                  <a:cubicBezTo>
                    <a:pt x="251101" y="142468"/>
                    <a:pt x="338501" y="130901"/>
                    <a:pt x="325037" y="76183"/>
                  </a:cubicBezTo>
                  <a:cubicBezTo>
                    <a:pt x="325037" y="76183"/>
                    <a:pt x="317569" y="13693"/>
                    <a:pt x="256732" y="25567"/>
                  </a:cubicBezTo>
                  <a:cubicBezTo>
                    <a:pt x="256732" y="25567"/>
                    <a:pt x="221906" y="3656"/>
                    <a:pt x="195527" y="35176"/>
                  </a:cubicBezTo>
                  <a:cubicBezTo>
                    <a:pt x="195527" y="35176"/>
                    <a:pt x="162415" y="-36923"/>
                    <a:pt x="99925" y="25322"/>
                  </a:cubicBezTo>
                  <a:cubicBezTo>
                    <a:pt x="99925" y="25322"/>
                    <a:pt x="21583" y="33156"/>
                    <a:pt x="25684" y="89404"/>
                  </a:cubicBezTo>
                  <a:close/>
                </a:path>
              </a:pathLst>
            </a:custGeom>
            <a:solidFill>
              <a:srgbClr val="BFBFBF"/>
            </a:solidFill>
            <a:ln w="6120" cap="flat">
              <a:noFill/>
              <a:prstDash val="solid"/>
              <a:miter/>
            </a:ln>
          </p:spPr>
          <p:txBody>
            <a:bodyPr rtlCol="0" anchor="ctr"/>
            <a:lstStyle/>
            <a:p>
              <a:endParaRPr lang="en-IN"/>
            </a:p>
          </p:txBody>
        </p:sp>
        <p:grpSp>
          <p:nvGrpSpPr>
            <p:cNvPr id="66" name="Graphic 2">
              <a:extLst>
                <a:ext uri="{FF2B5EF4-FFF2-40B4-BE49-F238E27FC236}">
                  <a16:creationId xmlns:a16="http://schemas.microsoft.com/office/drawing/2014/main" id="{E55FF02B-4F95-D2D9-5A83-B041FB8D994D}"/>
                </a:ext>
              </a:extLst>
            </p:cNvPr>
            <p:cNvGrpSpPr/>
            <p:nvPr/>
          </p:nvGrpSpPr>
          <p:grpSpPr>
            <a:xfrm>
              <a:off x="8726348" y="2669425"/>
              <a:ext cx="2234416" cy="1347392"/>
              <a:chOff x="8726348" y="2669425"/>
              <a:chExt cx="2234416" cy="1347392"/>
            </a:xfrm>
          </p:grpSpPr>
          <p:sp>
            <p:nvSpPr>
              <p:cNvPr id="67" name="Freeform: Shape 66">
                <a:extLst>
                  <a:ext uri="{FF2B5EF4-FFF2-40B4-BE49-F238E27FC236}">
                    <a16:creationId xmlns:a16="http://schemas.microsoft.com/office/drawing/2014/main" id="{47446A48-D24F-3D6C-4CF3-6F33A60D51A0}"/>
                  </a:ext>
                </a:extLst>
              </p:cNvPr>
              <p:cNvSpPr/>
              <p:nvPr/>
            </p:nvSpPr>
            <p:spPr>
              <a:xfrm>
                <a:off x="8726348" y="2669425"/>
                <a:ext cx="2234416" cy="1347392"/>
              </a:xfrm>
              <a:custGeom>
                <a:avLst/>
                <a:gdLst>
                  <a:gd name="connsiteX0" fmla="*/ 2177841 w 2234416"/>
                  <a:gd name="connsiteY0" fmla="*/ 962836 h 1347392"/>
                  <a:gd name="connsiteX1" fmla="*/ 2061185 w 2234416"/>
                  <a:gd name="connsiteY1" fmla="*/ 1237768 h 1347392"/>
                  <a:gd name="connsiteX2" fmla="*/ 1965031 w 2234416"/>
                  <a:gd name="connsiteY2" fmla="*/ 1215918 h 1347392"/>
                  <a:gd name="connsiteX3" fmla="*/ 1689059 w 2234416"/>
                  <a:gd name="connsiteY3" fmla="*/ 1261026 h 1347392"/>
                  <a:gd name="connsiteX4" fmla="*/ 1557836 w 2234416"/>
                  <a:gd name="connsiteY4" fmla="*/ 1213470 h 1347392"/>
                  <a:gd name="connsiteX5" fmla="*/ 1247589 w 2234416"/>
                  <a:gd name="connsiteY5" fmla="*/ 1334288 h 1347392"/>
                  <a:gd name="connsiteX6" fmla="*/ 1007666 w 2234416"/>
                  <a:gd name="connsiteY6" fmla="*/ 1153060 h 1347392"/>
                  <a:gd name="connsiteX7" fmla="*/ 844494 w 2234416"/>
                  <a:gd name="connsiteY7" fmla="*/ 1129803 h 1347392"/>
                  <a:gd name="connsiteX8" fmla="*/ 677527 w 2234416"/>
                  <a:gd name="connsiteY8" fmla="*/ 1134638 h 1347392"/>
                  <a:gd name="connsiteX9" fmla="*/ 350510 w 2234416"/>
                  <a:gd name="connsiteY9" fmla="*/ 1077044 h 1347392"/>
                  <a:gd name="connsiteX10" fmla="*/ 23860 w 2234416"/>
                  <a:gd name="connsiteY10" fmla="*/ 935783 h 1347392"/>
                  <a:gd name="connsiteX11" fmla="*/ 134947 w 2234416"/>
                  <a:gd name="connsiteY11" fmla="*/ 571982 h 1347392"/>
                  <a:gd name="connsiteX12" fmla="*/ 285265 w 2234416"/>
                  <a:gd name="connsiteY12" fmla="*/ 389714 h 1347392"/>
                  <a:gd name="connsiteX13" fmla="*/ 506031 w 2234416"/>
                  <a:gd name="connsiteY13" fmla="*/ 175191 h 1347392"/>
                  <a:gd name="connsiteX14" fmla="*/ 843453 w 2234416"/>
                  <a:gd name="connsiteY14" fmla="*/ 42560 h 1347392"/>
                  <a:gd name="connsiteX15" fmla="*/ 1122548 w 2234416"/>
                  <a:gd name="connsiteY15" fmla="*/ 47395 h 1347392"/>
                  <a:gd name="connsiteX16" fmla="*/ 1386034 w 2234416"/>
                  <a:gd name="connsiteY16" fmla="*/ 159155 h 1347392"/>
                  <a:gd name="connsiteX17" fmla="*/ 1667576 w 2234416"/>
                  <a:gd name="connsiteY17" fmla="*/ 381329 h 1347392"/>
                  <a:gd name="connsiteX18" fmla="*/ 2058430 w 2234416"/>
                  <a:gd name="connsiteY18" fmla="*/ 657975 h 1347392"/>
                  <a:gd name="connsiteX19" fmla="*/ 2177841 w 2234416"/>
                  <a:gd name="connsiteY19" fmla="*/ 962775 h 134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34416" h="1347392">
                    <a:moveTo>
                      <a:pt x="2177841" y="962836"/>
                    </a:moveTo>
                    <a:cubicBezTo>
                      <a:pt x="2177841" y="962836"/>
                      <a:pt x="2363903" y="1174237"/>
                      <a:pt x="2061185" y="1237768"/>
                    </a:cubicBezTo>
                    <a:lnTo>
                      <a:pt x="1965031" y="1215918"/>
                    </a:lnTo>
                    <a:cubicBezTo>
                      <a:pt x="1965031" y="1215918"/>
                      <a:pt x="1957381" y="1361341"/>
                      <a:pt x="1689059" y="1261026"/>
                    </a:cubicBezTo>
                    <a:lnTo>
                      <a:pt x="1557836" y="1213470"/>
                    </a:lnTo>
                    <a:cubicBezTo>
                      <a:pt x="1557836" y="1213470"/>
                      <a:pt x="1418778" y="1397145"/>
                      <a:pt x="1247589" y="1334288"/>
                    </a:cubicBezTo>
                    <a:cubicBezTo>
                      <a:pt x="1076399" y="1271431"/>
                      <a:pt x="1007666" y="1153060"/>
                      <a:pt x="1007666" y="1153060"/>
                    </a:cubicBezTo>
                    <a:cubicBezTo>
                      <a:pt x="1007666" y="1153060"/>
                      <a:pt x="897252" y="1171116"/>
                      <a:pt x="844494" y="1129803"/>
                    </a:cubicBezTo>
                    <a:cubicBezTo>
                      <a:pt x="844494" y="1129803"/>
                      <a:pt x="731326" y="1192660"/>
                      <a:pt x="677527" y="1134638"/>
                    </a:cubicBezTo>
                    <a:cubicBezTo>
                      <a:pt x="677527" y="1134638"/>
                      <a:pt x="445316" y="1255089"/>
                      <a:pt x="350510" y="1077044"/>
                    </a:cubicBezTo>
                    <a:cubicBezTo>
                      <a:pt x="350510" y="1077044"/>
                      <a:pt x="86717" y="1138127"/>
                      <a:pt x="23860" y="935783"/>
                    </a:cubicBezTo>
                    <a:cubicBezTo>
                      <a:pt x="-38998" y="733379"/>
                      <a:pt x="30776" y="600809"/>
                      <a:pt x="134947" y="571982"/>
                    </a:cubicBezTo>
                    <a:cubicBezTo>
                      <a:pt x="134947" y="571982"/>
                      <a:pt x="159612" y="431027"/>
                      <a:pt x="285265" y="389714"/>
                    </a:cubicBezTo>
                    <a:cubicBezTo>
                      <a:pt x="285265" y="389714"/>
                      <a:pt x="303994" y="154381"/>
                      <a:pt x="506031" y="175191"/>
                    </a:cubicBezTo>
                    <a:cubicBezTo>
                      <a:pt x="506031" y="175191"/>
                      <a:pt x="524454" y="-65711"/>
                      <a:pt x="843453" y="42560"/>
                    </a:cubicBezTo>
                    <a:cubicBezTo>
                      <a:pt x="843453" y="42560"/>
                      <a:pt x="998975" y="-56347"/>
                      <a:pt x="1122548" y="47395"/>
                    </a:cubicBezTo>
                    <a:cubicBezTo>
                      <a:pt x="1122548" y="47395"/>
                      <a:pt x="1344354" y="-61243"/>
                      <a:pt x="1386034" y="159155"/>
                    </a:cubicBezTo>
                    <a:cubicBezTo>
                      <a:pt x="1386034" y="159155"/>
                      <a:pt x="1641197" y="137611"/>
                      <a:pt x="1667576" y="381329"/>
                    </a:cubicBezTo>
                    <a:cubicBezTo>
                      <a:pt x="1667576" y="381329"/>
                      <a:pt x="2009527" y="320920"/>
                      <a:pt x="2058430" y="657975"/>
                    </a:cubicBezTo>
                    <a:cubicBezTo>
                      <a:pt x="2058430" y="657975"/>
                      <a:pt x="2336116" y="729829"/>
                      <a:pt x="2177841" y="962775"/>
                    </a:cubicBezTo>
                    <a:close/>
                  </a:path>
                </a:pathLst>
              </a:custGeom>
              <a:solidFill>
                <a:srgbClr val="595959"/>
              </a:solidFill>
              <a:ln w="612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15683BC5-22D2-7D46-381E-C05BB217B878}"/>
                  </a:ext>
                </a:extLst>
              </p:cNvPr>
              <p:cNvSpPr/>
              <p:nvPr/>
            </p:nvSpPr>
            <p:spPr>
              <a:xfrm>
                <a:off x="8989223" y="2830159"/>
                <a:ext cx="1702746" cy="1026718"/>
              </a:xfrm>
              <a:custGeom>
                <a:avLst/>
                <a:gdLst>
                  <a:gd name="connsiteX0" fmla="*/ 1659619 w 1702746"/>
                  <a:gd name="connsiteY0" fmla="*/ 733613 h 1026718"/>
                  <a:gd name="connsiteX1" fmla="*/ 1570750 w 1702746"/>
                  <a:gd name="connsiteY1" fmla="*/ 943117 h 1026718"/>
                  <a:gd name="connsiteX2" fmla="*/ 1497488 w 1702746"/>
                  <a:gd name="connsiteY2" fmla="*/ 926470 h 1026718"/>
                  <a:gd name="connsiteX3" fmla="*/ 1287188 w 1702746"/>
                  <a:gd name="connsiteY3" fmla="*/ 960867 h 1026718"/>
                  <a:gd name="connsiteX4" fmla="*/ 1187179 w 1702746"/>
                  <a:gd name="connsiteY4" fmla="*/ 924633 h 1026718"/>
                  <a:gd name="connsiteX5" fmla="*/ 950745 w 1702746"/>
                  <a:gd name="connsiteY5" fmla="*/ 1016747 h 1026718"/>
                  <a:gd name="connsiteX6" fmla="*/ 767865 w 1702746"/>
                  <a:gd name="connsiteY6" fmla="*/ 878669 h 1026718"/>
                  <a:gd name="connsiteX7" fmla="*/ 643558 w 1702746"/>
                  <a:gd name="connsiteY7" fmla="*/ 860919 h 1026718"/>
                  <a:gd name="connsiteX8" fmla="*/ 516313 w 1702746"/>
                  <a:gd name="connsiteY8" fmla="*/ 864653 h 1026718"/>
                  <a:gd name="connsiteX9" fmla="*/ 267087 w 1702746"/>
                  <a:gd name="connsiteY9" fmla="*/ 820769 h 1026718"/>
                  <a:gd name="connsiteX10" fmla="*/ 18167 w 1702746"/>
                  <a:gd name="connsiteY10" fmla="*/ 713110 h 1026718"/>
                  <a:gd name="connsiteX11" fmla="*/ 102813 w 1702746"/>
                  <a:gd name="connsiteY11" fmla="*/ 435852 h 1026718"/>
                  <a:gd name="connsiteX12" fmla="*/ 217327 w 1702746"/>
                  <a:gd name="connsiteY12" fmla="*/ 296978 h 1026718"/>
                  <a:gd name="connsiteX13" fmla="*/ 385579 w 1702746"/>
                  <a:gd name="connsiteY13" fmla="*/ 133500 h 1026718"/>
                  <a:gd name="connsiteX14" fmla="*/ 642701 w 1702746"/>
                  <a:gd name="connsiteY14" fmla="*/ 32451 h 1026718"/>
                  <a:gd name="connsiteX15" fmla="*/ 855388 w 1702746"/>
                  <a:gd name="connsiteY15" fmla="*/ 36123 h 1026718"/>
                  <a:gd name="connsiteX16" fmla="*/ 1056201 w 1702746"/>
                  <a:gd name="connsiteY16" fmla="*/ 121320 h 1026718"/>
                  <a:gd name="connsiteX17" fmla="*/ 1270723 w 1702746"/>
                  <a:gd name="connsiteY17" fmla="*/ 290613 h 1026718"/>
                  <a:gd name="connsiteX18" fmla="*/ 1568607 w 1702746"/>
                  <a:gd name="connsiteY18" fmla="*/ 501463 h 1026718"/>
                  <a:gd name="connsiteX19" fmla="*/ 1659619 w 1702746"/>
                  <a:gd name="connsiteY19" fmla="*/ 733736 h 102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02746" h="1026718">
                    <a:moveTo>
                      <a:pt x="1659619" y="733613"/>
                    </a:moveTo>
                    <a:cubicBezTo>
                      <a:pt x="1659619" y="733613"/>
                      <a:pt x="1801431" y="894704"/>
                      <a:pt x="1570750" y="943117"/>
                    </a:cubicBezTo>
                    <a:lnTo>
                      <a:pt x="1497488" y="926470"/>
                    </a:lnTo>
                    <a:cubicBezTo>
                      <a:pt x="1497488" y="926470"/>
                      <a:pt x="1491673" y="1037312"/>
                      <a:pt x="1287188" y="960867"/>
                    </a:cubicBezTo>
                    <a:lnTo>
                      <a:pt x="1187179" y="924633"/>
                    </a:lnTo>
                    <a:cubicBezTo>
                      <a:pt x="1187179" y="924633"/>
                      <a:pt x="1081233" y="1064609"/>
                      <a:pt x="950745" y="1016747"/>
                    </a:cubicBezTo>
                    <a:cubicBezTo>
                      <a:pt x="820256" y="968823"/>
                      <a:pt x="767865" y="878669"/>
                      <a:pt x="767865" y="878669"/>
                    </a:cubicBezTo>
                    <a:cubicBezTo>
                      <a:pt x="767865" y="878669"/>
                      <a:pt x="683770" y="892440"/>
                      <a:pt x="643558" y="860919"/>
                    </a:cubicBezTo>
                    <a:cubicBezTo>
                      <a:pt x="643558" y="860919"/>
                      <a:pt x="557320" y="908781"/>
                      <a:pt x="516313" y="864653"/>
                    </a:cubicBezTo>
                    <a:cubicBezTo>
                      <a:pt x="516313" y="864653"/>
                      <a:pt x="339309" y="956460"/>
                      <a:pt x="267087" y="820769"/>
                    </a:cubicBezTo>
                    <a:cubicBezTo>
                      <a:pt x="267087" y="820769"/>
                      <a:pt x="66029" y="867346"/>
                      <a:pt x="18167" y="713110"/>
                    </a:cubicBezTo>
                    <a:cubicBezTo>
                      <a:pt x="-29695" y="558874"/>
                      <a:pt x="23431" y="457824"/>
                      <a:pt x="102813" y="435852"/>
                    </a:cubicBezTo>
                    <a:cubicBezTo>
                      <a:pt x="102813" y="435852"/>
                      <a:pt x="121603" y="328437"/>
                      <a:pt x="217327" y="296978"/>
                    </a:cubicBezTo>
                    <a:cubicBezTo>
                      <a:pt x="217327" y="296978"/>
                      <a:pt x="231588" y="117648"/>
                      <a:pt x="385579" y="133500"/>
                    </a:cubicBezTo>
                    <a:cubicBezTo>
                      <a:pt x="385579" y="133500"/>
                      <a:pt x="399595" y="-50114"/>
                      <a:pt x="642701" y="32451"/>
                    </a:cubicBezTo>
                    <a:cubicBezTo>
                      <a:pt x="642701" y="32451"/>
                      <a:pt x="761193" y="-42953"/>
                      <a:pt x="855388" y="36123"/>
                    </a:cubicBezTo>
                    <a:cubicBezTo>
                      <a:pt x="855388" y="36123"/>
                      <a:pt x="1024435" y="-46687"/>
                      <a:pt x="1056201" y="121320"/>
                    </a:cubicBezTo>
                    <a:cubicBezTo>
                      <a:pt x="1056201" y="121320"/>
                      <a:pt x="1250649" y="104917"/>
                      <a:pt x="1270723" y="290613"/>
                    </a:cubicBezTo>
                    <a:cubicBezTo>
                      <a:pt x="1270723" y="290613"/>
                      <a:pt x="1531273" y="244587"/>
                      <a:pt x="1568607" y="501463"/>
                    </a:cubicBezTo>
                    <a:cubicBezTo>
                      <a:pt x="1568607" y="501463"/>
                      <a:pt x="1780253" y="556242"/>
                      <a:pt x="1659619" y="733736"/>
                    </a:cubicBezTo>
                    <a:close/>
                  </a:path>
                </a:pathLst>
              </a:custGeom>
              <a:solidFill>
                <a:srgbClr val="8C8C8C"/>
              </a:solidFill>
              <a:ln w="612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E2F25C70-742F-47E5-1E32-D60510ABF902}"/>
                  </a:ext>
                </a:extLst>
              </p:cNvPr>
              <p:cNvSpPr/>
              <p:nvPr/>
            </p:nvSpPr>
            <p:spPr>
              <a:xfrm>
                <a:off x="9273288" y="3003681"/>
                <a:ext cx="1128092" cy="680231"/>
              </a:xfrm>
              <a:custGeom>
                <a:avLst/>
                <a:gdLst>
                  <a:gd name="connsiteX0" fmla="*/ 1099521 w 1128092"/>
                  <a:gd name="connsiteY0" fmla="*/ 486034 h 680231"/>
                  <a:gd name="connsiteX1" fmla="*/ 1040642 w 1128092"/>
                  <a:gd name="connsiteY1" fmla="*/ 624846 h 680231"/>
                  <a:gd name="connsiteX2" fmla="*/ 992106 w 1128092"/>
                  <a:gd name="connsiteY2" fmla="*/ 613829 h 680231"/>
                  <a:gd name="connsiteX3" fmla="*/ 852743 w 1128092"/>
                  <a:gd name="connsiteY3" fmla="*/ 636597 h 680231"/>
                  <a:gd name="connsiteX4" fmla="*/ 786520 w 1128092"/>
                  <a:gd name="connsiteY4" fmla="*/ 612605 h 680231"/>
                  <a:gd name="connsiteX5" fmla="*/ 629897 w 1128092"/>
                  <a:gd name="connsiteY5" fmla="*/ 673626 h 680231"/>
                  <a:gd name="connsiteX6" fmla="*/ 508772 w 1128092"/>
                  <a:gd name="connsiteY6" fmla="*/ 582125 h 680231"/>
                  <a:gd name="connsiteX7" fmla="*/ 426391 w 1128092"/>
                  <a:gd name="connsiteY7" fmla="*/ 570374 h 680231"/>
                  <a:gd name="connsiteX8" fmla="*/ 342111 w 1128092"/>
                  <a:gd name="connsiteY8" fmla="*/ 572822 h 680231"/>
                  <a:gd name="connsiteX9" fmla="*/ 176981 w 1128092"/>
                  <a:gd name="connsiteY9" fmla="*/ 543750 h 680231"/>
                  <a:gd name="connsiteX10" fmla="*/ 12034 w 1128092"/>
                  <a:gd name="connsiteY10" fmla="*/ 472446 h 680231"/>
                  <a:gd name="connsiteX11" fmla="*/ 68097 w 1128092"/>
                  <a:gd name="connsiteY11" fmla="*/ 288770 h 680231"/>
                  <a:gd name="connsiteX12" fmla="*/ 143991 w 1128092"/>
                  <a:gd name="connsiteY12" fmla="*/ 196780 h 680231"/>
                  <a:gd name="connsiteX13" fmla="*/ 255445 w 1128092"/>
                  <a:gd name="connsiteY13" fmla="*/ 88447 h 680231"/>
                  <a:gd name="connsiteX14" fmla="*/ 425778 w 1128092"/>
                  <a:gd name="connsiteY14" fmla="*/ 21489 h 680231"/>
                  <a:gd name="connsiteX15" fmla="*/ 566672 w 1128092"/>
                  <a:gd name="connsiteY15" fmla="*/ 23937 h 680231"/>
                  <a:gd name="connsiteX16" fmla="*/ 699670 w 1128092"/>
                  <a:gd name="connsiteY16" fmla="*/ 80368 h 680231"/>
                  <a:gd name="connsiteX17" fmla="*/ 841788 w 1128092"/>
                  <a:gd name="connsiteY17" fmla="*/ 192556 h 680231"/>
                  <a:gd name="connsiteX18" fmla="*/ 1039112 w 1128092"/>
                  <a:gd name="connsiteY18" fmla="*/ 332226 h 680231"/>
                  <a:gd name="connsiteX19" fmla="*/ 1099399 w 1128092"/>
                  <a:gd name="connsiteY19" fmla="*/ 486095 h 680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8092" h="680231">
                    <a:moveTo>
                      <a:pt x="1099521" y="486034"/>
                    </a:moveTo>
                    <a:cubicBezTo>
                      <a:pt x="1099521" y="486034"/>
                      <a:pt x="1193470" y="592775"/>
                      <a:pt x="1040642" y="624846"/>
                    </a:cubicBezTo>
                    <a:lnTo>
                      <a:pt x="992106" y="613829"/>
                    </a:lnTo>
                    <a:cubicBezTo>
                      <a:pt x="992106" y="613829"/>
                      <a:pt x="988250" y="687275"/>
                      <a:pt x="852743" y="636597"/>
                    </a:cubicBezTo>
                    <a:lnTo>
                      <a:pt x="786520" y="612605"/>
                    </a:lnTo>
                    <a:cubicBezTo>
                      <a:pt x="786520" y="612605"/>
                      <a:pt x="716318" y="705330"/>
                      <a:pt x="629897" y="673626"/>
                    </a:cubicBezTo>
                    <a:cubicBezTo>
                      <a:pt x="543475" y="641861"/>
                      <a:pt x="508772" y="582125"/>
                      <a:pt x="508772" y="582125"/>
                    </a:cubicBezTo>
                    <a:cubicBezTo>
                      <a:pt x="508772" y="582125"/>
                      <a:pt x="453015" y="591245"/>
                      <a:pt x="426391" y="570374"/>
                    </a:cubicBezTo>
                    <a:cubicBezTo>
                      <a:pt x="426391" y="570374"/>
                      <a:pt x="369225" y="602078"/>
                      <a:pt x="342111" y="572822"/>
                    </a:cubicBezTo>
                    <a:cubicBezTo>
                      <a:pt x="342111" y="572822"/>
                      <a:pt x="224843" y="633660"/>
                      <a:pt x="176981" y="543750"/>
                    </a:cubicBezTo>
                    <a:cubicBezTo>
                      <a:pt x="176981" y="543750"/>
                      <a:pt x="43799" y="574597"/>
                      <a:pt x="12034" y="472446"/>
                    </a:cubicBezTo>
                    <a:cubicBezTo>
                      <a:pt x="-19670" y="370295"/>
                      <a:pt x="15523" y="303337"/>
                      <a:pt x="68097" y="288770"/>
                    </a:cubicBezTo>
                    <a:cubicBezTo>
                      <a:pt x="68097" y="288770"/>
                      <a:pt x="80522" y="217589"/>
                      <a:pt x="143991" y="196780"/>
                    </a:cubicBezTo>
                    <a:cubicBezTo>
                      <a:pt x="143991" y="196780"/>
                      <a:pt x="153478" y="77920"/>
                      <a:pt x="255445" y="88447"/>
                    </a:cubicBezTo>
                    <a:cubicBezTo>
                      <a:pt x="255445" y="88447"/>
                      <a:pt x="264748" y="-33167"/>
                      <a:pt x="425778" y="21489"/>
                    </a:cubicBezTo>
                    <a:cubicBezTo>
                      <a:pt x="425778" y="21489"/>
                      <a:pt x="504304" y="-28454"/>
                      <a:pt x="566672" y="23937"/>
                    </a:cubicBezTo>
                    <a:cubicBezTo>
                      <a:pt x="566672" y="23937"/>
                      <a:pt x="678677" y="-30902"/>
                      <a:pt x="699670" y="80368"/>
                    </a:cubicBezTo>
                    <a:cubicBezTo>
                      <a:pt x="699670" y="80368"/>
                      <a:pt x="828506" y="69474"/>
                      <a:pt x="841788" y="192556"/>
                    </a:cubicBezTo>
                    <a:cubicBezTo>
                      <a:pt x="841788" y="192556"/>
                      <a:pt x="1014446" y="162076"/>
                      <a:pt x="1039112" y="332226"/>
                    </a:cubicBezTo>
                    <a:cubicBezTo>
                      <a:pt x="1039112" y="332226"/>
                      <a:pt x="1179332" y="368520"/>
                      <a:pt x="1099399" y="486095"/>
                    </a:cubicBezTo>
                    <a:close/>
                  </a:path>
                </a:pathLst>
              </a:custGeom>
              <a:solidFill>
                <a:srgbClr val="BFBFBF"/>
              </a:solidFill>
              <a:ln w="6120" cap="flat">
                <a:noFill/>
                <a:prstDash val="solid"/>
                <a:miter/>
              </a:ln>
            </p:spPr>
            <p:txBody>
              <a:bodyPr rtlCol="0" anchor="ctr"/>
              <a:lstStyle/>
              <a:p>
                <a:endParaRPr lang="en-IN"/>
              </a:p>
            </p:txBody>
          </p:sp>
        </p:grpSp>
      </p:grpSp>
      <p:grpSp>
        <p:nvGrpSpPr>
          <p:cNvPr id="52" name="Graphic 2">
            <a:extLst>
              <a:ext uri="{FF2B5EF4-FFF2-40B4-BE49-F238E27FC236}">
                <a16:creationId xmlns:a16="http://schemas.microsoft.com/office/drawing/2014/main" id="{717AFD20-1030-1BE7-78E6-F402F0C76592}"/>
              </a:ext>
            </a:extLst>
          </p:cNvPr>
          <p:cNvGrpSpPr/>
          <p:nvPr/>
        </p:nvGrpSpPr>
        <p:grpSpPr>
          <a:xfrm>
            <a:off x="6810690" y="5138524"/>
            <a:ext cx="1194006" cy="1408676"/>
            <a:chOff x="10401388" y="4070888"/>
            <a:chExt cx="1498635" cy="1714129"/>
          </a:xfrm>
        </p:grpSpPr>
        <p:sp>
          <p:nvSpPr>
            <p:cNvPr id="53" name="Freeform: Shape 52">
              <a:extLst>
                <a:ext uri="{FF2B5EF4-FFF2-40B4-BE49-F238E27FC236}">
                  <a16:creationId xmlns:a16="http://schemas.microsoft.com/office/drawing/2014/main" id="{A5E6F803-5000-C645-2D2D-DB99F3E3565F}"/>
                </a:ext>
              </a:extLst>
            </p:cNvPr>
            <p:cNvSpPr/>
            <p:nvPr/>
          </p:nvSpPr>
          <p:spPr>
            <a:xfrm>
              <a:off x="11124282" y="4602969"/>
              <a:ext cx="106740" cy="1182048"/>
            </a:xfrm>
            <a:custGeom>
              <a:avLst/>
              <a:gdLst>
                <a:gd name="connsiteX0" fmla="*/ 106741 w 106740"/>
                <a:gd name="connsiteY0" fmla="*/ 1182049 h 1182048"/>
                <a:gd name="connsiteX1" fmla="*/ 0 w 106740"/>
                <a:gd name="connsiteY1" fmla="*/ 1182049 h 1182048"/>
                <a:gd name="connsiteX2" fmla="*/ 40211 w 106740"/>
                <a:gd name="connsiteY2" fmla="*/ 0 h 1182048"/>
                <a:gd name="connsiteX3" fmla="*/ 66530 w 106740"/>
                <a:gd name="connsiteY3" fmla="*/ 0 h 1182048"/>
                <a:gd name="connsiteX4" fmla="*/ 106741 w 106740"/>
                <a:gd name="connsiteY4" fmla="*/ 1182049 h 118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40" h="1182048">
                  <a:moveTo>
                    <a:pt x="106741" y="1182049"/>
                  </a:moveTo>
                  <a:lnTo>
                    <a:pt x="0" y="1182049"/>
                  </a:lnTo>
                  <a:lnTo>
                    <a:pt x="40211" y="0"/>
                  </a:lnTo>
                  <a:lnTo>
                    <a:pt x="66530" y="0"/>
                  </a:lnTo>
                  <a:lnTo>
                    <a:pt x="106741" y="1182049"/>
                  </a:lnTo>
                  <a:close/>
                </a:path>
              </a:pathLst>
            </a:custGeom>
            <a:solidFill>
              <a:srgbClr val="262626"/>
            </a:solidFill>
            <a:ln w="6120"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329EB81F-5A29-88D5-5C17-4CB76731E48C}"/>
                </a:ext>
              </a:extLst>
            </p:cNvPr>
            <p:cNvSpPr/>
            <p:nvPr/>
          </p:nvSpPr>
          <p:spPr>
            <a:xfrm>
              <a:off x="11150722" y="4611048"/>
              <a:ext cx="355477" cy="512712"/>
            </a:xfrm>
            <a:custGeom>
              <a:avLst/>
              <a:gdLst>
                <a:gd name="connsiteX0" fmla="*/ 46210 w 355477"/>
                <a:gd name="connsiteY0" fmla="*/ 512713 h 512712"/>
                <a:gd name="connsiteX1" fmla="*/ 0 w 355477"/>
                <a:gd name="connsiteY1" fmla="*/ 482355 h 512712"/>
                <a:gd name="connsiteX2" fmla="*/ 342624 w 355477"/>
                <a:gd name="connsiteY2" fmla="*/ 0 h 512712"/>
                <a:gd name="connsiteX3" fmla="*/ 355477 w 355477"/>
                <a:gd name="connsiteY3" fmla="*/ 8446 h 512712"/>
                <a:gd name="connsiteX4" fmla="*/ 46210 w 355477"/>
                <a:gd name="connsiteY4" fmla="*/ 512713 h 512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77" h="512712">
                  <a:moveTo>
                    <a:pt x="46210" y="512713"/>
                  </a:moveTo>
                  <a:lnTo>
                    <a:pt x="0" y="482355"/>
                  </a:lnTo>
                  <a:lnTo>
                    <a:pt x="342624" y="0"/>
                  </a:lnTo>
                  <a:lnTo>
                    <a:pt x="355477" y="8446"/>
                  </a:lnTo>
                  <a:lnTo>
                    <a:pt x="46210" y="512713"/>
                  </a:lnTo>
                  <a:close/>
                </a:path>
              </a:pathLst>
            </a:custGeom>
            <a:solidFill>
              <a:srgbClr val="262626"/>
            </a:solidFill>
            <a:ln w="6120"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6E84EF97-B3C9-F527-3C77-9C2C2700A62F}"/>
                </a:ext>
              </a:extLst>
            </p:cNvPr>
            <p:cNvSpPr/>
            <p:nvPr/>
          </p:nvSpPr>
          <p:spPr>
            <a:xfrm>
              <a:off x="10401388" y="4070888"/>
              <a:ext cx="1498635" cy="903696"/>
            </a:xfrm>
            <a:custGeom>
              <a:avLst/>
              <a:gdLst>
                <a:gd name="connsiteX0" fmla="*/ 37951 w 1498635"/>
                <a:gd name="connsiteY0" fmla="*/ 645738 h 903696"/>
                <a:gd name="connsiteX1" fmla="*/ 116171 w 1498635"/>
                <a:gd name="connsiteY1" fmla="*/ 830149 h 903696"/>
                <a:gd name="connsiteX2" fmla="*/ 180680 w 1498635"/>
                <a:gd name="connsiteY2" fmla="*/ 815459 h 903696"/>
                <a:gd name="connsiteX3" fmla="*/ 365763 w 1498635"/>
                <a:gd name="connsiteY3" fmla="*/ 845756 h 903696"/>
                <a:gd name="connsiteX4" fmla="*/ 453776 w 1498635"/>
                <a:gd name="connsiteY4" fmla="*/ 813868 h 903696"/>
                <a:gd name="connsiteX5" fmla="*/ 661872 w 1498635"/>
                <a:gd name="connsiteY5" fmla="*/ 894903 h 903696"/>
                <a:gd name="connsiteX6" fmla="*/ 822780 w 1498635"/>
                <a:gd name="connsiteY6" fmla="*/ 773350 h 903696"/>
                <a:gd name="connsiteX7" fmla="*/ 932214 w 1498635"/>
                <a:gd name="connsiteY7" fmla="*/ 757743 h 903696"/>
                <a:gd name="connsiteX8" fmla="*/ 1044219 w 1498635"/>
                <a:gd name="connsiteY8" fmla="*/ 760987 h 903696"/>
                <a:gd name="connsiteX9" fmla="*/ 1263516 w 1498635"/>
                <a:gd name="connsiteY9" fmla="*/ 722367 h 903696"/>
                <a:gd name="connsiteX10" fmla="*/ 1482630 w 1498635"/>
                <a:gd name="connsiteY10" fmla="*/ 627622 h 903696"/>
                <a:gd name="connsiteX11" fmla="*/ 1408143 w 1498635"/>
                <a:gd name="connsiteY11" fmla="*/ 383598 h 903696"/>
                <a:gd name="connsiteX12" fmla="*/ 1307339 w 1498635"/>
                <a:gd name="connsiteY12" fmla="*/ 261372 h 903696"/>
                <a:gd name="connsiteX13" fmla="*/ 1159284 w 1498635"/>
                <a:gd name="connsiteY13" fmla="*/ 117480 h 903696"/>
                <a:gd name="connsiteX14" fmla="*/ 933010 w 1498635"/>
                <a:gd name="connsiteY14" fmla="*/ 28549 h 903696"/>
                <a:gd name="connsiteX15" fmla="*/ 745846 w 1498635"/>
                <a:gd name="connsiteY15" fmla="*/ 31793 h 903696"/>
                <a:gd name="connsiteX16" fmla="*/ 569148 w 1498635"/>
                <a:gd name="connsiteY16" fmla="*/ 106769 h 903696"/>
                <a:gd name="connsiteX17" fmla="*/ 380330 w 1498635"/>
                <a:gd name="connsiteY17" fmla="*/ 255803 h 903696"/>
                <a:gd name="connsiteX18" fmla="*/ 118190 w 1498635"/>
                <a:gd name="connsiteY18" fmla="*/ 441375 h 903696"/>
                <a:gd name="connsiteX19" fmla="*/ 38073 w 1498635"/>
                <a:gd name="connsiteY19" fmla="*/ 645800 h 903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8635" h="903696">
                  <a:moveTo>
                    <a:pt x="37951" y="645738"/>
                  </a:moveTo>
                  <a:cubicBezTo>
                    <a:pt x="37951" y="645738"/>
                    <a:pt x="-86846" y="787550"/>
                    <a:pt x="116171" y="830149"/>
                  </a:cubicBezTo>
                  <a:lnTo>
                    <a:pt x="180680" y="815459"/>
                  </a:lnTo>
                  <a:cubicBezTo>
                    <a:pt x="180680" y="815459"/>
                    <a:pt x="185822" y="913020"/>
                    <a:pt x="365763" y="845756"/>
                  </a:cubicBezTo>
                  <a:lnTo>
                    <a:pt x="453776" y="813868"/>
                  </a:lnTo>
                  <a:cubicBezTo>
                    <a:pt x="453776" y="813868"/>
                    <a:pt x="547052" y="937073"/>
                    <a:pt x="661872" y="894903"/>
                  </a:cubicBezTo>
                  <a:cubicBezTo>
                    <a:pt x="776693" y="852733"/>
                    <a:pt x="822780" y="773350"/>
                    <a:pt x="822780" y="773350"/>
                  </a:cubicBezTo>
                  <a:cubicBezTo>
                    <a:pt x="822780" y="773350"/>
                    <a:pt x="896838" y="785469"/>
                    <a:pt x="932214" y="757743"/>
                  </a:cubicBezTo>
                  <a:cubicBezTo>
                    <a:pt x="932214" y="757743"/>
                    <a:pt x="1008108" y="799913"/>
                    <a:pt x="1044219" y="760987"/>
                  </a:cubicBezTo>
                  <a:cubicBezTo>
                    <a:pt x="1044219" y="760987"/>
                    <a:pt x="1199985" y="841777"/>
                    <a:pt x="1263516" y="722367"/>
                  </a:cubicBezTo>
                  <a:cubicBezTo>
                    <a:pt x="1263516" y="722367"/>
                    <a:pt x="1440459" y="763374"/>
                    <a:pt x="1482630" y="627622"/>
                  </a:cubicBezTo>
                  <a:cubicBezTo>
                    <a:pt x="1524799" y="491869"/>
                    <a:pt x="1477978" y="402939"/>
                    <a:pt x="1408143" y="383598"/>
                  </a:cubicBezTo>
                  <a:cubicBezTo>
                    <a:pt x="1408143" y="383598"/>
                    <a:pt x="1391618" y="289098"/>
                    <a:pt x="1307339" y="261372"/>
                  </a:cubicBezTo>
                  <a:cubicBezTo>
                    <a:pt x="1307339" y="261372"/>
                    <a:pt x="1294792" y="103525"/>
                    <a:pt x="1159284" y="117480"/>
                  </a:cubicBezTo>
                  <a:cubicBezTo>
                    <a:pt x="1159284" y="117480"/>
                    <a:pt x="1146921" y="-44101"/>
                    <a:pt x="933010" y="28549"/>
                  </a:cubicBezTo>
                  <a:cubicBezTo>
                    <a:pt x="933010" y="28549"/>
                    <a:pt x="828717" y="-37797"/>
                    <a:pt x="745846" y="31793"/>
                  </a:cubicBezTo>
                  <a:cubicBezTo>
                    <a:pt x="745846" y="31793"/>
                    <a:pt x="597057" y="-41102"/>
                    <a:pt x="569148" y="106769"/>
                  </a:cubicBezTo>
                  <a:cubicBezTo>
                    <a:pt x="569148" y="106769"/>
                    <a:pt x="398019" y="92324"/>
                    <a:pt x="380330" y="255803"/>
                  </a:cubicBezTo>
                  <a:cubicBezTo>
                    <a:pt x="380330" y="255803"/>
                    <a:pt x="150996" y="215285"/>
                    <a:pt x="118190" y="441375"/>
                  </a:cubicBezTo>
                  <a:cubicBezTo>
                    <a:pt x="118190" y="441375"/>
                    <a:pt x="-68056" y="489544"/>
                    <a:pt x="38073" y="645800"/>
                  </a:cubicBezTo>
                  <a:close/>
                </a:path>
              </a:pathLst>
            </a:custGeom>
            <a:solidFill>
              <a:srgbClr val="595959"/>
            </a:solidFill>
            <a:ln w="612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00556C89-9F8C-4497-EF8C-143EC984FACE}"/>
                </a:ext>
              </a:extLst>
            </p:cNvPr>
            <p:cNvSpPr/>
            <p:nvPr/>
          </p:nvSpPr>
          <p:spPr>
            <a:xfrm>
              <a:off x="10581727" y="4178620"/>
              <a:ext cx="1142132" cy="688598"/>
            </a:xfrm>
            <a:custGeom>
              <a:avLst/>
              <a:gdLst>
                <a:gd name="connsiteX0" fmla="*/ 28924 w 1142132"/>
                <a:gd name="connsiteY0" fmla="*/ 492041 h 688598"/>
                <a:gd name="connsiteX1" fmla="*/ 88537 w 1142132"/>
                <a:gd name="connsiteY1" fmla="*/ 632568 h 688598"/>
                <a:gd name="connsiteX2" fmla="*/ 137685 w 1142132"/>
                <a:gd name="connsiteY2" fmla="*/ 621367 h 688598"/>
                <a:gd name="connsiteX3" fmla="*/ 278762 w 1142132"/>
                <a:gd name="connsiteY3" fmla="*/ 644441 h 688598"/>
                <a:gd name="connsiteX4" fmla="*/ 345843 w 1142132"/>
                <a:gd name="connsiteY4" fmla="*/ 620143 h 688598"/>
                <a:gd name="connsiteX5" fmla="*/ 504424 w 1142132"/>
                <a:gd name="connsiteY5" fmla="*/ 681899 h 688598"/>
                <a:gd name="connsiteX6" fmla="*/ 627079 w 1142132"/>
                <a:gd name="connsiteY6" fmla="*/ 589296 h 688598"/>
                <a:gd name="connsiteX7" fmla="*/ 710501 w 1142132"/>
                <a:gd name="connsiteY7" fmla="*/ 577422 h 688598"/>
                <a:gd name="connsiteX8" fmla="*/ 795821 w 1142132"/>
                <a:gd name="connsiteY8" fmla="*/ 579932 h 688598"/>
                <a:gd name="connsiteX9" fmla="*/ 962971 w 1142132"/>
                <a:gd name="connsiteY9" fmla="*/ 550492 h 688598"/>
                <a:gd name="connsiteX10" fmla="*/ 1129938 w 1142132"/>
                <a:gd name="connsiteY10" fmla="*/ 478270 h 688598"/>
                <a:gd name="connsiteX11" fmla="*/ 1073139 w 1142132"/>
                <a:gd name="connsiteY11" fmla="*/ 292330 h 688598"/>
                <a:gd name="connsiteX12" fmla="*/ 996327 w 1142132"/>
                <a:gd name="connsiteY12" fmla="*/ 199176 h 688598"/>
                <a:gd name="connsiteX13" fmla="*/ 883466 w 1142132"/>
                <a:gd name="connsiteY13" fmla="*/ 89497 h 688598"/>
                <a:gd name="connsiteX14" fmla="*/ 710990 w 1142132"/>
                <a:gd name="connsiteY14" fmla="*/ 21744 h 688598"/>
                <a:gd name="connsiteX15" fmla="*/ 568322 w 1142132"/>
                <a:gd name="connsiteY15" fmla="*/ 24253 h 688598"/>
                <a:gd name="connsiteX16" fmla="*/ 433672 w 1142132"/>
                <a:gd name="connsiteY16" fmla="*/ 81357 h 688598"/>
                <a:gd name="connsiteX17" fmla="*/ 289779 w 1142132"/>
                <a:gd name="connsiteY17" fmla="*/ 194892 h 688598"/>
                <a:gd name="connsiteX18" fmla="*/ 90006 w 1142132"/>
                <a:gd name="connsiteY18" fmla="*/ 336275 h 688598"/>
                <a:gd name="connsiteX19" fmla="*/ 28985 w 1142132"/>
                <a:gd name="connsiteY19" fmla="*/ 492041 h 68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42132" h="688598">
                  <a:moveTo>
                    <a:pt x="28924" y="492041"/>
                  </a:moveTo>
                  <a:cubicBezTo>
                    <a:pt x="28924" y="492041"/>
                    <a:pt x="-66189" y="600068"/>
                    <a:pt x="88537" y="632568"/>
                  </a:cubicBezTo>
                  <a:lnTo>
                    <a:pt x="137685" y="621367"/>
                  </a:lnTo>
                  <a:cubicBezTo>
                    <a:pt x="137685" y="621367"/>
                    <a:pt x="141602" y="695731"/>
                    <a:pt x="278762" y="644441"/>
                  </a:cubicBezTo>
                  <a:lnTo>
                    <a:pt x="345843" y="620143"/>
                  </a:lnTo>
                  <a:cubicBezTo>
                    <a:pt x="345843" y="620143"/>
                    <a:pt x="416901" y="714031"/>
                    <a:pt x="504424" y="681899"/>
                  </a:cubicBezTo>
                  <a:cubicBezTo>
                    <a:pt x="591947" y="649766"/>
                    <a:pt x="627079" y="589296"/>
                    <a:pt x="627079" y="589296"/>
                  </a:cubicBezTo>
                  <a:cubicBezTo>
                    <a:pt x="627079" y="589296"/>
                    <a:pt x="683509" y="598538"/>
                    <a:pt x="710501" y="577422"/>
                  </a:cubicBezTo>
                  <a:cubicBezTo>
                    <a:pt x="710501" y="577422"/>
                    <a:pt x="768339" y="609555"/>
                    <a:pt x="795821" y="579932"/>
                  </a:cubicBezTo>
                  <a:cubicBezTo>
                    <a:pt x="795821" y="579932"/>
                    <a:pt x="914496" y="641504"/>
                    <a:pt x="962971" y="550492"/>
                  </a:cubicBezTo>
                  <a:cubicBezTo>
                    <a:pt x="962971" y="550492"/>
                    <a:pt x="1097805" y="581706"/>
                    <a:pt x="1129938" y="478270"/>
                  </a:cubicBezTo>
                  <a:cubicBezTo>
                    <a:pt x="1162070" y="374834"/>
                    <a:pt x="1126387" y="307019"/>
                    <a:pt x="1073139" y="292330"/>
                  </a:cubicBezTo>
                  <a:cubicBezTo>
                    <a:pt x="1073139" y="292330"/>
                    <a:pt x="1060532" y="220292"/>
                    <a:pt x="996327" y="199176"/>
                  </a:cubicBezTo>
                  <a:cubicBezTo>
                    <a:pt x="996327" y="199176"/>
                    <a:pt x="986779" y="78848"/>
                    <a:pt x="883466" y="89497"/>
                  </a:cubicBezTo>
                  <a:cubicBezTo>
                    <a:pt x="883466" y="89497"/>
                    <a:pt x="874040" y="-33647"/>
                    <a:pt x="710990" y="21744"/>
                  </a:cubicBezTo>
                  <a:cubicBezTo>
                    <a:pt x="710990" y="21744"/>
                    <a:pt x="631485" y="-28812"/>
                    <a:pt x="568322" y="24253"/>
                  </a:cubicBezTo>
                  <a:cubicBezTo>
                    <a:pt x="568322" y="24253"/>
                    <a:pt x="454971" y="-31260"/>
                    <a:pt x="433672" y="81357"/>
                  </a:cubicBezTo>
                  <a:cubicBezTo>
                    <a:pt x="433672" y="81357"/>
                    <a:pt x="303244" y="70340"/>
                    <a:pt x="289779" y="194892"/>
                  </a:cubicBezTo>
                  <a:cubicBezTo>
                    <a:pt x="289779" y="194892"/>
                    <a:pt x="115039" y="164045"/>
                    <a:pt x="90006" y="336275"/>
                  </a:cubicBezTo>
                  <a:cubicBezTo>
                    <a:pt x="90006" y="336275"/>
                    <a:pt x="-51927" y="372998"/>
                    <a:pt x="28985" y="492041"/>
                  </a:cubicBezTo>
                  <a:close/>
                </a:path>
              </a:pathLst>
            </a:custGeom>
            <a:solidFill>
              <a:srgbClr val="8C8C8C"/>
            </a:solidFill>
            <a:ln w="6120"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4987FE0D-B58A-C23D-C9A5-4400D4AC1DFB}"/>
                </a:ext>
              </a:extLst>
            </p:cNvPr>
            <p:cNvSpPr/>
            <p:nvPr/>
          </p:nvSpPr>
          <p:spPr>
            <a:xfrm>
              <a:off x="10776766" y="4295090"/>
              <a:ext cx="756224" cy="456031"/>
            </a:xfrm>
            <a:custGeom>
              <a:avLst/>
              <a:gdLst>
                <a:gd name="connsiteX0" fmla="*/ 19152 w 756224"/>
                <a:gd name="connsiteY0" fmla="*/ 325873 h 456031"/>
                <a:gd name="connsiteX1" fmla="*/ 58629 w 756224"/>
                <a:gd name="connsiteY1" fmla="*/ 418904 h 456031"/>
                <a:gd name="connsiteX2" fmla="*/ 91190 w 756224"/>
                <a:gd name="connsiteY2" fmla="*/ 411499 h 456031"/>
                <a:gd name="connsiteX3" fmla="*/ 184589 w 756224"/>
                <a:gd name="connsiteY3" fmla="*/ 426800 h 456031"/>
                <a:gd name="connsiteX4" fmla="*/ 229023 w 756224"/>
                <a:gd name="connsiteY4" fmla="*/ 410703 h 456031"/>
                <a:gd name="connsiteX5" fmla="*/ 334050 w 756224"/>
                <a:gd name="connsiteY5" fmla="*/ 451588 h 456031"/>
                <a:gd name="connsiteX6" fmla="*/ 415269 w 756224"/>
                <a:gd name="connsiteY6" fmla="*/ 390260 h 456031"/>
                <a:gd name="connsiteX7" fmla="*/ 470476 w 756224"/>
                <a:gd name="connsiteY7" fmla="*/ 382365 h 456031"/>
                <a:gd name="connsiteX8" fmla="*/ 526968 w 756224"/>
                <a:gd name="connsiteY8" fmla="*/ 384018 h 456031"/>
                <a:gd name="connsiteX9" fmla="*/ 637626 w 756224"/>
                <a:gd name="connsiteY9" fmla="*/ 364493 h 456031"/>
                <a:gd name="connsiteX10" fmla="*/ 748162 w 756224"/>
                <a:gd name="connsiteY10" fmla="*/ 316692 h 456031"/>
                <a:gd name="connsiteX11" fmla="*/ 710583 w 756224"/>
                <a:gd name="connsiteY11" fmla="*/ 193548 h 456031"/>
                <a:gd name="connsiteX12" fmla="*/ 659722 w 756224"/>
                <a:gd name="connsiteY12" fmla="*/ 131854 h 456031"/>
                <a:gd name="connsiteX13" fmla="*/ 584990 w 756224"/>
                <a:gd name="connsiteY13" fmla="*/ 59265 h 456031"/>
                <a:gd name="connsiteX14" fmla="*/ 470782 w 756224"/>
                <a:gd name="connsiteY14" fmla="*/ 14402 h 456031"/>
                <a:gd name="connsiteX15" fmla="*/ 376343 w 756224"/>
                <a:gd name="connsiteY15" fmla="*/ 16054 h 456031"/>
                <a:gd name="connsiteX16" fmla="*/ 287167 w 756224"/>
                <a:gd name="connsiteY16" fmla="*/ 53879 h 456031"/>
                <a:gd name="connsiteX17" fmla="*/ 191872 w 756224"/>
                <a:gd name="connsiteY17" fmla="*/ 129100 h 456031"/>
                <a:gd name="connsiteX18" fmla="*/ 59547 w 756224"/>
                <a:gd name="connsiteY18" fmla="*/ 222743 h 456031"/>
                <a:gd name="connsiteX19" fmla="*/ 19152 w 756224"/>
                <a:gd name="connsiteY19" fmla="*/ 325873 h 45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6224" h="456031">
                  <a:moveTo>
                    <a:pt x="19152" y="325873"/>
                  </a:moveTo>
                  <a:cubicBezTo>
                    <a:pt x="19152" y="325873"/>
                    <a:pt x="-43828" y="397422"/>
                    <a:pt x="58629" y="418904"/>
                  </a:cubicBezTo>
                  <a:lnTo>
                    <a:pt x="91190" y="411499"/>
                  </a:lnTo>
                  <a:cubicBezTo>
                    <a:pt x="91190" y="411499"/>
                    <a:pt x="93760" y="460707"/>
                    <a:pt x="184589" y="426800"/>
                  </a:cubicBezTo>
                  <a:lnTo>
                    <a:pt x="229023" y="410703"/>
                  </a:lnTo>
                  <a:cubicBezTo>
                    <a:pt x="229023" y="410703"/>
                    <a:pt x="276090" y="472887"/>
                    <a:pt x="334050" y="451588"/>
                  </a:cubicBezTo>
                  <a:cubicBezTo>
                    <a:pt x="392011" y="430288"/>
                    <a:pt x="415269" y="390260"/>
                    <a:pt x="415269" y="390260"/>
                  </a:cubicBezTo>
                  <a:cubicBezTo>
                    <a:pt x="415269" y="390260"/>
                    <a:pt x="452604" y="396381"/>
                    <a:pt x="470476" y="382365"/>
                  </a:cubicBezTo>
                  <a:cubicBezTo>
                    <a:pt x="470476" y="382365"/>
                    <a:pt x="508790" y="403603"/>
                    <a:pt x="526968" y="384018"/>
                  </a:cubicBezTo>
                  <a:cubicBezTo>
                    <a:pt x="526968" y="384018"/>
                    <a:pt x="605555" y="424780"/>
                    <a:pt x="637626" y="364493"/>
                  </a:cubicBezTo>
                  <a:cubicBezTo>
                    <a:pt x="637626" y="364493"/>
                    <a:pt x="726925" y="385181"/>
                    <a:pt x="748162" y="316692"/>
                  </a:cubicBezTo>
                  <a:cubicBezTo>
                    <a:pt x="769400" y="248204"/>
                    <a:pt x="745837" y="203280"/>
                    <a:pt x="710583" y="193548"/>
                  </a:cubicBezTo>
                  <a:cubicBezTo>
                    <a:pt x="710583" y="193548"/>
                    <a:pt x="702259" y="145870"/>
                    <a:pt x="659722" y="131854"/>
                  </a:cubicBezTo>
                  <a:cubicBezTo>
                    <a:pt x="659722" y="131854"/>
                    <a:pt x="653356" y="52165"/>
                    <a:pt x="584990" y="59265"/>
                  </a:cubicBezTo>
                  <a:cubicBezTo>
                    <a:pt x="584990" y="59265"/>
                    <a:pt x="578747" y="-22260"/>
                    <a:pt x="470782" y="14402"/>
                  </a:cubicBezTo>
                  <a:cubicBezTo>
                    <a:pt x="470782" y="14402"/>
                    <a:pt x="418146" y="-19077"/>
                    <a:pt x="376343" y="16054"/>
                  </a:cubicBezTo>
                  <a:cubicBezTo>
                    <a:pt x="376343" y="16054"/>
                    <a:pt x="301245" y="-20730"/>
                    <a:pt x="287167" y="53879"/>
                  </a:cubicBezTo>
                  <a:cubicBezTo>
                    <a:pt x="287167" y="53879"/>
                    <a:pt x="200807" y="46595"/>
                    <a:pt x="191872" y="129100"/>
                  </a:cubicBezTo>
                  <a:cubicBezTo>
                    <a:pt x="191872" y="129100"/>
                    <a:pt x="76133" y="108657"/>
                    <a:pt x="59547" y="222743"/>
                  </a:cubicBezTo>
                  <a:cubicBezTo>
                    <a:pt x="59547" y="222743"/>
                    <a:pt x="-34464" y="247041"/>
                    <a:pt x="19152" y="325873"/>
                  </a:cubicBezTo>
                  <a:close/>
                </a:path>
              </a:pathLst>
            </a:custGeom>
            <a:solidFill>
              <a:srgbClr val="BFBFBF"/>
            </a:solidFill>
            <a:ln w="6120" cap="flat">
              <a:noFill/>
              <a:prstDash val="solid"/>
              <a:miter/>
            </a:ln>
          </p:spPr>
          <p:txBody>
            <a:bodyPr rtlCol="0" anchor="ctr"/>
            <a:lstStyle/>
            <a:p>
              <a:endParaRPr lang="en-IN"/>
            </a:p>
          </p:txBody>
        </p:sp>
      </p:grpSp>
      <p:grpSp>
        <p:nvGrpSpPr>
          <p:cNvPr id="70" name="Graphic 2">
            <a:extLst>
              <a:ext uri="{FF2B5EF4-FFF2-40B4-BE49-F238E27FC236}">
                <a16:creationId xmlns:a16="http://schemas.microsoft.com/office/drawing/2014/main" id="{915CBDF0-E18D-79E4-74BC-4B8652DA870B}"/>
              </a:ext>
            </a:extLst>
          </p:cNvPr>
          <p:cNvGrpSpPr/>
          <p:nvPr/>
        </p:nvGrpSpPr>
        <p:grpSpPr>
          <a:xfrm>
            <a:off x="3640049" y="5246209"/>
            <a:ext cx="1026415" cy="1505976"/>
            <a:chOff x="3097879" y="3834854"/>
            <a:chExt cx="1288287" cy="1832528"/>
          </a:xfrm>
        </p:grpSpPr>
        <p:sp>
          <p:nvSpPr>
            <p:cNvPr id="71" name="Freeform: Shape 70">
              <a:extLst>
                <a:ext uri="{FF2B5EF4-FFF2-40B4-BE49-F238E27FC236}">
                  <a16:creationId xmlns:a16="http://schemas.microsoft.com/office/drawing/2014/main" id="{C9245D23-E965-2F3A-26E6-D71F701D4670}"/>
                </a:ext>
              </a:extLst>
            </p:cNvPr>
            <p:cNvSpPr/>
            <p:nvPr/>
          </p:nvSpPr>
          <p:spPr>
            <a:xfrm>
              <a:off x="3741940" y="4381959"/>
              <a:ext cx="107353" cy="1285423"/>
            </a:xfrm>
            <a:custGeom>
              <a:avLst/>
              <a:gdLst>
                <a:gd name="connsiteX0" fmla="*/ 107353 w 107353"/>
                <a:gd name="connsiteY0" fmla="*/ 1285424 h 1285423"/>
                <a:gd name="connsiteX1" fmla="*/ 0 w 107353"/>
                <a:gd name="connsiteY1" fmla="*/ 1285424 h 1285423"/>
                <a:gd name="connsiteX2" fmla="*/ 25767 w 107353"/>
                <a:gd name="connsiteY2" fmla="*/ 0 h 1285423"/>
                <a:gd name="connsiteX3" fmla="*/ 76445 w 107353"/>
                <a:gd name="connsiteY3" fmla="*/ 0 h 1285423"/>
                <a:gd name="connsiteX4" fmla="*/ 107353 w 107353"/>
                <a:gd name="connsiteY4" fmla="*/ 1285424 h 1285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53" h="1285423">
                  <a:moveTo>
                    <a:pt x="107353" y="1285424"/>
                  </a:moveTo>
                  <a:lnTo>
                    <a:pt x="0" y="1285424"/>
                  </a:lnTo>
                  <a:lnTo>
                    <a:pt x="25767" y="0"/>
                  </a:lnTo>
                  <a:lnTo>
                    <a:pt x="76445" y="0"/>
                  </a:lnTo>
                  <a:lnTo>
                    <a:pt x="107353" y="1285424"/>
                  </a:lnTo>
                  <a:close/>
                </a:path>
              </a:pathLst>
            </a:custGeom>
            <a:solidFill>
              <a:srgbClr val="262626"/>
            </a:solidFill>
            <a:ln w="612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0E8982DC-7DAD-E279-7D06-59187B401D5A}"/>
                </a:ext>
              </a:extLst>
            </p:cNvPr>
            <p:cNvSpPr/>
            <p:nvPr/>
          </p:nvSpPr>
          <p:spPr>
            <a:xfrm>
              <a:off x="3597374" y="4381959"/>
              <a:ext cx="237352" cy="623064"/>
            </a:xfrm>
            <a:custGeom>
              <a:avLst/>
              <a:gdLst>
                <a:gd name="connsiteX0" fmla="*/ 237352 w 237352"/>
                <a:gd name="connsiteY0" fmla="*/ 606540 h 623064"/>
                <a:gd name="connsiteX1" fmla="*/ 186307 w 237352"/>
                <a:gd name="connsiteY1" fmla="*/ 623065 h 623064"/>
                <a:gd name="connsiteX2" fmla="*/ 0 w 237352"/>
                <a:gd name="connsiteY2" fmla="*/ 7834 h 623064"/>
                <a:gd name="connsiteX3" fmla="*/ 24115 w 237352"/>
                <a:gd name="connsiteY3" fmla="*/ 0 h 623064"/>
                <a:gd name="connsiteX4" fmla="*/ 237352 w 237352"/>
                <a:gd name="connsiteY4" fmla="*/ 606540 h 623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352" h="623064">
                  <a:moveTo>
                    <a:pt x="237352" y="606540"/>
                  </a:moveTo>
                  <a:lnTo>
                    <a:pt x="186307" y="623065"/>
                  </a:lnTo>
                  <a:lnTo>
                    <a:pt x="0" y="7834"/>
                  </a:lnTo>
                  <a:lnTo>
                    <a:pt x="24115" y="0"/>
                  </a:lnTo>
                  <a:lnTo>
                    <a:pt x="237352" y="606540"/>
                  </a:lnTo>
                  <a:close/>
                </a:path>
              </a:pathLst>
            </a:custGeom>
            <a:solidFill>
              <a:srgbClr val="262626"/>
            </a:solidFill>
            <a:ln w="612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3BB82790-496F-05D5-1564-CD3C972052D8}"/>
                </a:ext>
              </a:extLst>
            </p:cNvPr>
            <p:cNvSpPr/>
            <p:nvPr/>
          </p:nvSpPr>
          <p:spPr>
            <a:xfrm>
              <a:off x="3780315" y="4844422"/>
              <a:ext cx="346663" cy="374145"/>
            </a:xfrm>
            <a:custGeom>
              <a:avLst/>
              <a:gdLst>
                <a:gd name="connsiteX0" fmla="*/ 29500 w 346663"/>
                <a:gd name="connsiteY0" fmla="*/ 374145 h 374145"/>
                <a:gd name="connsiteX1" fmla="*/ 0 w 346663"/>
                <a:gd name="connsiteY1" fmla="*/ 346970 h 374145"/>
                <a:gd name="connsiteX2" fmla="*/ 332709 w 346663"/>
                <a:gd name="connsiteY2" fmla="*/ 0 h 374145"/>
                <a:gd name="connsiteX3" fmla="*/ 346664 w 346663"/>
                <a:gd name="connsiteY3" fmla="*/ 12853 h 374145"/>
                <a:gd name="connsiteX4" fmla="*/ 29500 w 346663"/>
                <a:gd name="connsiteY4" fmla="*/ 374145 h 37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63" h="374145">
                  <a:moveTo>
                    <a:pt x="29500" y="374145"/>
                  </a:moveTo>
                  <a:lnTo>
                    <a:pt x="0" y="346970"/>
                  </a:lnTo>
                  <a:lnTo>
                    <a:pt x="332709" y="0"/>
                  </a:lnTo>
                  <a:lnTo>
                    <a:pt x="346664" y="12853"/>
                  </a:lnTo>
                  <a:lnTo>
                    <a:pt x="29500" y="374145"/>
                  </a:lnTo>
                  <a:close/>
                </a:path>
              </a:pathLst>
            </a:custGeom>
            <a:solidFill>
              <a:srgbClr val="262626"/>
            </a:solidFill>
            <a:ln w="612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5FAFE3CF-A080-2243-A997-6ABE8336FDF0}"/>
                </a:ext>
              </a:extLst>
            </p:cNvPr>
            <p:cNvSpPr/>
            <p:nvPr/>
          </p:nvSpPr>
          <p:spPr>
            <a:xfrm>
              <a:off x="3978129" y="4936719"/>
              <a:ext cx="185267" cy="77056"/>
            </a:xfrm>
            <a:custGeom>
              <a:avLst/>
              <a:gdLst>
                <a:gd name="connsiteX0" fmla="*/ 5509 w 185267"/>
                <a:gd name="connsiteY0" fmla="*/ 77057 h 77056"/>
                <a:gd name="connsiteX1" fmla="*/ 0 w 185267"/>
                <a:gd name="connsiteY1" fmla="*/ 61878 h 77056"/>
                <a:gd name="connsiteX2" fmla="*/ 182635 w 185267"/>
                <a:gd name="connsiteY2" fmla="*/ 0 h 77056"/>
                <a:gd name="connsiteX3" fmla="*/ 185267 w 185267"/>
                <a:gd name="connsiteY3" fmla="*/ 7161 h 77056"/>
                <a:gd name="connsiteX4" fmla="*/ 5509 w 185267"/>
                <a:gd name="connsiteY4" fmla="*/ 77057 h 7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67" h="77056">
                  <a:moveTo>
                    <a:pt x="5509" y="77057"/>
                  </a:moveTo>
                  <a:lnTo>
                    <a:pt x="0" y="61878"/>
                  </a:lnTo>
                  <a:lnTo>
                    <a:pt x="182635" y="0"/>
                  </a:lnTo>
                  <a:lnTo>
                    <a:pt x="185267" y="7161"/>
                  </a:lnTo>
                  <a:lnTo>
                    <a:pt x="5509" y="77057"/>
                  </a:lnTo>
                  <a:close/>
                </a:path>
              </a:pathLst>
            </a:custGeom>
            <a:solidFill>
              <a:srgbClr val="262626"/>
            </a:solidFill>
            <a:ln w="612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B2164F81-662C-3349-5999-EB25D7636B4A}"/>
                </a:ext>
              </a:extLst>
            </p:cNvPr>
            <p:cNvSpPr/>
            <p:nvPr/>
          </p:nvSpPr>
          <p:spPr>
            <a:xfrm>
              <a:off x="3898409" y="4707049"/>
              <a:ext cx="440925" cy="260295"/>
            </a:xfrm>
            <a:custGeom>
              <a:avLst/>
              <a:gdLst>
                <a:gd name="connsiteX0" fmla="*/ 406799 w 440925"/>
                <a:gd name="connsiteY0" fmla="*/ 126295 h 260295"/>
                <a:gd name="connsiteX1" fmla="*/ 362976 w 440925"/>
                <a:gd name="connsiteY1" fmla="*/ 259416 h 260295"/>
                <a:gd name="connsiteX2" fmla="*/ 296263 w 440925"/>
                <a:gd name="connsiteY2" fmla="*/ 248889 h 260295"/>
                <a:gd name="connsiteX3" fmla="*/ 216146 w 440925"/>
                <a:gd name="connsiteY3" fmla="*/ 240565 h 260295"/>
                <a:gd name="connsiteX4" fmla="*/ 101203 w 440925"/>
                <a:gd name="connsiteY4" fmla="*/ 205005 h 260295"/>
                <a:gd name="connsiteX5" fmla="*/ 2052 w 440925"/>
                <a:gd name="connsiteY5" fmla="*/ 111117 h 260295"/>
                <a:gd name="connsiteX6" fmla="*/ 95083 w 440925"/>
                <a:gd name="connsiteY6" fmla="*/ 37916 h 260295"/>
                <a:gd name="connsiteX7" fmla="*/ 177709 w 440925"/>
                <a:gd name="connsiteY7" fmla="*/ 50891 h 260295"/>
                <a:gd name="connsiteX8" fmla="*/ 307158 w 440925"/>
                <a:gd name="connsiteY8" fmla="*/ 35590 h 260295"/>
                <a:gd name="connsiteX9" fmla="*/ 406860 w 440925"/>
                <a:gd name="connsiteY9" fmla="*/ 126295 h 26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925" h="260295">
                  <a:moveTo>
                    <a:pt x="406799" y="126295"/>
                  </a:moveTo>
                  <a:cubicBezTo>
                    <a:pt x="406799" y="126295"/>
                    <a:pt x="507481" y="210636"/>
                    <a:pt x="362976" y="259416"/>
                  </a:cubicBezTo>
                  <a:cubicBezTo>
                    <a:pt x="362976" y="259416"/>
                    <a:pt x="316950" y="261925"/>
                    <a:pt x="296263" y="248889"/>
                  </a:cubicBezTo>
                  <a:cubicBezTo>
                    <a:pt x="296263" y="248889"/>
                    <a:pt x="249074" y="279430"/>
                    <a:pt x="216146" y="240565"/>
                  </a:cubicBezTo>
                  <a:cubicBezTo>
                    <a:pt x="216146" y="240565"/>
                    <a:pt x="132846" y="252377"/>
                    <a:pt x="101203" y="205005"/>
                  </a:cubicBezTo>
                  <a:cubicBezTo>
                    <a:pt x="101203" y="205005"/>
                    <a:pt x="-16861" y="189581"/>
                    <a:pt x="2052" y="111117"/>
                  </a:cubicBezTo>
                  <a:cubicBezTo>
                    <a:pt x="2052" y="111117"/>
                    <a:pt x="12946" y="21696"/>
                    <a:pt x="95083" y="37916"/>
                  </a:cubicBezTo>
                  <a:cubicBezTo>
                    <a:pt x="95083" y="37916"/>
                    <a:pt x="142455" y="6150"/>
                    <a:pt x="177709" y="50891"/>
                  </a:cubicBezTo>
                  <a:cubicBezTo>
                    <a:pt x="177709" y="50891"/>
                    <a:pt x="223368" y="-52606"/>
                    <a:pt x="307158" y="35590"/>
                  </a:cubicBezTo>
                  <a:cubicBezTo>
                    <a:pt x="307158" y="35590"/>
                    <a:pt x="413042" y="45811"/>
                    <a:pt x="406860" y="126295"/>
                  </a:cubicBezTo>
                  <a:close/>
                </a:path>
              </a:pathLst>
            </a:custGeom>
            <a:solidFill>
              <a:srgbClr val="595959"/>
            </a:solidFill>
            <a:ln w="612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B580C7C3-3D94-F323-4ECC-B61B8D37F33A}"/>
                </a:ext>
              </a:extLst>
            </p:cNvPr>
            <p:cNvSpPr/>
            <p:nvPr/>
          </p:nvSpPr>
          <p:spPr>
            <a:xfrm>
              <a:off x="3951829" y="4751030"/>
              <a:ext cx="334603" cy="186872"/>
            </a:xfrm>
            <a:custGeom>
              <a:avLst/>
              <a:gdLst>
                <a:gd name="connsiteX0" fmla="*/ 308332 w 334603"/>
                <a:gd name="connsiteY0" fmla="*/ 91617 h 186872"/>
                <a:gd name="connsiteX1" fmla="*/ 275955 w 334603"/>
                <a:gd name="connsiteY1" fmla="*/ 186790 h 186872"/>
                <a:gd name="connsiteX2" fmla="*/ 225339 w 334603"/>
                <a:gd name="connsiteY2" fmla="*/ 178772 h 186872"/>
                <a:gd name="connsiteX3" fmla="*/ 164562 w 334603"/>
                <a:gd name="connsiteY3" fmla="*/ 172285 h 186872"/>
                <a:gd name="connsiteX4" fmla="*/ 77223 w 334603"/>
                <a:gd name="connsiteY4" fmla="*/ 146028 h 186872"/>
                <a:gd name="connsiteX5" fmla="*/ 1451 w 334603"/>
                <a:gd name="connsiteY5" fmla="*/ 78091 h 186872"/>
                <a:gd name="connsiteX6" fmla="*/ 71469 w 334603"/>
                <a:gd name="connsiteY6" fmla="*/ 26189 h 186872"/>
                <a:gd name="connsiteX7" fmla="*/ 134204 w 334603"/>
                <a:gd name="connsiteY7" fmla="*/ 36043 h 186872"/>
                <a:gd name="connsiteX8" fmla="*/ 232193 w 334603"/>
                <a:gd name="connsiteY8" fmla="*/ 25944 h 186872"/>
                <a:gd name="connsiteX9" fmla="*/ 308332 w 334603"/>
                <a:gd name="connsiteY9" fmla="*/ 91617 h 18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603" h="186872">
                  <a:moveTo>
                    <a:pt x="308332" y="91617"/>
                  </a:moveTo>
                  <a:cubicBezTo>
                    <a:pt x="308332" y="91617"/>
                    <a:pt x="385205" y="152760"/>
                    <a:pt x="275955" y="186790"/>
                  </a:cubicBezTo>
                  <a:cubicBezTo>
                    <a:pt x="275955" y="186790"/>
                    <a:pt x="241129" y="188259"/>
                    <a:pt x="225339" y="178772"/>
                  </a:cubicBezTo>
                  <a:cubicBezTo>
                    <a:pt x="225339" y="178772"/>
                    <a:pt x="189779" y="200378"/>
                    <a:pt x="164562" y="172285"/>
                  </a:cubicBezTo>
                  <a:cubicBezTo>
                    <a:pt x="164562" y="172285"/>
                    <a:pt x="101521" y="180180"/>
                    <a:pt x="77223" y="146028"/>
                  </a:cubicBezTo>
                  <a:cubicBezTo>
                    <a:pt x="77223" y="146028"/>
                    <a:pt x="-12381" y="134215"/>
                    <a:pt x="1451" y="78091"/>
                  </a:cubicBezTo>
                  <a:cubicBezTo>
                    <a:pt x="1451" y="78091"/>
                    <a:pt x="9102" y="14009"/>
                    <a:pt x="71469" y="26189"/>
                  </a:cubicBezTo>
                  <a:cubicBezTo>
                    <a:pt x="71469" y="26189"/>
                    <a:pt x="107152" y="3727"/>
                    <a:pt x="134204" y="36043"/>
                  </a:cubicBezTo>
                  <a:cubicBezTo>
                    <a:pt x="134204" y="36043"/>
                    <a:pt x="168112" y="-37831"/>
                    <a:pt x="232193" y="25944"/>
                  </a:cubicBezTo>
                  <a:cubicBezTo>
                    <a:pt x="232193" y="25944"/>
                    <a:pt x="312494" y="33962"/>
                    <a:pt x="308332" y="91617"/>
                  </a:cubicBezTo>
                  <a:close/>
                </a:path>
              </a:pathLst>
            </a:custGeom>
            <a:solidFill>
              <a:srgbClr val="8C8C8C"/>
            </a:solidFill>
            <a:ln w="612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775EB75-1941-E5B4-6CF4-D4D70BB03954}"/>
                </a:ext>
              </a:extLst>
            </p:cNvPr>
            <p:cNvSpPr/>
            <p:nvPr/>
          </p:nvSpPr>
          <p:spPr>
            <a:xfrm>
              <a:off x="4019053" y="4786638"/>
              <a:ext cx="202941" cy="113289"/>
            </a:xfrm>
            <a:custGeom>
              <a:avLst/>
              <a:gdLst>
                <a:gd name="connsiteX0" fmla="*/ 187003 w 202941"/>
                <a:gd name="connsiteY0" fmla="*/ 55520 h 113289"/>
                <a:gd name="connsiteX1" fmla="*/ 167356 w 202941"/>
                <a:gd name="connsiteY1" fmla="*/ 113236 h 113289"/>
                <a:gd name="connsiteX2" fmla="*/ 136631 w 202941"/>
                <a:gd name="connsiteY2" fmla="*/ 108401 h 113289"/>
                <a:gd name="connsiteX3" fmla="*/ 99786 w 202941"/>
                <a:gd name="connsiteY3" fmla="*/ 104484 h 113289"/>
                <a:gd name="connsiteX4" fmla="*/ 46844 w 202941"/>
                <a:gd name="connsiteY4" fmla="*/ 88571 h 113289"/>
                <a:gd name="connsiteX5" fmla="*/ 879 w 202941"/>
                <a:gd name="connsiteY5" fmla="*/ 47318 h 113289"/>
                <a:gd name="connsiteX6" fmla="*/ 43355 w 202941"/>
                <a:gd name="connsiteY6" fmla="*/ 15859 h 113289"/>
                <a:gd name="connsiteX7" fmla="*/ 81425 w 202941"/>
                <a:gd name="connsiteY7" fmla="*/ 21857 h 113289"/>
                <a:gd name="connsiteX8" fmla="*/ 140855 w 202941"/>
                <a:gd name="connsiteY8" fmla="*/ 15737 h 113289"/>
                <a:gd name="connsiteX9" fmla="*/ 187064 w 202941"/>
                <a:gd name="connsiteY9" fmla="*/ 55581 h 1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941" h="113289">
                  <a:moveTo>
                    <a:pt x="187003" y="55520"/>
                  </a:moveTo>
                  <a:cubicBezTo>
                    <a:pt x="187003" y="55520"/>
                    <a:pt x="233641" y="92610"/>
                    <a:pt x="167356" y="113236"/>
                  </a:cubicBezTo>
                  <a:cubicBezTo>
                    <a:pt x="167356" y="113236"/>
                    <a:pt x="146241" y="114154"/>
                    <a:pt x="136631" y="108401"/>
                  </a:cubicBezTo>
                  <a:cubicBezTo>
                    <a:pt x="136631" y="108401"/>
                    <a:pt x="115088" y="121499"/>
                    <a:pt x="99786" y="104484"/>
                  </a:cubicBezTo>
                  <a:cubicBezTo>
                    <a:pt x="99786" y="104484"/>
                    <a:pt x="61533" y="109258"/>
                    <a:pt x="46844" y="88571"/>
                  </a:cubicBezTo>
                  <a:cubicBezTo>
                    <a:pt x="46844" y="88571"/>
                    <a:pt x="-7506" y="81409"/>
                    <a:pt x="879" y="47318"/>
                  </a:cubicBezTo>
                  <a:cubicBezTo>
                    <a:pt x="879" y="47318"/>
                    <a:pt x="5531" y="8453"/>
                    <a:pt x="43355" y="15859"/>
                  </a:cubicBezTo>
                  <a:cubicBezTo>
                    <a:pt x="43355" y="15859"/>
                    <a:pt x="65022" y="2210"/>
                    <a:pt x="81425" y="21857"/>
                  </a:cubicBezTo>
                  <a:cubicBezTo>
                    <a:pt x="81425" y="21857"/>
                    <a:pt x="101990" y="-22945"/>
                    <a:pt x="140855" y="15737"/>
                  </a:cubicBezTo>
                  <a:cubicBezTo>
                    <a:pt x="140855" y="15737"/>
                    <a:pt x="189574" y="20633"/>
                    <a:pt x="187064" y="55581"/>
                  </a:cubicBezTo>
                  <a:close/>
                </a:path>
              </a:pathLst>
            </a:custGeom>
            <a:solidFill>
              <a:srgbClr val="BFBFBF"/>
            </a:solidFill>
            <a:ln w="6120" cap="flat">
              <a:noFill/>
              <a:prstDash val="solid"/>
              <a:miter/>
            </a:ln>
          </p:spPr>
          <p:txBody>
            <a:bodyPr rtlCol="0" anchor="ctr"/>
            <a:lstStyle/>
            <a:p>
              <a:endParaRPr lang="en-IN"/>
            </a:p>
          </p:txBody>
        </p:sp>
        <p:grpSp>
          <p:nvGrpSpPr>
            <p:cNvPr id="78" name="Graphic 2">
              <a:extLst>
                <a:ext uri="{FF2B5EF4-FFF2-40B4-BE49-F238E27FC236}">
                  <a16:creationId xmlns:a16="http://schemas.microsoft.com/office/drawing/2014/main" id="{3AED73A4-5EC2-1E37-FF0C-2DFA388A0A5B}"/>
                </a:ext>
              </a:extLst>
            </p:cNvPr>
            <p:cNvGrpSpPr/>
            <p:nvPr/>
          </p:nvGrpSpPr>
          <p:grpSpPr>
            <a:xfrm>
              <a:off x="3097879" y="3834854"/>
              <a:ext cx="1288287" cy="776832"/>
              <a:chOff x="3097879" y="3834854"/>
              <a:chExt cx="1288287" cy="776832"/>
            </a:xfrm>
          </p:grpSpPr>
          <p:sp>
            <p:nvSpPr>
              <p:cNvPr id="79" name="Freeform: Shape 78">
                <a:extLst>
                  <a:ext uri="{FF2B5EF4-FFF2-40B4-BE49-F238E27FC236}">
                    <a16:creationId xmlns:a16="http://schemas.microsoft.com/office/drawing/2014/main" id="{5727789F-959D-A7BF-0729-24B9265CE79B}"/>
                  </a:ext>
                </a:extLst>
              </p:cNvPr>
              <p:cNvSpPr/>
              <p:nvPr/>
            </p:nvSpPr>
            <p:spPr>
              <a:xfrm>
                <a:off x="3097879" y="3834854"/>
                <a:ext cx="1288287" cy="776832"/>
              </a:xfrm>
              <a:custGeom>
                <a:avLst/>
                <a:gdLst>
                  <a:gd name="connsiteX0" fmla="*/ 32625 w 1288287"/>
                  <a:gd name="connsiteY0" fmla="*/ 555123 h 776832"/>
                  <a:gd name="connsiteX1" fmla="*/ 99889 w 1288287"/>
                  <a:gd name="connsiteY1" fmla="*/ 713643 h 776832"/>
                  <a:gd name="connsiteX2" fmla="*/ 155341 w 1288287"/>
                  <a:gd name="connsiteY2" fmla="*/ 701035 h 776832"/>
                  <a:gd name="connsiteX3" fmla="*/ 314473 w 1288287"/>
                  <a:gd name="connsiteY3" fmla="*/ 727047 h 776832"/>
                  <a:gd name="connsiteX4" fmla="*/ 390122 w 1288287"/>
                  <a:gd name="connsiteY4" fmla="*/ 699627 h 776832"/>
                  <a:gd name="connsiteX5" fmla="*/ 569024 w 1288287"/>
                  <a:gd name="connsiteY5" fmla="*/ 769279 h 776832"/>
                  <a:gd name="connsiteX6" fmla="*/ 707347 w 1288287"/>
                  <a:gd name="connsiteY6" fmla="*/ 664802 h 776832"/>
                  <a:gd name="connsiteX7" fmla="*/ 801419 w 1288287"/>
                  <a:gd name="connsiteY7" fmla="*/ 651398 h 776832"/>
                  <a:gd name="connsiteX8" fmla="*/ 897694 w 1288287"/>
                  <a:gd name="connsiteY8" fmla="*/ 654214 h 776832"/>
                  <a:gd name="connsiteX9" fmla="*/ 1086205 w 1288287"/>
                  <a:gd name="connsiteY9" fmla="*/ 620979 h 776832"/>
                  <a:gd name="connsiteX10" fmla="*/ 1274532 w 1288287"/>
                  <a:gd name="connsiteY10" fmla="*/ 539516 h 776832"/>
                  <a:gd name="connsiteX11" fmla="*/ 1210512 w 1288287"/>
                  <a:gd name="connsiteY11" fmla="*/ 329767 h 776832"/>
                  <a:gd name="connsiteX12" fmla="*/ 1123846 w 1288287"/>
                  <a:gd name="connsiteY12" fmla="*/ 224678 h 776832"/>
                  <a:gd name="connsiteX13" fmla="*/ 996540 w 1288287"/>
                  <a:gd name="connsiteY13" fmla="*/ 100983 h 776832"/>
                  <a:gd name="connsiteX14" fmla="*/ 802031 w 1288287"/>
                  <a:gd name="connsiteY14" fmla="*/ 24538 h 776832"/>
                  <a:gd name="connsiteX15" fmla="*/ 641123 w 1288287"/>
                  <a:gd name="connsiteY15" fmla="*/ 27354 h 776832"/>
                  <a:gd name="connsiteX16" fmla="*/ 489213 w 1288287"/>
                  <a:gd name="connsiteY16" fmla="*/ 91802 h 776832"/>
                  <a:gd name="connsiteX17" fmla="*/ 326898 w 1288287"/>
                  <a:gd name="connsiteY17" fmla="*/ 219904 h 776832"/>
                  <a:gd name="connsiteX18" fmla="*/ 101542 w 1288287"/>
                  <a:gd name="connsiteY18" fmla="*/ 379404 h 776832"/>
                  <a:gd name="connsiteX19" fmla="*/ 32686 w 1288287"/>
                  <a:gd name="connsiteY19" fmla="*/ 555123 h 77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8287" h="776832">
                    <a:moveTo>
                      <a:pt x="32625" y="555123"/>
                    </a:moveTo>
                    <a:cubicBezTo>
                      <a:pt x="32625" y="555123"/>
                      <a:pt x="-74667" y="676982"/>
                      <a:pt x="99889" y="713643"/>
                    </a:cubicBezTo>
                    <a:lnTo>
                      <a:pt x="155341" y="701035"/>
                    </a:lnTo>
                    <a:cubicBezTo>
                      <a:pt x="155341" y="701035"/>
                      <a:pt x="159747" y="784886"/>
                      <a:pt x="314473" y="727047"/>
                    </a:cubicBezTo>
                    <a:lnTo>
                      <a:pt x="390122" y="699627"/>
                    </a:lnTo>
                    <a:cubicBezTo>
                      <a:pt x="390122" y="699627"/>
                      <a:pt x="470301" y="805512"/>
                      <a:pt x="569024" y="769279"/>
                    </a:cubicBezTo>
                    <a:cubicBezTo>
                      <a:pt x="667747" y="733045"/>
                      <a:pt x="707347" y="664802"/>
                      <a:pt x="707347" y="664802"/>
                    </a:cubicBezTo>
                    <a:cubicBezTo>
                      <a:pt x="707347" y="664802"/>
                      <a:pt x="771000" y="675207"/>
                      <a:pt x="801419" y="651398"/>
                    </a:cubicBezTo>
                    <a:cubicBezTo>
                      <a:pt x="801419" y="651398"/>
                      <a:pt x="866663" y="687631"/>
                      <a:pt x="897694" y="654214"/>
                    </a:cubicBezTo>
                    <a:cubicBezTo>
                      <a:pt x="897694" y="654214"/>
                      <a:pt x="1031549" y="723681"/>
                      <a:pt x="1086205" y="620979"/>
                    </a:cubicBezTo>
                    <a:cubicBezTo>
                      <a:pt x="1086205" y="620979"/>
                      <a:pt x="1238299" y="656233"/>
                      <a:pt x="1274532" y="539516"/>
                    </a:cubicBezTo>
                    <a:cubicBezTo>
                      <a:pt x="1310765" y="422859"/>
                      <a:pt x="1270554" y="346414"/>
                      <a:pt x="1210512" y="329767"/>
                    </a:cubicBezTo>
                    <a:cubicBezTo>
                      <a:pt x="1210512" y="329767"/>
                      <a:pt x="1196312" y="248487"/>
                      <a:pt x="1123846" y="224678"/>
                    </a:cubicBezTo>
                    <a:cubicBezTo>
                      <a:pt x="1123846" y="224678"/>
                      <a:pt x="1113012" y="88987"/>
                      <a:pt x="996540" y="100983"/>
                    </a:cubicBezTo>
                    <a:cubicBezTo>
                      <a:pt x="996540" y="100983"/>
                      <a:pt x="985951" y="-37891"/>
                      <a:pt x="802031" y="24538"/>
                    </a:cubicBezTo>
                    <a:cubicBezTo>
                      <a:pt x="802031" y="24538"/>
                      <a:pt x="712366" y="-32505"/>
                      <a:pt x="641123" y="27354"/>
                    </a:cubicBezTo>
                    <a:cubicBezTo>
                      <a:pt x="641123" y="27354"/>
                      <a:pt x="513266" y="-35320"/>
                      <a:pt x="489213" y="91802"/>
                    </a:cubicBezTo>
                    <a:cubicBezTo>
                      <a:pt x="489213" y="91802"/>
                      <a:pt x="342138" y="79378"/>
                      <a:pt x="326898" y="219904"/>
                    </a:cubicBezTo>
                    <a:cubicBezTo>
                      <a:pt x="326898" y="219904"/>
                      <a:pt x="129757" y="185079"/>
                      <a:pt x="101542" y="379404"/>
                    </a:cubicBezTo>
                    <a:cubicBezTo>
                      <a:pt x="101542" y="379404"/>
                      <a:pt x="-58570" y="420840"/>
                      <a:pt x="32686" y="555123"/>
                    </a:cubicBezTo>
                    <a:close/>
                  </a:path>
                </a:pathLst>
              </a:custGeom>
              <a:solidFill>
                <a:srgbClr val="595959"/>
              </a:solidFill>
              <a:ln w="6120"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FE2E65A3-FCD3-9C99-C28D-ABFEE80F9A54}"/>
                  </a:ext>
                </a:extLst>
              </p:cNvPr>
              <p:cNvSpPr/>
              <p:nvPr/>
            </p:nvSpPr>
            <p:spPr>
              <a:xfrm>
                <a:off x="3252831" y="3927486"/>
                <a:ext cx="981632" cy="592020"/>
              </a:xfrm>
              <a:custGeom>
                <a:avLst/>
                <a:gdLst>
                  <a:gd name="connsiteX0" fmla="*/ 24870 w 981632"/>
                  <a:gd name="connsiteY0" fmla="*/ 423013 h 592020"/>
                  <a:gd name="connsiteX1" fmla="*/ 76099 w 981632"/>
                  <a:gd name="connsiteY1" fmla="*/ 543831 h 592020"/>
                  <a:gd name="connsiteX2" fmla="*/ 118330 w 981632"/>
                  <a:gd name="connsiteY2" fmla="*/ 534222 h 592020"/>
                  <a:gd name="connsiteX3" fmla="*/ 239576 w 981632"/>
                  <a:gd name="connsiteY3" fmla="*/ 554053 h 592020"/>
                  <a:gd name="connsiteX4" fmla="*/ 297232 w 981632"/>
                  <a:gd name="connsiteY4" fmla="*/ 533182 h 592020"/>
                  <a:gd name="connsiteX5" fmla="*/ 433535 w 981632"/>
                  <a:gd name="connsiteY5" fmla="*/ 586246 h 592020"/>
                  <a:gd name="connsiteX6" fmla="*/ 538929 w 981632"/>
                  <a:gd name="connsiteY6" fmla="*/ 506619 h 592020"/>
                  <a:gd name="connsiteX7" fmla="*/ 610600 w 981632"/>
                  <a:gd name="connsiteY7" fmla="*/ 496398 h 592020"/>
                  <a:gd name="connsiteX8" fmla="*/ 683985 w 981632"/>
                  <a:gd name="connsiteY8" fmla="*/ 498540 h 592020"/>
                  <a:gd name="connsiteX9" fmla="*/ 827632 w 981632"/>
                  <a:gd name="connsiteY9" fmla="*/ 473201 h 592020"/>
                  <a:gd name="connsiteX10" fmla="*/ 971158 w 981632"/>
                  <a:gd name="connsiteY10" fmla="*/ 411139 h 592020"/>
                  <a:gd name="connsiteX11" fmla="*/ 922377 w 981632"/>
                  <a:gd name="connsiteY11" fmla="*/ 251272 h 592020"/>
                  <a:gd name="connsiteX12" fmla="*/ 856338 w 981632"/>
                  <a:gd name="connsiteY12" fmla="*/ 171217 h 592020"/>
                  <a:gd name="connsiteX13" fmla="*/ 759328 w 981632"/>
                  <a:gd name="connsiteY13" fmla="*/ 76961 h 592020"/>
                  <a:gd name="connsiteX14" fmla="*/ 611090 w 981632"/>
                  <a:gd name="connsiteY14" fmla="*/ 18694 h 592020"/>
                  <a:gd name="connsiteX15" fmla="*/ 488497 w 981632"/>
                  <a:gd name="connsiteY15" fmla="*/ 20836 h 592020"/>
                  <a:gd name="connsiteX16" fmla="*/ 372758 w 981632"/>
                  <a:gd name="connsiteY16" fmla="*/ 69923 h 592020"/>
                  <a:gd name="connsiteX17" fmla="*/ 249063 w 981632"/>
                  <a:gd name="connsiteY17" fmla="*/ 167544 h 592020"/>
                  <a:gd name="connsiteX18" fmla="*/ 77322 w 981632"/>
                  <a:gd name="connsiteY18" fmla="*/ 289097 h 592020"/>
                  <a:gd name="connsiteX19" fmla="*/ 24870 w 981632"/>
                  <a:gd name="connsiteY19" fmla="*/ 423013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1632" h="592020">
                    <a:moveTo>
                      <a:pt x="24870" y="423013"/>
                    </a:moveTo>
                    <a:cubicBezTo>
                      <a:pt x="24870" y="423013"/>
                      <a:pt x="-56900" y="515922"/>
                      <a:pt x="76099" y="543831"/>
                    </a:cubicBezTo>
                    <a:lnTo>
                      <a:pt x="118330" y="534222"/>
                    </a:lnTo>
                    <a:cubicBezTo>
                      <a:pt x="118330" y="534222"/>
                      <a:pt x="121696" y="598120"/>
                      <a:pt x="239576" y="554053"/>
                    </a:cubicBezTo>
                    <a:lnTo>
                      <a:pt x="297232" y="533182"/>
                    </a:lnTo>
                    <a:cubicBezTo>
                      <a:pt x="297232" y="533182"/>
                      <a:pt x="358314" y="613911"/>
                      <a:pt x="433535" y="586246"/>
                    </a:cubicBezTo>
                    <a:cubicBezTo>
                      <a:pt x="508756" y="558643"/>
                      <a:pt x="538929" y="506619"/>
                      <a:pt x="538929" y="506619"/>
                    </a:cubicBezTo>
                    <a:cubicBezTo>
                      <a:pt x="538929" y="506619"/>
                      <a:pt x="587404" y="514575"/>
                      <a:pt x="610600" y="496398"/>
                    </a:cubicBezTo>
                    <a:cubicBezTo>
                      <a:pt x="610600" y="496398"/>
                      <a:pt x="660298" y="524001"/>
                      <a:pt x="683985" y="498540"/>
                    </a:cubicBezTo>
                    <a:cubicBezTo>
                      <a:pt x="683985" y="498540"/>
                      <a:pt x="786013" y="551482"/>
                      <a:pt x="827632" y="473201"/>
                    </a:cubicBezTo>
                    <a:cubicBezTo>
                      <a:pt x="827632" y="473201"/>
                      <a:pt x="943554" y="500070"/>
                      <a:pt x="971158" y="411139"/>
                    </a:cubicBezTo>
                    <a:cubicBezTo>
                      <a:pt x="998761" y="322209"/>
                      <a:pt x="968098" y="263942"/>
                      <a:pt x="922377" y="251272"/>
                    </a:cubicBezTo>
                    <a:cubicBezTo>
                      <a:pt x="922377" y="251272"/>
                      <a:pt x="911544" y="189333"/>
                      <a:pt x="856338" y="171217"/>
                    </a:cubicBezTo>
                    <a:cubicBezTo>
                      <a:pt x="856338" y="171217"/>
                      <a:pt x="848075" y="67842"/>
                      <a:pt x="759328" y="76961"/>
                    </a:cubicBezTo>
                    <a:cubicBezTo>
                      <a:pt x="759328" y="76961"/>
                      <a:pt x="751249" y="-28862"/>
                      <a:pt x="611090" y="18694"/>
                    </a:cubicBezTo>
                    <a:cubicBezTo>
                      <a:pt x="611090" y="18694"/>
                      <a:pt x="542785" y="-24761"/>
                      <a:pt x="488497" y="20836"/>
                    </a:cubicBezTo>
                    <a:cubicBezTo>
                      <a:pt x="488497" y="20836"/>
                      <a:pt x="391058" y="-26903"/>
                      <a:pt x="372758" y="69923"/>
                    </a:cubicBezTo>
                    <a:cubicBezTo>
                      <a:pt x="372758" y="69923"/>
                      <a:pt x="260631" y="60436"/>
                      <a:pt x="249063" y="167544"/>
                    </a:cubicBezTo>
                    <a:cubicBezTo>
                      <a:pt x="249063" y="167544"/>
                      <a:pt x="98867" y="140981"/>
                      <a:pt x="77322" y="289097"/>
                    </a:cubicBezTo>
                    <a:cubicBezTo>
                      <a:pt x="77322" y="289097"/>
                      <a:pt x="-44720" y="320679"/>
                      <a:pt x="24870" y="423013"/>
                    </a:cubicBezTo>
                    <a:close/>
                  </a:path>
                </a:pathLst>
              </a:custGeom>
              <a:solidFill>
                <a:srgbClr val="8C8C8C"/>
              </a:solidFill>
              <a:ln w="6120"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16F16BB-E021-CD9F-0F07-AE4A69A0CE37}"/>
                  </a:ext>
                </a:extLst>
              </p:cNvPr>
              <p:cNvSpPr/>
              <p:nvPr/>
            </p:nvSpPr>
            <p:spPr>
              <a:xfrm>
                <a:off x="3431718" y="4034229"/>
                <a:ext cx="628099" cy="378778"/>
              </a:xfrm>
              <a:custGeom>
                <a:avLst/>
                <a:gdLst>
                  <a:gd name="connsiteX0" fmla="*/ 15887 w 628099"/>
                  <a:gd name="connsiteY0" fmla="*/ 270673 h 378778"/>
                  <a:gd name="connsiteX1" fmla="*/ 48693 w 628099"/>
                  <a:gd name="connsiteY1" fmla="*/ 347914 h 378778"/>
                  <a:gd name="connsiteX2" fmla="*/ 75746 w 628099"/>
                  <a:gd name="connsiteY2" fmla="*/ 341793 h 378778"/>
                  <a:gd name="connsiteX3" fmla="*/ 153292 w 628099"/>
                  <a:gd name="connsiteY3" fmla="*/ 354462 h 378778"/>
                  <a:gd name="connsiteX4" fmla="*/ 190199 w 628099"/>
                  <a:gd name="connsiteY4" fmla="*/ 341120 h 378778"/>
                  <a:gd name="connsiteX5" fmla="*/ 277416 w 628099"/>
                  <a:gd name="connsiteY5" fmla="*/ 375089 h 378778"/>
                  <a:gd name="connsiteX6" fmla="*/ 344863 w 628099"/>
                  <a:gd name="connsiteY6" fmla="*/ 324166 h 378778"/>
                  <a:gd name="connsiteX7" fmla="*/ 390706 w 628099"/>
                  <a:gd name="connsiteY7" fmla="*/ 317617 h 378778"/>
                  <a:gd name="connsiteX8" fmla="*/ 437650 w 628099"/>
                  <a:gd name="connsiteY8" fmla="*/ 318964 h 378778"/>
                  <a:gd name="connsiteX9" fmla="*/ 529579 w 628099"/>
                  <a:gd name="connsiteY9" fmla="*/ 302744 h 378778"/>
                  <a:gd name="connsiteX10" fmla="*/ 621387 w 628099"/>
                  <a:gd name="connsiteY10" fmla="*/ 263022 h 378778"/>
                  <a:gd name="connsiteX11" fmla="*/ 590172 w 628099"/>
                  <a:gd name="connsiteY11" fmla="*/ 160749 h 378778"/>
                  <a:gd name="connsiteX12" fmla="*/ 547941 w 628099"/>
                  <a:gd name="connsiteY12" fmla="*/ 109521 h 378778"/>
                  <a:gd name="connsiteX13" fmla="*/ 485879 w 628099"/>
                  <a:gd name="connsiteY13" fmla="*/ 49234 h 378778"/>
                  <a:gd name="connsiteX14" fmla="*/ 391073 w 628099"/>
                  <a:gd name="connsiteY14" fmla="*/ 11960 h 378778"/>
                  <a:gd name="connsiteX15" fmla="*/ 312609 w 628099"/>
                  <a:gd name="connsiteY15" fmla="*/ 13307 h 378778"/>
                  <a:gd name="connsiteX16" fmla="*/ 238551 w 628099"/>
                  <a:gd name="connsiteY16" fmla="*/ 44705 h 378778"/>
                  <a:gd name="connsiteX17" fmla="*/ 159413 w 628099"/>
                  <a:gd name="connsiteY17" fmla="*/ 107134 h 378778"/>
                  <a:gd name="connsiteX18" fmla="*/ 49550 w 628099"/>
                  <a:gd name="connsiteY18" fmla="*/ 184864 h 378778"/>
                  <a:gd name="connsiteX19" fmla="*/ 16010 w 628099"/>
                  <a:gd name="connsiteY19" fmla="*/ 270551 h 37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8099" h="378778">
                    <a:moveTo>
                      <a:pt x="15887" y="270673"/>
                    </a:moveTo>
                    <a:cubicBezTo>
                      <a:pt x="15887" y="270673"/>
                      <a:pt x="-36381" y="330103"/>
                      <a:pt x="48693" y="347914"/>
                    </a:cubicBezTo>
                    <a:lnTo>
                      <a:pt x="75746" y="341793"/>
                    </a:lnTo>
                    <a:cubicBezTo>
                      <a:pt x="75746" y="341793"/>
                      <a:pt x="77888" y="382678"/>
                      <a:pt x="153292" y="354462"/>
                    </a:cubicBezTo>
                    <a:lnTo>
                      <a:pt x="190199" y="341120"/>
                    </a:lnTo>
                    <a:cubicBezTo>
                      <a:pt x="190199" y="341120"/>
                      <a:pt x="229309" y="392777"/>
                      <a:pt x="277416" y="375089"/>
                    </a:cubicBezTo>
                    <a:cubicBezTo>
                      <a:pt x="325523" y="357400"/>
                      <a:pt x="344863" y="324166"/>
                      <a:pt x="344863" y="324166"/>
                    </a:cubicBezTo>
                    <a:cubicBezTo>
                      <a:pt x="344863" y="324166"/>
                      <a:pt x="375894" y="329246"/>
                      <a:pt x="390706" y="317617"/>
                    </a:cubicBezTo>
                    <a:cubicBezTo>
                      <a:pt x="390706" y="317617"/>
                      <a:pt x="422532" y="335305"/>
                      <a:pt x="437650" y="318964"/>
                    </a:cubicBezTo>
                    <a:cubicBezTo>
                      <a:pt x="437650" y="318964"/>
                      <a:pt x="502894" y="352810"/>
                      <a:pt x="529579" y="302744"/>
                    </a:cubicBezTo>
                    <a:cubicBezTo>
                      <a:pt x="529579" y="302744"/>
                      <a:pt x="603699" y="319943"/>
                      <a:pt x="621387" y="263022"/>
                    </a:cubicBezTo>
                    <a:cubicBezTo>
                      <a:pt x="639075" y="206163"/>
                      <a:pt x="619428" y="168889"/>
                      <a:pt x="590172" y="160749"/>
                    </a:cubicBezTo>
                    <a:cubicBezTo>
                      <a:pt x="590172" y="160749"/>
                      <a:pt x="583256" y="121150"/>
                      <a:pt x="547941" y="109521"/>
                    </a:cubicBezTo>
                    <a:cubicBezTo>
                      <a:pt x="547941" y="109521"/>
                      <a:pt x="542677" y="43358"/>
                      <a:pt x="485879" y="49234"/>
                    </a:cubicBezTo>
                    <a:cubicBezTo>
                      <a:pt x="485879" y="49234"/>
                      <a:pt x="480738" y="-18459"/>
                      <a:pt x="391073" y="11960"/>
                    </a:cubicBezTo>
                    <a:cubicBezTo>
                      <a:pt x="391073" y="11960"/>
                      <a:pt x="347373" y="-15827"/>
                      <a:pt x="312609" y="13307"/>
                    </a:cubicBezTo>
                    <a:cubicBezTo>
                      <a:pt x="312609" y="13307"/>
                      <a:pt x="250241" y="-17234"/>
                      <a:pt x="238551" y="44705"/>
                    </a:cubicBezTo>
                    <a:cubicBezTo>
                      <a:pt x="238551" y="44705"/>
                      <a:pt x="166819" y="38646"/>
                      <a:pt x="159413" y="107134"/>
                    </a:cubicBezTo>
                    <a:cubicBezTo>
                      <a:pt x="159413" y="107134"/>
                      <a:pt x="63321" y="90180"/>
                      <a:pt x="49550" y="184864"/>
                    </a:cubicBezTo>
                    <a:cubicBezTo>
                      <a:pt x="49550" y="184864"/>
                      <a:pt x="-28486" y="205062"/>
                      <a:pt x="16010" y="270551"/>
                    </a:cubicBezTo>
                    <a:close/>
                  </a:path>
                </a:pathLst>
              </a:custGeom>
              <a:solidFill>
                <a:srgbClr val="BFBFBF"/>
              </a:solidFill>
              <a:ln w="6120" cap="flat">
                <a:noFill/>
                <a:prstDash val="solid"/>
                <a:miter/>
              </a:ln>
            </p:spPr>
            <p:txBody>
              <a:bodyPr rtlCol="0" anchor="ctr"/>
              <a:lstStyle/>
              <a:p>
                <a:endParaRPr lang="en-IN"/>
              </a:p>
            </p:txBody>
          </p:sp>
        </p:grpSp>
      </p:grpSp>
      <p:sp>
        <p:nvSpPr>
          <p:cNvPr id="98" name="Freeform: Shape 97">
            <a:extLst>
              <a:ext uri="{FF2B5EF4-FFF2-40B4-BE49-F238E27FC236}">
                <a16:creationId xmlns:a16="http://schemas.microsoft.com/office/drawing/2014/main" id="{5CF1525D-611B-AD0B-0FE0-F161F478D5B5}"/>
              </a:ext>
            </a:extLst>
          </p:cNvPr>
          <p:cNvSpPr/>
          <p:nvPr/>
        </p:nvSpPr>
        <p:spPr>
          <a:xfrm>
            <a:off x="-1" y="6211452"/>
            <a:ext cx="9901049" cy="646548"/>
          </a:xfrm>
          <a:custGeom>
            <a:avLst/>
            <a:gdLst>
              <a:gd name="connsiteX0" fmla="*/ 1671909 w 10152692"/>
              <a:gd name="connsiteY0" fmla="*/ 68 h 725903"/>
              <a:gd name="connsiteX1" fmla="*/ 1942154 w 10152692"/>
              <a:gd name="connsiteY1" fmla="*/ 23014 h 725903"/>
              <a:gd name="connsiteX2" fmla="*/ 2448954 w 10152692"/>
              <a:gd name="connsiteY2" fmla="*/ 137185 h 725903"/>
              <a:gd name="connsiteX3" fmla="*/ 2474423 w 10152692"/>
              <a:gd name="connsiteY3" fmla="*/ 142616 h 725903"/>
              <a:gd name="connsiteX4" fmla="*/ 2725339 w 10152692"/>
              <a:gd name="connsiteY4" fmla="*/ 196123 h 725903"/>
              <a:gd name="connsiteX5" fmla="*/ 4136859 w 10152692"/>
              <a:gd name="connsiteY5" fmla="*/ 300928 h 725903"/>
              <a:gd name="connsiteX6" fmla="*/ 5767075 w 10152692"/>
              <a:gd name="connsiteY6" fmla="*/ 50991 h 725903"/>
              <a:gd name="connsiteX7" fmla="*/ 6331565 w 10152692"/>
              <a:gd name="connsiteY7" fmla="*/ 87944 h 725903"/>
              <a:gd name="connsiteX8" fmla="*/ 8662575 w 10152692"/>
              <a:gd name="connsiteY8" fmla="*/ 395103 h 725903"/>
              <a:gd name="connsiteX9" fmla="*/ 9841351 w 10152692"/>
              <a:gd name="connsiteY9" fmla="*/ 624655 h 725903"/>
              <a:gd name="connsiteX10" fmla="*/ 10152692 w 10152692"/>
              <a:gd name="connsiteY10" fmla="*/ 725903 h 725903"/>
              <a:gd name="connsiteX11" fmla="*/ 1189393 w 10152692"/>
              <a:gd name="connsiteY11" fmla="*/ 725903 h 725903"/>
              <a:gd name="connsiteX12" fmla="*/ 0 w 10152692"/>
              <a:gd name="connsiteY12" fmla="*/ 725903 h 725903"/>
              <a:gd name="connsiteX13" fmla="*/ 0 w 10152692"/>
              <a:gd name="connsiteY13" fmla="*/ 330520 h 725903"/>
              <a:gd name="connsiteX14" fmla="*/ 52106 w 10152692"/>
              <a:gd name="connsiteY14" fmla="*/ 314776 h 725903"/>
              <a:gd name="connsiteX15" fmla="*/ 1671909 w 10152692"/>
              <a:gd name="connsiteY15" fmla="*/ 68 h 72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52692" h="725903">
                <a:moveTo>
                  <a:pt x="1671909" y="68"/>
                </a:moveTo>
                <a:cubicBezTo>
                  <a:pt x="1772815" y="-772"/>
                  <a:pt x="1864464" y="6134"/>
                  <a:pt x="1942154" y="23014"/>
                </a:cubicBezTo>
                <a:cubicBezTo>
                  <a:pt x="2097534" y="56774"/>
                  <a:pt x="2268692" y="97147"/>
                  <a:pt x="2448954" y="137185"/>
                </a:cubicBezTo>
                <a:lnTo>
                  <a:pt x="2474423" y="142616"/>
                </a:lnTo>
                <a:lnTo>
                  <a:pt x="2725339" y="196123"/>
                </a:lnTo>
                <a:cubicBezTo>
                  <a:pt x="3194580" y="291040"/>
                  <a:pt x="3699854" y="362156"/>
                  <a:pt x="4136859" y="300928"/>
                </a:cubicBezTo>
                <a:cubicBezTo>
                  <a:pt x="4661265" y="227502"/>
                  <a:pt x="5207060" y="69126"/>
                  <a:pt x="5767075" y="50991"/>
                </a:cubicBezTo>
                <a:cubicBezTo>
                  <a:pt x="5953747" y="44947"/>
                  <a:pt x="6141999" y="54484"/>
                  <a:pt x="6331565" y="87944"/>
                </a:cubicBezTo>
                <a:cubicBezTo>
                  <a:pt x="6859981" y="181235"/>
                  <a:pt x="7947197" y="322655"/>
                  <a:pt x="8662575" y="395103"/>
                </a:cubicBezTo>
                <a:cubicBezTo>
                  <a:pt x="9061966" y="435559"/>
                  <a:pt x="9456526" y="512396"/>
                  <a:pt x="9841351" y="624655"/>
                </a:cubicBezTo>
                <a:lnTo>
                  <a:pt x="10152692" y="725903"/>
                </a:lnTo>
                <a:lnTo>
                  <a:pt x="1189393" y="725903"/>
                </a:lnTo>
                <a:lnTo>
                  <a:pt x="0" y="725903"/>
                </a:lnTo>
                <a:lnTo>
                  <a:pt x="0" y="330520"/>
                </a:lnTo>
                <a:lnTo>
                  <a:pt x="52106" y="314776"/>
                </a:lnTo>
                <a:cubicBezTo>
                  <a:pt x="431451" y="202081"/>
                  <a:pt x="1167381" y="4264"/>
                  <a:pt x="1671909" y="68"/>
                </a:cubicBezTo>
                <a:close/>
              </a:path>
            </a:pathLst>
          </a:custGeom>
          <a:solidFill>
            <a:srgbClr val="595959"/>
          </a:solidFill>
          <a:ln w="6120" cap="flat">
            <a:noFill/>
            <a:prstDash val="solid"/>
            <a:miter/>
          </a:ln>
        </p:spPr>
        <p:txBody>
          <a:bodyPr rtlCol="0" anchor="ctr"/>
          <a:lstStyle/>
          <a:p>
            <a:endParaRPr lang="en-IN"/>
          </a:p>
        </p:txBody>
      </p:sp>
      <p:sp>
        <p:nvSpPr>
          <p:cNvPr id="133" name="TextBox 132">
            <a:extLst>
              <a:ext uri="{FF2B5EF4-FFF2-40B4-BE49-F238E27FC236}">
                <a16:creationId xmlns:a16="http://schemas.microsoft.com/office/drawing/2014/main" id="{49DBF11E-7D61-147A-5630-2BDA4147F900}"/>
              </a:ext>
            </a:extLst>
          </p:cNvPr>
          <p:cNvSpPr txBox="1"/>
          <p:nvPr/>
        </p:nvSpPr>
        <p:spPr>
          <a:xfrm>
            <a:off x="3147116" y="758803"/>
            <a:ext cx="5897768" cy="1077218"/>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ЗАКЛУЧОК И ИДНИ НАСОКИ </a:t>
            </a:r>
          </a:p>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НА ИСТРАЖУВАЊЕТО</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134" name="TextBox 133">
            <a:extLst>
              <a:ext uri="{FF2B5EF4-FFF2-40B4-BE49-F238E27FC236}">
                <a16:creationId xmlns:a16="http://schemas.microsoft.com/office/drawing/2014/main" id="{569915B9-7851-7A18-2138-A92E5ECF14D3}"/>
              </a:ext>
            </a:extLst>
          </p:cNvPr>
          <p:cNvSpPr txBox="1"/>
          <p:nvPr/>
        </p:nvSpPr>
        <p:spPr>
          <a:xfrm>
            <a:off x="1092200" y="2215965"/>
            <a:ext cx="10007600" cy="1350563"/>
          </a:xfrm>
          <a:prstGeom prst="rect">
            <a:avLst/>
          </a:prstGeom>
          <a:noFill/>
        </p:spPr>
        <p:txBody>
          <a:bodyPr wrap="square" rtlCol="0">
            <a:spAutoFit/>
          </a:bodyPr>
          <a:lstStyle/>
          <a:p>
            <a:pPr marL="0" indent="0" algn="ctr">
              <a:lnSpc>
                <a:spcPct val="150000"/>
              </a:lnSpc>
              <a:buNone/>
            </a:pPr>
            <a:r>
              <a:rPr lang="en-US" sz="1400" dirty="0">
                <a:latin typeface="Open Sans" panose="020B0606030504020204" pitchFamily="34" charset="0"/>
                <a:ea typeface="Open Sans" panose="020B0606030504020204" pitchFamily="34" charset="0"/>
                <a:cs typeface="Open Sans" panose="020B0606030504020204" pitchFamily="34" charset="0"/>
              </a:rPr>
              <a:t>A wildfire, forest fire, bushfire, wildland fire or rural fire is an unplanned, uncontrolled and unpredictable fire in an area of combustible vegetation starting in rural and urban areas. Forests fires are as old as the forests themselves. They pose a threat not only to the forest wealth but also to the entire regime to fauna and flora seriously disturbing the bio-diversity and the ecology and environment of a region. </a:t>
            </a:r>
          </a:p>
        </p:txBody>
      </p:sp>
    </p:spTree>
    <p:extLst>
      <p:ext uri="{BB962C8B-B14F-4D97-AF65-F5344CB8AC3E}">
        <p14:creationId xmlns:p14="http://schemas.microsoft.com/office/powerpoint/2010/main" val="2077280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BB7E99BE-604A-AB61-58E9-5DED61097F72}"/>
              </a:ext>
            </a:extLst>
          </p:cNvPr>
          <p:cNvSpPr/>
          <p:nvPr/>
        </p:nvSpPr>
        <p:spPr>
          <a:xfrm>
            <a:off x="-1756068" y="4951466"/>
            <a:ext cx="8345377" cy="2051528"/>
          </a:xfrm>
          <a:custGeom>
            <a:avLst/>
            <a:gdLst>
              <a:gd name="connsiteX0" fmla="*/ 9943359 w 10374257"/>
              <a:gd name="connsiteY0" fmla="*/ 1635682 h 2227772"/>
              <a:gd name="connsiteX1" fmla="*/ 9297050 w 10374257"/>
              <a:gd name="connsiteY1" fmla="*/ 969630 h 2227772"/>
              <a:gd name="connsiteX2" fmla="*/ 7780694 w 10374257"/>
              <a:gd name="connsiteY2" fmla="*/ 192594 h 2227772"/>
              <a:gd name="connsiteX3" fmla="*/ 5187052 w 10374257"/>
              <a:gd name="connsiteY3" fmla="*/ 6876 h 2227772"/>
              <a:gd name="connsiteX4" fmla="*/ 2593410 w 10374257"/>
              <a:gd name="connsiteY4" fmla="*/ 192594 h 2227772"/>
              <a:gd name="connsiteX5" fmla="*/ 1077053 w 10374257"/>
              <a:gd name="connsiteY5" fmla="*/ 969630 h 2227772"/>
              <a:gd name="connsiteX6" fmla="*/ 430744 w 10374257"/>
              <a:gd name="connsiteY6" fmla="*/ 1635682 h 2227772"/>
              <a:gd name="connsiteX7" fmla="*/ 0 w 10374257"/>
              <a:gd name="connsiteY7" fmla="*/ 2227772 h 2227772"/>
              <a:gd name="connsiteX8" fmla="*/ 10374257 w 10374257"/>
              <a:gd name="connsiteY8" fmla="*/ 2227772 h 2227772"/>
              <a:gd name="connsiteX9" fmla="*/ 9943359 w 10374257"/>
              <a:gd name="connsiteY9" fmla="*/ 1635759 h 2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74257" h="2227772">
                <a:moveTo>
                  <a:pt x="9943359" y="1635682"/>
                </a:moveTo>
                <a:lnTo>
                  <a:pt x="9297050" y="969630"/>
                </a:lnTo>
                <a:cubicBezTo>
                  <a:pt x="9297050" y="969630"/>
                  <a:pt x="8168556" y="550300"/>
                  <a:pt x="7780694" y="192594"/>
                </a:cubicBezTo>
                <a:cubicBezTo>
                  <a:pt x="7579551" y="7108"/>
                  <a:pt x="6336988" y="-14873"/>
                  <a:pt x="5187052" y="6876"/>
                </a:cubicBezTo>
                <a:cubicBezTo>
                  <a:pt x="4037116" y="-14950"/>
                  <a:pt x="2794553" y="7108"/>
                  <a:pt x="2593410" y="192594"/>
                </a:cubicBezTo>
                <a:cubicBezTo>
                  <a:pt x="2205548" y="550300"/>
                  <a:pt x="1077053" y="969630"/>
                  <a:pt x="1077053" y="969630"/>
                </a:cubicBezTo>
                <a:lnTo>
                  <a:pt x="430744" y="1635682"/>
                </a:lnTo>
                <a:lnTo>
                  <a:pt x="0" y="2227772"/>
                </a:lnTo>
                <a:lnTo>
                  <a:pt x="10374257" y="2227772"/>
                </a:lnTo>
                <a:lnTo>
                  <a:pt x="9943359" y="1635759"/>
                </a:lnTo>
                <a:close/>
              </a:path>
            </a:pathLst>
          </a:custGeom>
          <a:solidFill>
            <a:srgbClr val="595959"/>
          </a:solidFill>
          <a:ln w="7712"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1F45AE4-0A27-DBA8-F94C-60DAFB3F3EC1}"/>
              </a:ext>
            </a:extLst>
          </p:cNvPr>
          <p:cNvSpPr/>
          <p:nvPr/>
        </p:nvSpPr>
        <p:spPr>
          <a:xfrm>
            <a:off x="5156485" y="5208486"/>
            <a:ext cx="7268225" cy="1786734"/>
          </a:xfrm>
          <a:custGeom>
            <a:avLst/>
            <a:gdLst>
              <a:gd name="connsiteX0" fmla="*/ 9943359 w 10374257"/>
              <a:gd name="connsiteY0" fmla="*/ 1635682 h 2227772"/>
              <a:gd name="connsiteX1" fmla="*/ 9297050 w 10374257"/>
              <a:gd name="connsiteY1" fmla="*/ 969630 h 2227772"/>
              <a:gd name="connsiteX2" fmla="*/ 7780694 w 10374257"/>
              <a:gd name="connsiteY2" fmla="*/ 192594 h 2227772"/>
              <a:gd name="connsiteX3" fmla="*/ 5187052 w 10374257"/>
              <a:gd name="connsiteY3" fmla="*/ 6876 h 2227772"/>
              <a:gd name="connsiteX4" fmla="*/ 2593410 w 10374257"/>
              <a:gd name="connsiteY4" fmla="*/ 192594 h 2227772"/>
              <a:gd name="connsiteX5" fmla="*/ 1077053 w 10374257"/>
              <a:gd name="connsiteY5" fmla="*/ 969630 h 2227772"/>
              <a:gd name="connsiteX6" fmla="*/ 430744 w 10374257"/>
              <a:gd name="connsiteY6" fmla="*/ 1635682 h 2227772"/>
              <a:gd name="connsiteX7" fmla="*/ 0 w 10374257"/>
              <a:gd name="connsiteY7" fmla="*/ 2227772 h 2227772"/>
              <a:gd name="connsiteX8" fmla="*/ 10374257 w 10374257"/>
              <a:gd name="connsiteY8" fmla="*/ 2227772 h 2227772"/>
              <a:gd name="connsiteX9" fmla="*/ 9943359 w 10374257"/>
              <a:gd name="connsiteY9" fmla="*/ 1635759 h 2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74257" h="2227772">
                <a:moveTo>
                  <a:pt x="9943359" y="1635682"/>
                </a:moveTo>
                <a:lnTo>
                  <a:pt x="9297050" y="969630"/>
                </a:lnTo>
                <a:cubicBezTo>
                  <a:pt x="9297050" y="969630"/>
                  <a:pt x="8168556" y="550300"/>
                  <a:pt x="7780694" y="192594"/>
                </a:cubicBezTo>
                <a:cubicBezTo>
                  <a:pt x="7579551" y="7108"/>
                  <a:pt x="6336988" y="-14873"/>
                  <a:pt x="5187052" y="6876"/>
                </a:cubicBezTo>
                <a:cubicBezTo>
                  <a:pt x="4037116" y="-14950"/>
                  <a:pt x="2794553" y="7108"/>
                  <a:pt x="2593410" y="192594"/>
                </a:cubicBezTo>
                <a:cubicBezTo>
                  <a:pt x="2205548" y="550300"/>
                  <a:pt x="1077053" y="969630"/>
                  <a:pt x="1077053" y="969630"/>
                </a:cubicBezTo>
                <a:lnTo>
                  <a:pt x="430744" y="1635682"/>
                </a:lnTo>
                <a:lnTo>
                  <a:pt x="0" y="2227772"/>
                </a:lnTo>
                <a:lnTo>
                  <a:pt x="10374257" y="2227772"/>
                </a:lnTo>
                <a:lnTo>
                  <a:pt x="9943359" y="1635759"/>
                </a:lnTo>
                <a:close/>
              </a:path>
            </a:pathLst>
          </a:custGeom>
          <a:solidFill>
            <a:schemeClr val="accent5"/>
          </a:solidFill>
          <a:ln w="7712" cap="flat">
            <a:noFill/>
            <a:prstDash val="solid"/>
            <a:miter/>
          </a:ln>
        </p:spPr>
        <p:txBody>
          <a:bodyPr rtlCol="0" anchor="ctr"/>
          <a:lstStyle/>
          <a:p>
            <a:endParaRPr lang="en-IN"/>
          </a:p>
        </p:txBody>
      </p:sp>
      <p:sp>
        <p:nvSpPr>
          <p:cNvPr id="2" name="TextBox 1">
            <a:extLst>
              <a:ext uri="{FF2B5EF4-FFF2-40B4-BE49-F238E27FC236}">
                <a16:creationId xmlns:a16="http://schemas.microsoft.com/office/drawing/2014/main" id="{B32372EB-30F8-05D1-9AFD-510242F752B6}"/>
              </a:ext>
            </a:extLst>
          </p:cNvPr>
          <p:cNvSpPr txBox="1"/>
          <p:nvPr/>
        </p:nvSpPr>
        <p:spPr>
          <a:xfrm>
            <a:off x="3277502" y="1771133"/>
            <a:ext cx="5579990" cy="1323439"/>
          </a:xfrm>
          <a:prstGeom prst="rect">
            <a:avLst/>
          </a:prstGeom>
          <a:noFill/>
        </p:spPr>
        <p:txBody>
          <a:bodyPr wrap="square" rtlCol="0">
            <a:spAutoFit/>
          </a:bodyPr>
          <a:lstStyle/>
          <a:p>
            <a:pPr algn="ctr"/>
            <a:r>
              <a:rPr lang="mk-MK" sz="4000" dirty="0">
                <a:solidFill>
                  <a:schemeClr val="tx1">
                    <a:lumMod val="85000"/>
                    <a:lumOff val="15000"/>
                  </a:schemeClr>
                </a:solidFill>
                <a:latin typeface="Roboto Medium" panose="02000000000000000000" pitchFamily="2" charset="0"/>
                <a:ea typeface="Roboto Medium" panose="02000000000000000000" pitchFamily="2" charset="0"/>
                <a:cs typeface="Poppins" panose="00000500000000000000" pitchFamily="50" charset="0"/>
              </a:rPr>
              <a:t>БЛАГОДАРАМ </a:t>
            </a:r>
            <a:br>
              <a:rPr lang="mk-MK" sz="4000" dirty="0">
                <a:solidFill>
                  <a:schemeClr val="tx1">
                    <a:lumMod val="85000"/>
                    <a:lumOff val="15000"/>
                  </a:schemeClr>
                </a:solidFill>
                <a:latin typeface="Roboto Medium" panose="02000000000000000000" pitchFamily="2" charset="0"/>
                <a:ea typeface="Roboto Medium" panose="02000000000000000000" pitchFamily="2" charset="0"/>
                <a:cs typeface="Poppins" panose="00000500000000000000" pitchFamily="50" charset="0"/>
              </a:rPr>
            </a:br>
            <a:r>
              <a:rPr lang="mk-MK" sz="4000" dirty="0">
                <a:solidFill>
                  <a:schemeClr val="tx1">
                    <a:lumMod val="85000"/>
                    <a:lumOff val="15000"/>
                  </a:schemeClr>
                </a:solidFill>
                <a:latin typeface="Roboto Medium" panose="02000000000000000000" pitchFamily="2" charset="0"/>
                <a:ea typeface="Roboto Medium" panose="02000000000000000000" pitchFamily="2" charset="0"/>
                <a:cs typeface="Poppins" panose="00000500000000000000" pitchFamily="50" charset="0"/>
              </a:rPr>
              <a:t>ЗА ВНИМАНИЕТО</a:t>
            </a:r>
            <a:endParaRPr lang="en-IN" sz="4000" dirty="0">
              <a:solidFill>
                <a:schemeClr val="tx1">
                  <a:lumMod val="85000"/>
                  <a:lumOff val="15000"/>
                </a:schemeClr>
              </a:solidFill>
              <a:latin typeface="Roboto Medium" panose="02000000000000000000" pitchFamily="2" charset="0"/>
              <a:ea typeface="Roboto Medium" panose="02000000000000000000" pitchFamily="2" charset="0"/>
              <a:cs typeface="Poppins" panose="00000500000000000000" pitchFamily="50" charset="0"/>
            </a:endParaRPr>
          </a:p>
        </p:txBody>
      </p:sp>
      <p:grpSp>
        <p:nvGrpSpPr>
          <p:cNvPr id="107" name="Group 106">
            <a:extLst>
              <a:ext uri="{FF2B5EF4-FFF2-40B4-BE49-F238E27FC236}">
                <a16:creationId xmlns:a16="http://schemas.microsoft.com/office/drawing/2014/main" id="{020D3C84-9C2D-DF76-CAC1-1BC6B48B4219}"/>
              </a:ext>
            </a:extLst>
          </p:cNvPr>
          <p:cNvGrpSpPr/>
          <p:nvPr/>
        </p:nvGrpSpPr>
        <p:grpSpPr>
          <a:xfrm>
            <a:off x="8313420" y="2651760"/>
            <a:ext cx="2567940" cy="3300314"/>
            <a:chOff x="7095641" y="1189470"/>
            <a:chExt cx="3989645" cy="4479059"/>
          </a:xfrm>
        </p:grpSpPr>
        <p:grpSp>
          <p:nvGrpSpPr>
            <p:cNvPr id="3" name="Group 2">
              <a:extLst>
                <a:ext uri="{FF2B5EF4-FFF2-40B4-BE49-F238E27FC236}">
                  <a16:creationId xmlns:a16="http://schemas.microsoft.com/office/drawing/2014/main" id="{FFDB1C07-1BFD-E6A4-0DF8-48E371AB8F68}"/>
                </a:ext>
              </a:extLst>
            </p:cNvPr>
            <p:cNvGrpSpPr/>
            <p:nvPr/>
          </p:nvGrpSpPr>
          <p:grpSpPr>
            <a:xfrm>
              <a:off x="8031598" y="1802508"/>
              <a:ext cx="1869425" cy="3866021"/>
              <a:chOff x="9284540" y="2246996"/>
              <a:chExt cx="1869425" cy="3866021"/>
            </a:xfrm>
          </p:grpSpPr>
          <p:grpSp>
            <p:nvGrpSpPr>
              <p:cNvPr id="4" name="Group 3">
                <a:extLst>
                  <a:ext uri="{FF2B5EF4-FFF2-40B4-BE49-F238E27FC236}">
                    <a16:creationId xmlns:a16="http://schemas.microsoft.com/office/drawing/2014/main" id="{D069D71C-AC55-517A-9867-21D2AF73BE5E}"/>
                  </a:ext>
                </a:extLst>
              </p:cNvPr>
              <p:cNvGrpSpPr/>
              <p:nvPr/>
            </p:nvGrpSpPr>
            <p:grpSpPr>
              <a:xfrm rot="168201">
                <a:off x="10342166" y="2753599"/>
                <a:ext cx="770830" cy="1339478"/>
                <a:chOff x="10316683" y="2597838"/>
                <a:chExt cx="770830" cy="1339478"/>
              </a:xfrm>
            </p:grpSpPr>
            <p:sp>
              <p:nvSpPr>
                <p:cNvPr id="21" name="Freeform: Shape 20">
                  <a:extLst>
                    <a:ext uri="{FF2B5EF4-FFF2-40B4-BE49-F238E27FC236}">
                      <a16:creationId xmlns:a16="http://schemas.microsoft.com/office/drawing/2014/main" id="{4C1E6D29-7518-7263-86CE-E5C8D8FB531B}"/>
                    </a:ext>
                  </a:extLst>
                </p:cNvPr>
                <p:cNvSpPr/>
                <p:nvPr/>
              </p:nvSpPr>
              <p:spPr>
                <a:xfrm>
                  <a:off x="10316683" y="2597838"/>
                  <a:ext cx="770830" cy="1339478"/>
                </a:xfrm>
                <a:custGeom>
                  <a:avLst/>
                  <a:gdLst>
                    <a:gd name="connsiteX0" fmla="*/ 396021 w 770830"/>
                    <a:gd name="connsiteY0" fmla="*/ 1339479 h 1339478"/>
                    <a:gd name="connsiteX1" fmla="*/ 229523 w 770830"/>
                    <a:gd name="connsiteY1" fmla="*/ 880628 h 1339478"/>
                    <a:gd name="connsiteX2" fmla="*/ 21879 w 770830"/>
                    <a:gd name="connsiteY2" fmla="*/ 217370 h 1339478"/>
                    <a:gd name="connsiteX3" fmla="*/ 309851 w 770830"/>
                    <a:gd name="connsiteY3" fmla="*/ 3693 h 1339478"/>
                    <a:gd name="connsiteX4" fmla="*/ 765147 w 770830"/>
                    <a:gd name="connsiteY4" fmla="*/ 383867 h 1339478"/>
                    <a:gd name="connsiteX5" fmla="*/ 451584 w 770830"/>
                    <a:gd name="connsiteY5" fmla="*/ 1339416 h 1339478"/>
                    <a:gd name="connsiteX6" fmla="*/ 396085 w 770830"/>
                    <a:gd name="connsiteY6" fmla="*/ 1339416 h 13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830" h="1339478">
                      <a:moveTo>
                        <a:pt x="396021" y="1339479"/>
                      </a:moveTo>
                      <a:cubicBezTo>
                        <a:pt x="396021" y="1339479"/>
                        <a:pt x="384909" y="1138756"/>
                        <a:pt x="229523" y="880628"/>
                      </a:cubicBezTo>
                      <a:cubicBezTo>
                        <a:pt x="74139" y="622564"/>
                        <a:pt x="-52480" y="350594"/>
                        <a:pt x="21879" y="217370"/>
                      </a:cubicBezTo>
                      <a:cubicBezTo>
                        <a:pt x="96301" y="84147"/>
                        <a:pt x="110017" y="21917"/>
                        <a:pt x="309851" y="3693"/>
                      </a:cubicBezTo>
                      <a:cubicBezTo>
                        <a:pt x="509623" y="-14532"/>
                        <a:pt x="726285" y="23124"/>
                        <a:pt x="765147" y="383867"/>
                      </a:cubicBezTo>
                      <a:cubicBezTo>
                        <a:pt x="804009" y="744611"/>
                        <a:pt x="637511" y="921332"/>
                        <a:pt x="451584" y="1339416"/>
                      </a:cubicBezTo>
                      <a:lnTo>
                        <a:pt x="396085" y="1339416"/>
                      </a:lnTo>
                      <a:close/>
                    </a:path>
                  </a:pathLst>
                </a:custGeom>
                <a:solidFill>
                  <a:srgbClr val="595959"/>
                </a:solidFill>
                <a:ln w="635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6EA332DD-5477-ED2A-9A5D-BA023AD065D6}"/>
                    </a:ext>
                  </a:extLst>
                </p:cNvPr>
                <p:cNvSpPr/>
                <p:nvPr/>
              </p:nvSpPr>
              <p:spPr>
                <a:xfrm>
                  <a:off x="10435818" y="2785401"/>
                  <a:ext cx="560609" cy="1128992"/>
                </a:xfrm>
                <a:custGeom>
                  <a:avLst/>
                  <a:gdLst>
                    <a:gd name="connsiteX0" fmla="*/ 305207 w 560609"/>
                    <a:gd name="connsiteY0" fmla="*/ 1128929 h 1128992"/>
                    <a:gd name="connsiteX1" fmla="*/ 166777 w 560609"/>
                    <a:gd name="connsiteY1" fmla="*/ 639915 h 1128992"/>
                    <a:gd name="connsiteX2" fmla="*/ 15900 w 560609"/>
                    <a:gd name="connsiteY2" fmla="*/ 157950 h 1128992"/>
                    <a:gd name="connsiteX3" fmla="*/ 225133 w 560609"/>
                    <a:gd name="connsiteY3" fmla="*/ 2693 h 1128992"/>
                    <a:gd name="connsiteX4" fmla="*/ 555968 w 560609"/>
                    <a:gd name="connsiteY4" fmla="*/ 278981 h 1128992"/>
                    <a:gd name="connsiteX5" fmla="*/ 344640 w 560609"/>
                    <a:gd name="connsiteY5" fmla="*/ 989229 h 1128992"/>
                    <a:gd name="connsiteX6" fmla="*/ 305207 w 560609"/>
                    <a:gd name="connsiteY6" fmla="*/ 1128992 h 11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609" h="1128992">
                      <a:moveTo>
                        <a:pt x="305207" y="1128929"/>
                      </a:moveTo>
                      <a:cubicBezTo>
                        <a:pt x="305207" y="1128929"/>
                        <a:pt x="279680" y="827431"/>
                        <a:pt x="166777" y="639915"/>
                      </a:cubicBezTo>
                      <a:cubicBezTo>
                        <a:pt x="53874" y="452400"/>
                        <a:pt x="-38137" y="254788"/>
                        <a:pt x="15900" y="157950"/>
                      </a:cubicBezTo>
                      <a:cubicBezTo>
                        <a:pt x="69939" y="61176"/>
                        <a:pt x="79973" y="15964"/>
                        <a:pt x="225133" y="2693"/>
                      </a:cubicBezTo>
                      <a:cubicBezTo>
                        <a:pt x="370294" y="-10579"/>
                        <a:pt x="527711" y="16790"/>
                        <a:pt x="555968" y="278981"/>
                      </a:cubicBezTo>
                      <a:cubicBezTo>
                        <a:pt x="584225" y="541109"/>
                        <a:pt x="479705" y="685381"/>
                        <a:pt x="344640" y="989229"/>
                      </a:cubicBezTo>
                      <a:lnTo>
                        <a:pt x="305207" y="1128992"/>
                      </a:lnTo>
                      <a:close/>
                    </a:path>
                  </a:pathLst>
                </a:custGeom>
                <a:solidFill>
                  <a:srgbClr val="8C8C8C"/>
                </a:solidFill>
                <a:ln w="635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E51BB7C2-4E83-2B78-73C5-77ECF185F466}"/>
                    </a:ext>
                  </a:extLst>
                </p:cNvPr>
                <p:cNvSpPr/>
                <p:nvPr/>
              </p:nvSpPr>
              <p:spPr>
                <a:xfrm>
                  <a:off x="10565881" y="2950857"/>
                  <a:ext cx="353264" cy="963472"/>
                </a:xfrm>
                <a:custGeom>
                  <a:avLst/>
                  <a:gdLst>
                    <a:gd name="connsiteX0" fmla="*/ 175143 w 353264"/>
                    <a:gd name="connsiteY0" fmla="*/ 963473 h 963472"/>
                    <a:gd name="connsiteX1" fmla="*/ 105103 w 353264"/>
                    <a:gd name="connsiteY1" fmla="*/ 403276 h 963472"/>
                    <a:gd name="connsiteX2" fmla="*/ 10043 w 353264"/>
                    <a:gd name="connsiteY2" fmla="*/ 99555 h 963472"/>
                    <a:gd name="connsiteX3" fmla="*/ 141869 w 353264"/>
                    <a:gd name="connsiteY3" fmla="*/ 1702 h 963472"/>
                    <a:gd name="connsiteX4" fmla="*/ 350340 w 353264"/>
                    <a:gd name="connsiteY4" fmla="*/ 175819 h 963472"/>
                    <a:gd name="connsiteX5" fmla="*/ 298334 w 353264"/>
                    <a:gd name="connsiteY5" fmla="*/ 448234 h 963472"/>
                    <a:gd name="connsiteX6" fmla="*/ 191209 w 353264"/>
                    <a:gd name="connsiteY6" fmla="*/ 833298 h 963472"/>
                    <a:gd name="connsiteX7" fmla="*/ 175143 w 353264"/>
                    <a:gd name="connsiteY7" fmla="*/ 963473 h 96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64" h="963472">
                      <a:moveTo>
                        <a:pt x="175143" y="963473"/>
                      </a:moveTo>
                      <a:cubicBezTo>
                        <a:pt x="175143" y="963473"/>
                        <a:pt x="176287" y="521449"/>
                        <a:pt x="105103" y="403276"/>
                      </a:cubicBezTo>
                      <a:cubicBezTo>
                        <a:pt x="33919" y="285102"/>
                        <a:pt x="-24056" y="160579"/>
                        <a:pt x="10043" y="99555"/>
                      </a:cubicBezTo>
                      <a:cubicBezTo>
                        <a:pt x="44143" y="38532"/>
                        <a:pt x="50429" y="10084"/>
                        <a:pt x="141869" y="1702"/>
                      </a:cubicBezTo>
                      <a:cubicBezTo>
                        <a:pt x="233373" y="-6680"/>
                        <a:pt x="332560" y="10592"/>
                        <a:pt x="350340" y="175819"/>
                      </a:cubicBezTo>
                      <a:cubicBezTo>
                        <a:pt x="361770" y="281800"/>
                        <a:pt x="338719" y="357238"/>
                        <a:pt x="298334" y="448234"/>
                      </a:cubicBezTo>
                      <a:cubicBezTo>
                        <a:pt x="243914" y="570662"/>
                        <a:pt x="207655" y="700392"/>
                        <a:pt x="191209" y="833298"/>
                      </a:cubicBezTo>
                      <a:lnTo>
                        <a:pt x="175143" y="963473"/>
                      </a:lnTo>
                      <a:close/>
                    </a:path>
                  </a:pathLst>
                </a:custGeom>
                <a:solidFill>
                  <a:srgbClr val="BFBFBF"/>
                </a:solidFill>
                <a:ln w="6350" cap="flat">
                  <a:noFill/>
                  <a:prstDash val="solid"/>
                  <a:miter/>
                </a:ln>
              </p:spPr>
              <p:txBody>
                <a:bodyPr rtlCol="0" anchor="ctr"/>
                <a:lstStyle/>
                <a:p>
                  <a:endParaRPr lang="en-IN"/>
                </a:p>
              </p:txBody>
            </p:sp>
          </p:grpSp>
          <p:sp>
            <p:nvSpPr>
              <p:cNvPr id="5" name="Freeform: Shape 4">
                <a:extLst>
                  <a:ext uri="{FF2B5EF4-FFF2-40B4-BE49-F238E27FC236}">
                    <a16:creationId xmlns:a16="http://schemas.microsoft.com/office/drawing/2014/main" id="{B509680B-047A-A946-0066-8C2191E99A84}"/>
                  </a:ext>
                </a:extLst>
              </p:cNvPr>
              <p:cNvSpPr/>
              <p:nvPr/>
            </p:nvSpPr>
            <p:spPr>
              <a:xfrm>
                <a:off x="9297416" y="4607052"/>
                <a:ext cx="1856549" cy="181292"/>
              </a:xfrm>
              <a:custGeom>
                <a:avLst/>
                <a:gdLst>
                  <a:gd name="connsiteX0" fmla="*/ 0 w 1856549"/>
                  <a:gd name="connsiteY0" fmla="*/ 0 h 181292"/>
                  <a:gd name="connsiteX1" fmla="*/ 1856550 w 1856549"/>
                  <a:gd name="connsiteY1" fmla="*/ 0 h 181292"/>
                  <a:gd name="connsiteX2" fmla="*/ 1856550 w 1856549"/>
                  <a:gd name="connsiteY2" fmla="*/ 181292 h 181292"/>
                  <a:gd name="connsiteX3" fmla="*/ 0 w 1856549"/>
                  <a:gd name="connsiteY3" fmla="*/ 181292 h 181292"/>
                </a:gdLst>
                <a:ahLst/>
                <a:cxnLst>
                  <a:cxn ang="0">
                    <a:pos x="connsiteX0" y="connsiteY0"/>
                  </a:cxn>
                  <a:cxn ang="0">
                    <a:pos x="connsiteX1" y="connsiteY1"/>
                  </a:cxn>
                  <a:cxn ang="0">
                    <a:pos x="connsiteX2" y="connsiteY2"/>
                  </a:cxn>
                  <a:cxn ang="0">
                    <a:pos x="connsiteX3" y="connsiteY3"/>
                  </a:cxn>
                </a:cxnLst>
                <a:rect l="l" t="t" r="r" b="b"/>
                <a:pathLst>
                  <a:path w="1856549" h="181292">
                    <a:moveTo>
                      <a:pt x="0" y="0"/>
                    </a:moveTo>
                    <a:lnTo>
                      <a:pt x="1856550" y="0"/>
                    </a:lnTo>
                    <a:lnTo>
                      <a:pt x="1856550" y="181292"/>
                    </a:lnTo>
                    <a:lnTo>
                      <a:pt x="0" y="181292"/>
                    </a:lnTo>
                    <a:close/>
                  </a:path>
                </a:pathLst>
              </a:custGeom>
              <a:solidFill>
                <a:srgbClr val="4D4450"/>
              </a:solidFill>
              <a:ln w="6350"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3CE2A6C2-3AFE-3B14-E76D-11E60DFD8AF4}"/>
                  </a:ext>
                </a:extLst>
              </p:cNvPr>
              <p:cNvSpPr/>
              <p:nvPr/>
            </p:nvSpPr>
            <p:spPr>
              <a:xfrm>
                <a:off x="9297416" y="4788344"/>
                <a:ext cx="1856549" cy="1324673"/>
              </a:xfrm>
              <a:custGeom>
                <a:avLst/>
                <a:gdLst>
                  <a:gd name="connsiteX0" fmla="*/ 0 w 1856549"/>
                  <a:gd name="connsiteY0" fmla="*/ 0 h 1324673"/>
                  <a:gd name="connsiteX1" fmla="*/ 1856550 w 1856549"/>
                  <a:gd name="connsiteY1" fmla="*/ 0 h 1324673"/>
                  <a:gd name="connsiteX2" fmla="*/ 1856550 w 1856549"/>
                  <a:gd name="connsiteY2" fmla="*/ 1324674 h 1324673"/>
                  <a:gd name="connsiteX3" fmla="*/ 0 w 1856549"/>
                  <a:gd name="connsiteY3" fmla="*/ 1324674 h 1324673"/>
                </a:gdLst>
                <a:ahLst/>
                <a:cxnLst>
                  <a:cxn ang="0">
                    <a:pos x="connsiteX0" y="connsiteY0"/>
                  </a:cxn>
                  <a:cxn ang="0">
                    <a:pos x="connsiteX1" y="connsiteY1"/>
                  </a:cxn>
                  <a:cxn ang="0">
                    <a:pos x="connsiteX2" y="connsiteY2"/>
                  </a:cxn>
                  <a:cxn ang="0">
                    <a:pos x="connsiteX3" y="connsiteY3"/>
                  </a:cxn>
                </a:cxnLst>
                <a:rect l="l" t="t" r="r" b="b"/>
                <a:pathLst>
                  <a:path w="1856549" h="1324673">
                    <a:moveTo>
                      <a:pt x="0" y="0"/>
                    </a:moveTo>
                    <a:lnTo>
                      <a:pt x="1856550" y="0"/>
                    </a:lnTo>
                    <a:lnTo>
                      <a:pt x="1856550" y="1324674"/>
                    </a:lnTo>
                    <a:lnTo>
                      <a:pt x="0" y="1324674"/>
                    </a:lnTo>
                    <a:close/>
                  </a:path>
                </a:pathLst>
              </a:custGeom>
              <a:solidFill>
                <a:srgbClr val="FE504F"/>
              </a:solidFill>
              <a:ln w="63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209B62B6-F003-D894-0825-16CBFA293321}"/>
                  </a:ext>
                </a:extLst>
              </p:cNvPr>
              <p:cNvSpPr/>
              <p:nvPr/>
            </p:nvSpPr>
            <p:spPr>
              <a:xfrm>
                <a:off x="9297416" y="5109336"/>
                <a:ext cx="1856549" cy="1003680"/>
              </a:xfrm>
              <a:custGeom>
                <a:avLst/>
                <a:gdLst>
                  <a:gd name="connsiteX0" fmla="*/ 0 w 1856549"/>
                  <a:gd name="connsiteY0" fmla="*/ 359854 h 1003680"/>
                  <a:gd name="connsiteX1" fmla="*/ 258064 w 1856549"/>
                  <a:gd name="connsiteY1" fmla="*/ 76772 h 1003680"/>
                  <a:gd name="connsiteX2" fmla="*/ 258064 w 1856549"/>
                  <a:gd name="connsiteY2" fmla="*/ 433832 h 1003680"/>
                  <a:gd name="connsiteX3" fmla="*/ 666940 w 1856549"/>
                  <a:gd name="connsiteY3" fmla="*/ 24955 h 1003680"/>
                  <a:gd name="connsiteX4" fmla="*/ 666940 w 1856549"/>
                  <a:gd name="connsiteY4" fmla="*/ 433832 h 1003680"/>
                  <a:gd name="connsiteX5" fmla="*/ 1100772 w 1856549"/>
                  <a:gd name="connsiteY5" fmla="*/ 0 h 1003680"/>
                  <a:gd name="connsiteX6" fmla="*/ 1100772 w 1856549"/>
                  <a:gd name="connsiteY6" fmla="*/ 411671 h 1003680"/>
                  <a:gd name="connsiteX7" fmla="*/ 1509649 w 1856549"/>
                  <a:gd name="connsiteY7" fmla="*/ 2794 h 1003680"/>
                  <a:gd name="connsiteX8" fmla="*/ 1509649 w 1856549"/>
                  <a:gd name="connsiteY8" fmla="*/ 396367 h 1003680"/>
                  <a:gd name="connsiteX9" fmla="*/ 1856550 w 1856549"/>
                  <a:gd name="connsiteY9" fmla="*/ 396367 h 1003680"/>
                  <a:gd name="connsiteX10" fmla="*/ 1856550 w 1856549"/>
                  <a:gd name="connsiteY10" fmla="*/ 1003681 h 1003680"/>
                  <a:gd name="connsiteX11" fmla="*/ 0 w 1856549"/>
                  <a:gd name="connsiteY11" fmla="*/ 1003681 h 1003680"/>
                  <a:gd name="connsiteX12" fmla="*/ 0 w 1856549"/>
                  <a:gd name="connsiteY12" fmla="*/ 359854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6549" h="1003680">
                    <a:moveTo>
                      <a:pt x="0" y="359854"/>
                    </a:moveTo>
                    <a:lnTo>
                      <a:pt x="258064" y="76772"/>
                    </a:lnTo>
                    <a:lnTo>
                      <a:pt x="258064" y="433832"/>
                    </a:lnTo>
                    <a:lnTo>
                      <a:pt x="666940" y="24955"/>
                    </a:lnTo>
                    <a:lnTo>
                      <a:pt x="666940" y="433832"/>
                    </a:lnTo>
                    <a:lnTo>
                      <a:pt x="1100772" y="0"/>
                    </a:lnTo>
                    <a:lnTo>
                      <a:pt x="1100772" y="411671"/>
                    </a:lnTo>
                    <a:lnTo>
                      <a:pt x="1509649" y="2794"/>
                    </a:lnTo>
                    <a:lnTo>
                      <a:pt x="1509649" y="396367"/>
                    </a:lnTo>
                    <a:lnTo>
                      <a:pt x="1856550" y="396367"/>
                    </a:lnTo>
                    <a:lnTo>
                      <a:pt x="1856550" y="1003681"/>
                    </a:lnTo>
                    <a:lnTo>
                      <a:pt x="0" y="1003681"/>
                    </a:lnTo>
                    <a:lnTo>
                      <a:pt x="0" y="359854"/>
                    </a:lnTo>
                    <a:close/>
                  </a:path>
                </a:pathLst>
              </a:custGeom>
              <a:solidFill>
                <a:srgbClr val="4D4450"/>
              </a:solidFill>
              <a:ln w="63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591B2123-E3C0-6164-634E-8B6F76A1C2F4}"/>
                  </a:ext>
                </a:extLst>
              </p:cNvPr>
              <p:cNvSpPr/>
              <p:nvPr/>
            </p:nvSpPr>
            <p:spPr>
              <a:xfrm>
                <a:off x="10611866" y="3937317"/>
                <a:ext cx="270128" cy="669734"/>
              </a:xfrm>
              <a:custGeom>
                <a:avLst/>
                <a:gdLst>
                  <a:gd name="connsiteX0" fmla="*/ 0 w 270128"/>
                  <a:gd name="connsiteY0" fmla="*/ 0 h 669734"/>
                  <a:gd name="connsiteX1" fmla="*/ 270129 w 270128"/>
                  <a:gd name="connsiteY1" fmla="*/ 0 h 669734"/>
                  <a:gd name="connsiteX2" fmla="*/ 270129 w 270128"/>
                  <a:gd name="connsiteY2" fmla="*/ 669734 h 669734"/>
                  <a:gd name="connsiteX3" fmla="*/ 0 w 270128"/>
                  <a:gd name="connsiteY3" fmla="*/ 669734 h 669734"/>
                </a:gdLst>
                <a:ahLst/>
                <a:cxnLst>
                  <a:cxn ang="0">
                    <a:pos x="connsiteX0" y="connsiteY0"/>
                  </a:cxn>
                  <a:cxn ang="0">
                    <a:pos x="connsiteX1" y="connsiteY1"/>
                  </a:cxn>
                  <a:cxn ang="0">
                    <a:pos x="connsiteX2" y="connsiteY2"/>
                  </a:cxn>
                  <a:cxn ang="0">
                    <a:pos x="connsiteX3" y="connsiteY3"/>
                  </a:cxn>
                </a:cxnLst>
                <a:rect l="l" t="t" r="r" b="b"/>
                <a:pathLst>
                  <a:path w="270128" h="669734">
                    <a:moveTo>
                      <a:pt x="0" y="0"/>
                    </a:moveTo>
                    <a:lnTo>
                      <a:pt x="270129" y="0"/>
                    </a:lnTo>
                    <a:lnTo>
                      <a:pt x="270129" y="669734"/>
                    </a:lnTo>
                    <a:lnTo>
                      <a:pt x="0" y="669734"/>
                    </a:lnTo>
                    <a:close/>
                  </a:path>
                </a:pathLst>
              </a:custGeom>
              <a:solidFill>
                <a:srgbClr val="FE504F"/>
              </a:solidFill>
              <a:ln w="63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03380E8-4F10-C9BB-578D-97C1FC5D1C36}"/>
                  </a:ext>
                </a:extLst>
              </p:cNvPr>
              <p:cNvSpPr/>
              <p:nvPr/>
            </p:nvSpPr>
            <p:spPr>
              <a:xfrm>
                <a:off x="9731883" y="4333240"/>
                <a:ext cx="140589" cy="273812"/>
              </a:xfrm>
              <a:custGeom>
                <a:avLst/>
                <a:gdLst>
                  <a:gd name="connsiteX0" fmla="*/ 0 w 140589"/>
                  <a:gd name="connsiteY0" fmla="*/ 0 h 273812"/>
                  <a:gd name="connsiteX1" fmla="*/ 140589 w 140589"/>
                  <a:gd name="connsiteY1" fmla="*/ 0 h 273812"/>
                  <a:gd name="connsiteX2" fmla="*/ 140589 w 140589"/>
                  <a:gd name="connsiteY2" fmla="*/ 273812 h 273812"/>
                  <a:gd name="connsiteX3" fmla="*/ 0 w 140589"/>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9"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ABBABAE5-FEDF-2B45-D1EE-8123E7FE7471}"/>
                  </a:ext>
                </a:extLst>
              </p:cNvPr>
              <p:cNvSpPr/>
              <p:nvPr/>
            </p:nvSpPr>
            <p:spPr>
              <a:xfrm>
                <a:off x="9469183" y="4148201"/>
                <a:ext cx="159130" cy="458850"/>
              </a:xfrm>
              <a:custGeom>
                <a:avLst/>
                <a:gdLst>
                  <a:gd name="connsiteX0" fmla="*/ 0 w 159130"/>
                  <a:gd name="connsiteY0" fmla="*/ 0 h 458850"/>
                  <a:gd name="connsiteX1" fmla="*/ 159131 w 159130"/>
                  <a:gd name="connsiteY1" fmla="*/ 0 h 458850"/>
                  <a:gd name="connsiteX2" fmla="*/ 159131 w 159130"/>
                  <a:gd name="connsiteY2" fmla="*/ 458851 h 458850"/>
                  <a:gd name="connsiteX3" fmla="*/ 0 w 159130"/>
                  <a:gd name="connsiteY3" fmla="*/ 458851 h 458850"/>
                </a:gdLst>
                <a:ahLst/>
                <a:cxnLst>
                  <a:cxn ang="0">
                    <a:pos x="connsiteX0" y="connsiteY0"/>
                  </a:cxn>
                  <a:cxn ang="0">
                    <a:pos x="connsiteX1" y="connsiteY1"/>
                  </a:cxn>
                  <a:cxn ang="0">
                    <a:pos x="connsiteX2" y="connsiteY2"/>
                  </a:cxn>
                  <a:cxn ang="0">
                    <a:pos x="connsiteX3" y="connsiteY3"/>
                  </a:cxn>
                </a:cxnLst>
                <a:rect l="l" t="t" r="r" b="b"/>
                <a:pathLst>
                  <a:path w="159130" h="458850">
                    <a:moveTo>
                      <a:pt x="0" y="0"/>
                    </a:moveTo>
                    <a:lnTo>
                      <a:pt x="159131" y="0"/>
                    </a:lnTo>
                    <a:lnTo>
                      <a:pt x="159131" y="458851"/>
                    </a:lnTo>
                    <a:lnTo>
                      <a:pt x="0" y="458851"/>
                    </a:lnTo>
                    <a:close/>
                  </a:path>
                </a:pathLst>
              </a:custGeom>
              <a:solidFill>
                <a:srgbClr val="FE504F"/>
              </a:solidFill>
              <a:ln w="63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1AA63A8-946F-972F-82FC-A4EA0D24F02F}"/>
                  </a:ext>
                </a:extLst>
              </p:cNvPr>
              <p:cNvSpPr/>
              <p:nvPr/>
            </p:nvSpPr>
            <p:spPr>
              <a:xfrm>
                <a:off x="9736073" y="4218685"/>
                <a:ext cx="132270" cy="114554"/>
              </a:xfrm>
              <a:custGeom>
                <a:avLst/>
                <a:gdLst>
                  <a:gd name="connsiteX0" fmla="*/ 66104 w 132270"/>
                  <a:gd name="connsiteY0" fmla="*/ 0 h 114554"/>
                  <a:gd name="connsiteX1" fmla="*/ 0 w 132270"/>
                  <a:gd name="connsiteY1" fmla="*/ 114554 h 114554"/>
                  <a:gd name="connsiteX2" fmla="*/ 132270 w 132270"/>
                  <a:gd name="connsiteY2" fmla="*/ 114554 h 114554"/>
                  <a:gd name="connsiteX3" fmla="*/ 66104 w 132270"/>
                  <a:gd name="connsiteY3" fmla="*/ 0 h 114554"/>
                </a:gdLst>
                <a:ahLst/>
                <a:cxnLst>
                  <a:cxn ang="0">
                    <a:pos x="connsiteX0" y="connsiteY0"/>
                  </a:cxn>
                  <a:cxn ang="0">
                    <a:pos x="connsiteX1" y="connsiteY1"/>
                  </a:cxn>
                  <a:cxn ang="0">
                    <a:pos x="connsiteX2" y="connsiteY2"/>
                  </a:cxn>
                  <a:cxn ang="0">
                    <a:pos x="connsiteX3" y="connsiteY3"/>
                  </a:cxn>
                </a:cxnLst>
                <a:rect l="l" t="t" r="r" b="b"/>
                <a:pathLst>
                  <a:path w="132270" h="114554">
                    <a:moveTo>
                      <a:pt x="66104" y="0"/>
                    </a:moveTo>
                    <a:lnTo>
                      <a:pt x="0" y="114554"/>
                    </a:lnTo>
                    <a:lnTo>
                      <a:pt x="132270" y="114554"/>
                    </a:lnTo>
                    <a:lnTo>
                      <a:pt x="66104" y="0"/>
                    </a:lnTo>
                    <a:close/>
                  </a:path>
                </a:pathLst>
              </a:custGeom>
              <a:solidFill>
                <a:srgbClr val="4D4450"/>
              </a:solidFill>
              <a:ln w="63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786FEAA-3605-8043-81B2-0817A5BB143F}"/>
                  </a:ext>
                </a:extLst>
              </p:cNvPr>
              <p:cNvSpPr/>
              <p:nvPr/>
            </p:nvSpPr>
            <p:spPr>
              <a:xfrm>
                <a:off x="9473501" y="4015041"/>
                <a:ext cx="150431" cy="130238"/>
              </a:xfrm>
              <a:custGeom>
                <a:avLst/>
                <a:gdLst>
                  <a:gd name="connsiteX0" fmla="*/ 75247 w 150431"/>
                  <a:gd name="connsiteY0" fmla="*/ 0 h 130238"/>
                  <a:gd name="connsiteX1" fmla="*/ 0 w 150431"/>
                  <a:gd name="connsiteY1" fmla="*/ 130238 h 130238"/>
                  <a:gd name="connsiteX2" fmla="*/ 150431 w 150431"/>
                  <a:gd name="connsiteY2" fmla="*/ 130238 h 130238"/>
                  <a:gd name="connsiteX3" fmla="*/ 75247 w 150431"/>
                  <a:gd name="connsiteY3" fmla="*/ 0 h 130238"/>
                </a:gdLst>
                <a:ahLst/>
                <a:cxnLst>
                  <a:cxn ang="0">
                    <a:pos x="connsiteX0" y="connsiteY0"/>
                  </a:cxn>
                  <a:cxn ang="0">
                    <a:pos x="connsiteX1" y="connsiteY1"/>
                  </a:cxn>
                  <a:cxn ang="0">
                    <a:pos x="connsiteX2" y="connsiteY2"/>
                  </a:cxn>
                  <a:cxn ang="0">
                    <a:pos x="connsiteX3" y="connsiteY3"/>
                  </a:cxn>
                </a:cxnLst>
                <a:rect l="l" t="t" r="r" b="b"/>
                <a:pathLst>
                  <a:path w="150431" h="130238">
                    <a:moveTo>
                      <a:pt x="75247" y="0"/>
                    </a:moveTo>
                    <a:lnTo>
                      <a:pt x="0" y="130238"/>
                    </a:lnTo>
                    <a:lnTo>
                      <a:pt x="150431" y="130238"/>
                    </a:lnTo>
                    <a:lnTo>
                      <a:pt x="75247" y="0"/>
                    </a:lnTo>
                    <a:close/>
                  </a:path>
                </a:pathLst>
              </a:custGeom>
              <a:solidFill>
                <a:srgbClr val="4D4450"/>
              </a:solidFill>
              <a:ln w="6350" cap="flat">
                <a:noFill/>
                <a:prstDash val="solid"/>
                <a:miter/>
              </a:ln>
            </p:spPr>
            <p:txBody>
              <a:bodyPr rtlCol="0" anchor="ctr"/>
              <a:lstStyle/>
              <a:p>
                <a:endParaRPr lang="en-IN"/>
              </a:p>
            </p:txBody>
          </p:sp>
          <p:grpSp>
            <p:nvGrpSpPr>
              <p:cNvPr id="13" name="Group 12">
                <a:extLst>
                  <a:ext uri="{FF2B5EF4-FFF2-40B4-BE49-F238E27FC236}">
                    <a16:creationId xmlns:a16="http://schemas.microsoft.com/office/drawing/2014/main" id="{DFEBDBC6-5E3F-C0B8-3DB2-EA92AC67902D}"/>
                  </a:ext>
                </a:extLst>
              </p:cNvPr>
              <p:cNvGrpSpPr/>
              <p:nvPr/>
            </p:nvGrpSpPr>
            <p:grpSpPr>
              <a:xfrm rot="434858">
                <a:off x="9284540" y="2246996"/>
                <a:ext cx="1072057" cy="1651201"/>
                <a:chOff x="9368207" y="2141844"/>
                <a:chExt cx="1072057" cy="1651201"/>
              </a:xfrm>
            </p:grpSpPr>
            <p:sp>
              <p:nvSpPr>
                <p:cNvPr id="18" name="Freeform: Shape 17">
                  <a:extLst>
                    <a:ext uri="{FF2B5EF4-FFF2-40B4-BE49-F238E27FC236}">
                      <a16:creationId xmlns:a16="http://schemas.microsoft.com/office/drawing/2014/main" id="{3A4230CA-8689-BFAE-027F-9267F137918A}"/>
                    </a:ext>
                  </a:extLst>
                </p:cNvPr>
                <p:cNvSpPr/>
                <p:nvPr/>
              </p:nvSpPr>
              <p:spPr>
                <a:xfrm>
                  <a:off x="9368207" y="2141844"/>
                  <a:ext cx="1072057" cy="1651201"/>
                </a:xfrm>
                <a:custGeom>
                  <a:avLst/>
                  <a:gdLst>
                    <a:gd name="connsiteX0" fmla="*/ 1014297 w 1072057"/>
                    <a:gd name="connsiteY0" fmla="*/ 1651138 h 1651201"/>
                    <a:gd name="connsiteX1" fmla="*/ 1047571 w 1072057"/>
                    <a:gd name="connsiteY1" fmla="*/ 774203 h 1651201"/>
                    <a:gd name="connsiteX2" fmla="*/ 555890 w 1072057"/>
                    <a:gd name="connsiteY2" fmla="*/ 4583 h 1651201"/>
                    <a:gd name="connsiteX3" fmla="*/ 44778 w 1072057"/>
                    <a:gd name="connsiteY3" fmla="*/ 277569 h 1651201"/>
                    <a:gd name="connsiteX4" fmla="*/ 22553 w 1072057"/>
                    <a:gd name="connsiteY4" fmla="*/ 504137 h 1651201"/>
                    <a:gd name="connsiteX5" fmla="*/ 22553 w 1072057"/>
                    <a:gd name="connsiteY5" fmla="*/ 692859 h 1651201"/>
                    <a:gd name="connsiteX6" fmla="*/ 122439 w 1072057"/>
                    <a:gd name="connsiteY6" fmla="*/ 940763 h 1651201"/>
                    <a:gd name="connsiteX7" fmla="*/ 577543 w 1072057"/>
                    <a:gd name="connsiteY7" fmla="*/ 1247849 h 1651201"/>
                    <a:gd name="connsiteX8" fmla="*/ 944764 w 1072057"/>
                    <a:gd name="connsiteY8" fmla="*/ 1651201 h 1651201"/>
                    <a:gd name="connsiteX9" fmla="*/ 1014169 w 1072057"/>
                    <a:gd name="connsiteY9" fmla="*/ 1651201 h 165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057" h="1651201">
                      <a:moveTo>
                        <a:pt x="1014297" y="1651138"/>
                      </a:moveTo>
                      <a:cubicBezTo>
                        <a:pt x="1014297" y="1651138"/>
                        <a:pt x="1117928" y="1077606"/>
                        <a:pt x="1047571" y="774203"/>
                      </a:cubicBezTo>
                      <a:cubicBezTo>
                        <a:pt x="977276" y="470800"/>
                        <a:pt x="837576" y="37857"/>
                        <a:pt x="555890" y="4583"/>
                      </a:cubicBezTo>
                      <a:cubicBezTo>
                        <a:pt x="274204" y="-28691"/>
                        <a:pt x="44778" y="125042"/>
                        <a:pt x="44778" y="277569"/>
                      </a:cubicBezTo>
                      <a:cubicBezTo>
                        <a:pt x="44778" y="430096"/>
                        <a:pt x="44778" y="411618"/>
                        <a:pt x="22553" y="504137"/>
                      </a:cubicBezTo>
                      <a:cubicBezTo>
                        <a:pt x="328" y="596657"/>
                        <a:pt x="-14467" y="626248"/>
                        <a:pt x="22553" y="692859"/>
                      </a:cubicBezTo>
                      <a:cubicBezTo>
                        <a:pt x="59573" y="759471"/>
                        <a:pt x="41032" y="870469"/>
                        <a:pt x="122439" y="940763"/>
                      </a:cubicBezTo>
                      <a:cubicBezTo>
                        <a:pt x="203846" y="1011058"/>
                        <a:pt x="189050" y="1096148"/>
                        <a:pt x="577543" y="1247849"/>
                      </a:cubicBezTo>
                      <a:cubicBezTo>
                        <a:pt x="966036" y="1399551"/>
                        <a:pt x="944764" y="1651201"/>
                        <a:pt x="944764" y="1651201"/>
                      </a:cubicBezTo>
                      <a:lnTo>
                        <a:pt x="1014169" y="1651201"/>
                      </a:lnTo>
                      <a:close/>
                    </a:path>
                  </a:pathLst>
                </a:custGeom>
                <a:solidFill>
                  <a:srgbClr val="595959"/>
                </a:solidFill>
                <a:ln w="635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DB7315A-2E04-ACDF-590C-4B615630F2D0}"/>
                    </a:ext>
                  </a:extLst>
                </p:cNvPr>
                <p:cNvSpPr/>
                <p:nvPr/>
              </p:nvSpPr>
              <p:spPr>
                <a:xfrm>
                  <a:off x="9521456" y="2325639"/>
                  <a:ext cx="837489" cy="1467342"/>
                </a:xfrm>
                <a:custGeom>
                  <a:avLst/>
                  <a:gdLst>
                    <a:gd name="connsiteX0" fmla="*/ 837425 w 837489"/>
                    <a:gd name="connsiteY0" fmla="*/ 1467343 h 1467342"/>
                    <a:gd name="connsiteX1" fmla="*/ 778752 w 837489"/>
                    <a:gd name="connsiteY1" fmla="*/ 575612 h 1467342"/>
                    <a:gd name="connsiteX2" fmla="*/ 413246 w 837489"/>
                    <a:gd name="connsiteY2" fmla="*/ 3414 h 1467342"/>
                    <a:gd name="connsiteX3" fmla="*/ 33262 w 837489"/>
                    <a:gd name="connsiteY3" fmla="*/ 206360 h 1467342"/>
                    <a:gd name="connsiteX4" fmla="*/ 16752 w 837489"/>
                    <a:gd name="connsiteY4" fmla="*/ 374762 h 1467342"/>
                    <a:gd name="connsiteX5" fmla="*/ 16752 w 837489"/>
                    <a:gd name="connsiteY5" fmla="*/ 515033 h 1467342"/>
                    <a:gd name="connsiteX6" fmla="*/ 91047 w 837489"/>
                    <a:gd name="connsiteY6" fmla="*/ 699374 h 1467342"/>
                    <a:gd name="connsiteX7" fmla="*/ 429438 w 837489"/>
                    <a:gd name="connsiteY7" fmla="*/ 927720 h 1467342"/>
                    <a:gd name="connsiteX8" fmla="*/ 817169 w 837489"/>
                    <a:gd name="connsiteY8" fmla="*/ 1467343 h 1467342"/>
                    <a:gd name="connsiteX9" fmla="*/ 837489 w 837489"/>
                    <a:gd name="connsiteY9" fmla="*/ 1467343 h 146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489" h="1467342">
                      <a:moveTo>
                        <a:pt x="837425" y="1467343"/>
                      </a:moveTo>
                      <a:cubicBezTo>
                        <a:pt x="837425" y="1467343"/>
                        <a:pt x="831075" y="801164"/>
                        <a:pt x="778752" y="575612"/>
                      </a:cubicBezTo>
                      <a:cubicBezTo>
                        <a:pt x="726428" y="350060"/>
                        <a:pt x="622605" y="28179"/>
                        <a:pt x="413246" y="3414"/>
                      </a:cubicBezTo>
                      <a:cubicBezTo>
                        <a:pt x="203823" y="-21351"/>
                        <a:pt x="33262" y="92949"/>
                        <a:pt x="33262" y="206360"/>
                      </a:cubicBezTo>
                      <a:cubicBezTo>
                        <a:pt x="33262" y="319771"/>
                        <a:pt x="33262" y="305991"/>
                        <a:pt x="16752" y="374762"/>
                      </a:cubicBezTo>
                      <a:cubicBezTo>
                        <a:pt x="242" y="443532"/>
                        <a:pt x="-10744" y="465567"/>
                        <a:pt x="16752" y="515033"/>
                      </a:cubicBezTo>
                      <a:cubicBezTo>
                        <a:pt x="44247" y="564563"/>
                        <a:pt x="30531" y="647050"/>
                        <a:pt x="91047" y="699374"/>
                      </a:cubicBezTo>
                      <a:cubicBezTo>
                        <a:pt x="151563" y="751634"/>
                        <a:pt x="124765" y="869871"/>
                        <a:pt x="429438" y="927720"/>
                      </a:cubicBezTo>
                      <a:cubicBezTo>
                        <a:pt x="825869" y="1002967"/>
                        <a:pt x="817169" y="1467343"/>
                        <a:pt x="817169" y="1467343"/>
                      </a:cubicBezTo>
                      <a:lnTo>
                        <a:pt x="837489" y="1467343"/>
                      </a:lnTo>
                      <a:close/>
                    </a:path>
                  </a:pathLst>
                </a:custGeom>
                <a:solidFill>
                  <a:srgbClr val="8C8C8C"/>
                </a:solidFill>
                <a:ln w="635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184CD08-D3C0-291F-0173-9BB802EA7C5E}"/>
                    </a:ext>
                  </a:extLst>
                </p:cNvPr>
                <p:cNvSpPr/>
                <p:nvPr/>
              </p:nvSpPr>
              <p:spPr>
                <a:xfrm>
                  <a:off x="9691195" y="2518565"/>
                  <a:ext cx="660701" cy="1269146"/>
                </a:xfrm>
                <a:custGeom>
                  <a:avLst/>
                  <a:gdLst>
                    <a:gd name="connsiteX0" fmla="*/ 660701 w 660701"/>
                    <a:gd name="connsiteY0" fmla="*/ 1269083 h 1269146"/>
                    <a:gd name="connsiteX1" fmla="*/ 515350 w 660701"/>
                    <a:gd name="connsiteY1" fmla="*/ 380908 h 1269146"/>
                    <a:gd name="connsiteX2" fmla="*/ 273478 w 660701"/>
                    <a:gd name="connsiteY2" fmla="*/ 2258 h 1269146"/>
                    <a:gd name="connsiteX3" fmla="*/ 22018 w 660701"/>
                    <a:gd name="connsiteY3" fmla="*/ 136561 h 1269146"/>
                    <a:gd name="connsiteX4" fmla="*/ 11097 w 660701"/>
                    <a:gd name="connsiteY4" fmla="*/ 248003 h 1269146"/>
                    <a:gd name="connsiteX5" fmla="*/ 11097 w 660701"/>
                    <a:gd name="connsiteY5" fmla="*/ 340840 h 1269146"/>
                    <a:gd name="connsiteX6" fmla="*/ 60246 w 660701"/>
                    <a:gd name="connsiteY6" fmla="*/ 462823 h 1269146"/>
                    <a:gd name="connsiteX7" fmla="*/ 284147 w 660701"/>
                    <a:gd name="connsiteY7" fmla="*/ 613953 h 1269146"/>
                    <a:gd name="connsiteX8" fmla="*/ 606663 w 660701"/>
                    <a:gd name="connsiteY8" fmla="*/ 976602 h 1269146"/>
                    <a:gd name="connsiteX9" fmla="*/ 660701 w 660701"/>
                    <a:gd name="connsiteY9" fmla="*/ 1269146 h 12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701" h="1269146">
                      <a:moveTo>
                        <a:pt x="660701" y="1269083"/>
                      </a:moveTo>
                      <a:cubicBezTo>
                        <a:pt x="660701" y="1269083"/>
                        <a:pt x="549958" y="530134"/>
                        <a:pt x="515350" y="380908"/>
                      </a:cubicBezTo>
                      <a:cubicBezTo>
                        <a:pt x="480742" y="231620"/>
                        <a:pt x="412036" y="18641"/>
                        <a:pt x="273478" y="2258"/>
                      </a:cubicBezTo>
                      <a:cubicBezTo>
                        <a:pt x="134922" y="-14125"/>
                        <a:pt x="22018" y="61503"/>
                        <a:pt x="22018" y="136561"/>
                      </a:cubicBezTo>
                      <a:cubicBezTo>
                        <a:pt x="22018" y="211617"/>
                        <a:pt x="22018" y="202473"/>
                        <a:pt x="11097" y="248003"/>
                      </a:cubicBezTo>
                      <a:cubicBezTo>
                        <a:pt x="174" y="293533"/>
                        <a:pt x="-7128" y="308074"/>
                        <a:pt x="11097" y="340840"/>
                      </a:cubicBezTo>
                      <a:cubicBezTo>
                        <a:pt x="29321" y="373606"/>
                        <a:pt x="20177" y="428216"/>
                        <a:pt x="60246" y="462823"/>
                      </a:cubicBezTo>
                      <a:cubicBezTo>
                        <a:pt x="100314" y="497431"/>
                        <a:pt x="82534" y="575663"/>
                        <a:pt x="284147" y="613953"/>
                      </a:cubicBezTo>
                      <a:cubicBezTo>
                        <a:pt x="546528" y="663737"/>
                        <a:pt x="606663" y="976602"/>
                        <a:pt x="606663" y="976602"/>
                      </a:cubicBezTo>
                      <a:lnTo>
                        <a:pt x="660701" y="1269146"/>
                      </a:lnTo>
                      <a:close/>
                    </a:path>
                  </a:pathLst>
                </a:custGeom>
                <a:solidFill>
                  <a:srgbClr val="BFBFBF"/>
                </a:solidFill>
                <a:ln w="6350" cap="flat">
                  <a:noFill/>
                  <a:prstDash val="solid"/>
                  <a:miter/>
                </a:ln>
              </p:spPr>
              <p:txBody>
                <a:bodyPr rtlCol="0" anchor="ctr"/>
                <a:lstStyle/>
                <a:p>
                  <a:endParaRPr lang="en-IN"/>
                </a:p>
              </p:txBody>
            </p:sp>
          </p:grpSp>
          <p:sp>
            <p:nvSpPr>
              <p:cNvPr id="14" name="Freeform: Shape 13">
                <a:extLst>
                  <a:ext uri="{FF2B5EF4-FFF2-40B4-BE49-F238E27FC236}">
                    <a16:creationId xmlns:a16="http://schemas.microsoft.com/office/drawing/2014/main" id="{70FF1C4E-C7F1-BC27-6C28-EF1ED8C34D4E}"/>
                  </a:ext>
                </a:extLst>
              </p:cNvPr>
              <p:cNvSpPr/>
              <p:nvPr/>
            </p:nvSpPr>
            <p:spPr>
              <a:xfrm>
                <a:off x="10611866" y="4105656"/>
                <a:ext cx="270128" cy="85089"/>
              </a:xfrm>
              <a:custGeom>
                <a:avLst/>
                <a:gdLst>
                  <a:gd name="connsiteX0" fmla="*/ 0 w 270128"/>
                  <a:gd name="connsiteY0" fmla="*/ 0 h 85089"/>
                  <a:gd name="connsiteX1" fmla="*/ 270129 w 270128"/>
                  <a:gd name="connsiteY1" fmla="*/ 0 h 85089"/>
                  <a:gd name="connsiteX2" fmla="*/ 270129 w 270128"/>
                  <a:gd name="connsiteY2" fmla="*/ 85090 h 85089"/>
                  <a:gd name="connsiteX3" fmla="*/ 0 w 270128"/>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0128" h="85089">
                    <a:moveTo>
                      <a:pt x="0" y="0"/>
                    </a:moveTo>
                    <a:lnTo>
                      <a:pt x="270129" y="0"/>
                    </a:lnTo>
                    <a:lnTo>
                      <a:pt x="270129" y="85090"/>
                    </a:lnTo>
                    <a:lnTo>
                      <a:pt x="0" y="85090"/>
                    </a:lnTo>
                    <a:close/>
                  </a:path>
                </a:pathLst>
              </a:custGeom>
              <a:solidFill>
                <a:srgbClr val="FCE9A7"/>
              </a:solidFill>
              <a:ln w="6350" cap="flat">
                <a:noFill/>
                <a:prstDash val="solid"/>
                <a:miter/>
              </a:ln>
            </p:spPr>
            <p:txBody>
              <a:bodyPr rtlCol="0" anchor="ctr"/>
              <a:lstStyle/>
              <a:p>
                <a:endParaRPr lang="en-IN"/>
              </a:p>
            </p:txBody>
          </p:sp>
          <p:grpSp>
            <p:nvGrpSpPr>
              <p:cNvPr id="15" name="Group 14">
                <a:extLst>
                  <a:ext uri="{FF2B5EF4-FFF2-40B4-BE49-F238E27FC236}">
                    <a16:creationId xmlns:a16="http://schemas.microsoft.com/office/drawing/2014/main" id="{12ACA8D4-8C55-BD0B-F5F4-9FECE7A794C5}"/>
                  </a:ext>
                </a:extLst>
              </p:cNvPr>
              <p:cNvGrpSpPr/>
              <p:nvPr/>
            </p:nvGrpSpPr>
            <p:grpSpPr>
              <a:xfrm>
                <a:off x="10046864" y="3792982"/>
                <a:ext cx="277495" cy="814069"/>
                <a:chOff x="10208577" y="3792982"/>
                <a:chExt cx="277495" cy="814069"/>
              </a:xfrm>
            </p:grpSpPr>
            <p:sp>
              <p:nvSpPr>
                <p:cNvPr id="16" name="Freeform: Shape 15">
                  <a:extLst>
                    <a:ext uri="{FF2B5EF4-FFF2-40B4-BE49-F238E27FC236}">
                      <a16:creationId xmlns:a16="http://schemas.microsoft.com/office/drawing/2014/main" id="{6DF39BA3-84E7-68BA-A70E-7E43D9FB421E}"/>
                    </a:ext>
                  </a:extLst>
                </p:cNvPr>
                <p:cNvSpPr/>
                <p:nvPr/>
              </p:nvSpPr>
              <p:spPr>
                <a:xfrm>
                  <a:off x="10208577" y="3792982"/>
                  <a:ext cx="277495" cy="814069"/>
                </a:xfrm>
                <a:custGeom>
                  <a:avLst/>
                  <a:gdLst>
                    <a:gd name="connsiteX0" fmla="*/ 0 w 277495"/>
                    <a:gd name="connsiteY0" fmla="*/ 0 h 814069"/>
                    <a:gd name="connsiteX1" fmla="*/ 277495 w 277495"/>
                    <a:gd name="connsiteY1" fmla="*/ 0 h 814069"/>
                    <a:gd name="connsiteX2" fmla="*/ 277495 w 277495"/>
                    <a:gd name="connsiteY2" fmla="*/ 814070 h 814069"/>
                    <a:gd name="connsiteX3" fmla="*/ 0 w 277495"/>
                    <a:gd name="connsiteY3" fmla="*/ 814070 h 814069"/>
                  </a:gdLst>
                  <a:ahLst/>
                  <a:cxnLst>
                    <a:cxn ang="0">
                      <a:pos x="connsiteX0" y="connsiteY0"/>
                    </a:cxn>
                    <a:cxn ang="0">
                      <a:pos x="connsiteX1" y="connsiteY1"/>
                    </a:cxn>
                    <a:cxn ang="0">
                      <a:pos x="connsiteX2" y="connsiteY2"/>
                    </a:cxn>
                    <a:cxn ang="0">
                      <a:pos x="connsiteX3" y="connsiteY3"/>
                    </a:cxn>
                  </a:cxnLst>
                  <a:rect l="l" t="t" r="r" b="b"/>
                  <a:pathLst>
                    <a:path w="277495" h="814069">
                      <a:moveTo>
                        <a:pt x="0" y="0"/>
                      </a:moveTo>
                      <a:lnTo>
                        <a:pt x="277495" y="0"/>
                      </a:lnTo>
                      <a:lnTo>
                        <a:pt x="277495" y="814070"/>
                      </a:lnTo>
                      <a:lnTo>
                        <a:pt x="0" y="814070"/>
                      </a:lnTo>
                      <a:close/>
                    </a:path>
                  </a:pathLst>
                </a:custGeom>
                <a:solidFill>
                  <a:srgbClr val="FE504F"/>
                </a:solidFill>
                <a:ln w="635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307908F8-076A-A37E-89ED-31953C442C6E}"/>
                    </a:ext>
                  </a:extLst>
                </p:cNvPr>
                <p:cNvSpPr/>
                <p:nvPr/>
              </p:nvSpPr>
              <p:spPr>
                <a:xfrm>
                  <a:off x="10208577" y="4005770"/>
                  <a:ext cx="277495" cy="85089"/>
                </a:xfrm>
                <a:custGeom>
                  <a:avLst/>
                  <a:gdLst>
                    <a:gd name="connsiteX0" fmla="*/ 0 w 277495"/>
                    <a:gd name="connsiteY0" fmla="*/ 0 h 85089"/>
                    <a:gd name="connsiteX1" fmla="*/ 277495 w 277495"/>
                    <a:gd name="connsiteY1" fmla="*/ 0 h 85089"/>
                    <a:gd name="connsiteX2" fmla="*/ 277495 w 277495"/>
                    <a:gd name="connsiteY2" fmla="*/ 85090 h 85089"/>
                    <a:gd name="connsiteX3" fmla="*/ 0 w 277495"/>
                    <a:gd name="connsiteY3" fmla="*/ 85090 h 85089"/>
                  </a:gdLst>
                  <a:ahLst/>
                  <a:cxnLst>
                    <a:cxn ang="0">
                      <a:pos x="connsiteX0" y="connsiteY0"/>
                    </a:cxn>
                    <a:cxn ang="0">
                      <a:pos x="connsiteX1" y="connsiteY1"/>
                    </a:cxn>
                    <a:cxn ang="0">
                      <a:pos x="connsiteX2" y="connsiteY2"/>
                    </a:cxn>
                    <a:cxn ang="0">
                      <a:pos x="connsiteX3" y="connsiteY3"/>
                    </a:cxn>
                  </a:cxnLst>
                  <a:rect l="l" t="t" r="r" b="b"/>
                  <a:pathLst>
                    <a:path w="277495" h="85089">
                      <a:moveTo>
                        <a:pt x="0" y="0"/>
                      </a:moveTo>
                      <a:lnTo>
                        <a:pt x="277495" y="0"/>
                      </a:lnTo>
                      <a:lnTo>
                        <a:pt x="277495" y="85090"/>
                      </a:lnTo>
                      <a:lnTo>
                        <a:pt x="0" y="85090"/>
                      </a:lnTo>
                      <a:close/>
                    </a:path>
                  </a:pathLst>
                </a:custGeom>
                <a:solidFill>
                  <a:srgbClr val="FCE9A7"/>
                </a:solidFill>
                <a:ln w="6350" cap="flat">
                  <a:noFill/>
                  <a:prstDash val="solid"/>
                  <a:miter/>
                </a:ln>
              </p:spPr>
              <p:txBody>
                <a:bodyPr rtlCol="0" anchor="ctr"/>
                <a:lstStyle/>
                <a:p>
                  <a:endParaRPr lang="en-IN"/>
                </a:p>
              </p:txBody>
            </p:sp>
          </p:grpSp>
        </p:grpSp>
        <p:grpSp>
          <p:nvGrpSpPr>
            <p:cNvPr id="24" name="Group 23">
              <a:extLst>
                <a:ext uri="{FF2B5EF4-FFF2-40B4-BE49-F238E27FC236}">
                  <a16:creationId xmlns:a16="http://schemas.microsoft.com/office/drawing/2014/main" id="{A8C1859C-ED29-34B3-53E9-AEB44985F34B}"/>
                </a:ext>
              </a:extLst>
            </p:cNvPr>
            <p:cNvGrpSpPr/>
            <p:nvPr/>
          </p:nvGrpSpPr>
          <p:grpSpPr>
            <a:xfrm>
              <a:off x="9888830" y="1189470"/>
              <a:ext cx="1196456" cy="4479059"/>
              <a:chOff x="0" y="1633959"/>
              <a:chExt cx="1196456" cy="4479059"/>
            </a:xfrm>
          </p:grpSpPr>
          <p:sp>
            <p:nvSpPr>
              <p:cNvPr id="25" name="Freeform: Shape 24">
                <a:extLst>
                  <a:ext uri="{FF2B5EF4-FFF2-40B4-BE49-F238E27FC236}">
                    <a16:creationId xmlns:a16="http://schemas.microsoft.com/office/drawing/2014/main" id="{261CAA79-EFC3-B8F3-D131-A2D5BA86B904}"/>
                  </a:ext>
                </a:extLst>
              </p:cNvPr>
              <p:cNvSpPr/>
              <p:nvPr/>
            </p:nvSpPr>
            <p:spPr>
              <a:xfrm>
                <a:off x="50764" y="1633959"/>
                <a:ext cx="1145692" cy="2078821"/>
              </a:xfrm>
              <a:custGeom>
                <a:avLst/>
                <a:gdLst>
                  <a:gd name="connsiteX0" fmla="*/ 279181 w 1145692"/>
                  <a:gd name="connsiteY0" fmla="*/ 2040976 h 2078821"/>
                  <a:gd name="connsiteX1" fmla="*/ 175994 w 1145692"/>
                  <a:gd name="connsiteY1" fmla="*/ 1298915 h 2078821"/>
                  <a:gd name="connsiteX2" fmla="*/ 76426 w 1145692"/>
                  <a:gd name="connsiteY2" fmla="*/ 236750 h 2078821"/>
                  <a:gd name="connsiteX3" fmla="*/ 577060 w 1145692"/>
                  <a:gd name="connsiteY3" fmla="*/ 8087 h 2078821"/>
                  <a:gd name="connsiteX4" fmla="*/ 1138908 w 1145692"/>
                  <a:gd name="connsiteY4" fmla="*/ 724494 h 2078821"/>
                  <a:gd name="connsiteX5" fmla="*/ 360334 w 1145692"/>
                  <a:gd name="connsiteY5" fmla="*/ 2078822 h 2078821"/>
                  <a:gd name="connsiteX6" fmla="*/ 279118 w 1145692"/>
                  <a:gd name="connsiteY6" fmla="*/ 2040976 h 207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692" h="2078821">
                    <a:moveTo>
                      <a:pt x="279181" y="2040976"/>
                    </a:moveTo>
                    <a:cubicBezTo>
                      <a:pt x="279181" y="2040976"/>
                      <a:pt x="326743" y="1736049"/>
                      <a:pt x="175994" y="1298915"/>
                    </a:cubicBezTo>
                    <a:cubicBezTo>
                      <a:pt x="25181" y="861717"/>
                      <a:pt x="-77879" y="412963"/>
                      <a:pt x="76426" y="236750"/>
                    </a:cubicBezTo>
                    <a:cubicBezTo>
                      <a:pt x="230731" y="60601"/>
                      <a:pt x="271307" y="-28426"/>
                      <a:pt x="577060" y="8087"/>
                    </a:cubicBezTo>
                    <a:cubicBezTo>
                      <a:pt x="882812" y="44599"/>
                      <a:pt x="1195994" y="170456"/>
                      <a:pt x="1138908" y="724494"/>
                    </a:cubicBezTo>
                    <a:cubicBezTo>
                      <a:pt x="1081821" y="1278531"/>
                      <a:pt x="773211" y="1510624"/>
                      <a:pt x="360334" y="2078822"/>
                    </a:cubicBezTo>
                    <a:lnTo>
                      <a:pt x="279118" y="2040976"/>
                    </a:lnTo>
                    <a:close/>
                  </a:path>
                </a:pathLst>
              </a:custGeom>
              <a:solidFill>
                <a:srgbClr val="595959"/>
              </a:solidFill>
              <a:ln w="635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8054F46-C7A0-6900-B4FF-02EEC88115D8}"/>
                  </a:ext>
                </a:extLst>
              </p:cNvPr>
              <p:cNvSpPr/>
              <p:nvPr/>
            </p:nvSpPr>
            <p:spPr>
              <a:xfrm>
                <a:off x="200559" y="1927187"/>
                <a:ext cx="832510" cy="1722284"/>
              </a:xfrm>
              <a:custGeom>
                <a:avLst/>
                <a:gdLst>
                  <a:gd name="connsiteX0" fmla="*/ 179234 w 832510"/>
                  <a:gd name="connsiteY0" fmla="*/ 1722285 h 1722284"/>
                  <a:gd name="connsiteX1" fmla="*/ 127863 w 832510"/>
                  <a:gd name="connsiteY1" fmla="*/ 943838 h 1722284"/>
                  <a:gd name="connsiteX2" fmla="*/ 55536 w 832510"/>
                  <a:gd name="connsiteY2" fmla="*/ 172059 h 1722284"/>
                  <a:gd name="connsiteX3" fmla="*/ 419328 w 832510"/>
                  <a:gd name="connsiteY3" fmla="*/ 5880 h 1722284"/>
                  <a:gd name="connsiteX4" fmla="*/ 827569 w 832510"/>
                  <a:gd name="connsiteY4" fmla="*/ 526453 h 1722284"/>
                  <a:gd name="connsiteX5" fmla="*/ 283120 w 832510"/>
                  <a:gd name="connsiteY5" fmla="*/ 1525054 h 1722284"/>
                  <a:gd name="connsiteX6" fmla="*/ 179234 w 832510"/>
                  <a:gd name="connsiteY6" fmla="*/ 1722285 h 172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510" h="1722284">
                    <a:moveTo>
                      <a:pt x="179234" y="1722285"/>
                    </a:moveTo>
                    <a:cubicBezTo>
                      <a:pt x="179234" y="1722285"/>
                      <a:pt x="237400" y="1261529"/>
                      <a:pt x="127863" y="943838"/>
                    </a:cubicBezTo>
                    <a:cubicBezTo>
                      <a:pt x="18325" y="626211"/>
                      <a:pt x="-56605" y="300075"/>
                      <a:pt x="55536" y="172059"/>
                    </a:cubicBezTo>
                    <a:cubicBezTo>
                      <a:pt x="167677" y="44043"/>
                      <a:pt x="197141" y="-20663"/>
                      <a:pt x="419328" y="5880"/>
                    </a:cubicBezTo>
                    <a:cubicBezTo>
                      <a:pt x="641514" y="32423"/>
                      <a:pt x="869098" y="123863"/>
                      <a:pt x="827569" y="526453"/>
                    </a:cubicBezTo>
                    <a:cubicBezTo>
                      <a:pt x="786104" y="929043"/>
                      <a:pt x="583094" y="1112177"/>
                      <a:pt x="283120" y="1525054"/>
                    </a:cubicBezTo>
                    <a:lnTo>
                      <a:pt x="179234" y="1722285"/>
                    </a:lnTo>
                    <a:close/>
                  </a:path>
                </a:pathLst>
              </a:custGeom>
              <a:solidFill>
                <a:srgbClr val="8C8C8C"/>
              </a:solidFill>
              <a:ln w="635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9F3B5DB6-FB55-CD02-C52A-38CDD2D9B891}"/>
                  </a:ext>
                </a:extLst>
              </p:cNvPr>
              <p:cNvSpPr/>
              <p:nvPr/>
            </p:nvSpPr>
            <p:spPr>
              <a:xfrm>
                <a:off x="369697" y="2191288"/>
                <a:ext cx="528179" cy="1500855"/>
              </a:xfrm>
              <a:custGeom>
                <a:avLst/>
                <a:gdLst>
                  <a:gd name="connsiteX0" fmla="*/ 0 w 528179"/>
                  <a:gd name="connsiteY0" fmla="*/ 1500792 h 1500855"/>
                  <a:gd name="connsiteX1" fmla="*/ 84138 w 528179"/>
                  <a:gd name="connsiteY1" fmla="*/ 594774 h 1500855"/>
                  <a:gd name="connsiteX2" fmla="*/ 38545 w 528179"/>
                  <a:gd name="connsiteY2" fmla="*/ 108428 h 1500855"/>
                  <a:gd name="connsiteX3" fmla="*/ 267780 w 528179"/>
                  <a:gd name="connsiteY3" fmla="*/ 3716 h 1500855"/>
                  <a:gd name="connsiteX4" fmla="*/ 525082 w 528179"/>
                  <a:gd name="connsiteY4" fmla="*/ 331757 h 1500855"/>
                  <a:gd name="connsiteX5" fmla="*/ 359855 w 528179"/>
                  <a:gd name="connsiteY5" fmla="*/ 724060 h 1500855"/>
                  <a:gd name="connsiteX6" fmla="*/ 75882 w 528179"/>
                  <a:gd name="connsiteY6" fmla="*/ 1267938 h 1500855"/>
                  <a:gd name="connsiteX7" fmla="*/ 0 w 528179"/>
                  <a:gd name="connsiteY7" fmla="*/ 1500856 h 15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179" h="1500855">
                    <a:moveTo>
                      <a:pt x="0" y="1500792"/>
                    </a:moveTo>
                    <a:cubicBezTo>
                      <a:pt x="0" y="1500792"/>
                      <a:pt x="153162" y="794990"/>
                      <a:pt x="84138" y="594774"/>
                    </a:cubicBezTo>
                    <a:cubicBezTo>
                      <a:pt x="15113" y="394559"/>
                      <a:pt x="-32131" y="189073"/>
                      <a:pt x="38545" y="108428"/>
                    </a:cubicBezTo>
                    <a:cubicBezTo>
                      <a:pt x="109220" y="27783"/>
                      <a:pt x="127762" y="-13048"/>
                      <a:pt x="267780" y="3716"/>
                    </a:cubicBezTo>
                    <a:cubicBezTo>
                      <a:pt x="407797" y="20417"/>
                      <a:pt x="551180" y="78075"/>
                      <a:pt x="525082" y="331757"/>
                    </a:cubicBezTo>
                    <a:cubicBezTo>
                      <a:pt x="508318" y="494508"/>
                      <a:pt x="449644" y="600362"/>
                      <a:pt x="359855" y="724060"/>
                    </a:cubicBezTo>
                    <a:cubicBezTo>
                      <a:pt x="239014" y="890430"/>
                      <a:pt x="143066" y="1073628"/>
                      <a:pt x="75882" y="1267938"/>
                    </a:cubicBezTo>
                    <a:lnTo>
                      <a:pt x="0" y="1500856"/>
                    </a:lnTo>
                    <a:close/>
                  </a:path>
                </a:pathLst>
              </a:custGeom>
              <a:solidFill>
                <a:srgbClr val="BFBFBF"/>
              </a:solidFill>
              <a:ln w="635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822F1CDE-6A3F-B0EA-980F-D76FD87ACD79}"/>
                  </a:ext>
                </a:extLst>
              </p:cNvPr>
              <p:cNvSpPr/>
              <p:nvPr/>
            </p:nvSpPr>
            <p:spPr>
              <a:xfrm rot="10800000">
                <a:off x="0" y="4299077"/>
                <a:ext cx="1182497" cy="1813941"/>
              </a:xfrm>
              <a:custGeom>
                <a:avLst/>
                <a:gdLst>
                  <a:gd name="connsiteX0" fmla="*/ 0 w 1182497"/>
                  <a:gd name="connsiteY0" fmla="*/ 0 h 1813941"/>
                  <a:gd name="connsiteX1" fmla="*/ 1182497 w 1182497"/>
                  <a:gd name="connsiteY1" fmla="*/ 0 h 1813941"/>
                  <a:gd name="connsiteX2" fmla="*/ 1182497 w 1182497"/>
                  <a:gd name="connsiteY2" fmla="*/ 1813941 h 1813941"/>
                  <a:gd name="connsiteX3" fmla="*/ 0 w 1182497"/>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1182497" h="1813941">
                    <a:moveTo>
                      <a:pt x="0" y="0"/>
                    </a:moveTo>
                    <a:lnTo>
                      <a:pt x="1182497" y="0"/>
                    </a:lnTo>
                    <a:lnTo>
                      <a:pt x="1182497" y="1813941"/>
                    </a:lnTo>
                    <a:lnTo>
                      <a:pt x="0" y="1813941"/>
                    </a:lnTo>
                    <a:close/>
                  </a:path>
                </a:pathLst>
              </a:custGeom>
              <a:solidFill>
                <a:srgbClr val="FE504F"/>
              </a:solidFill>
              <a:ln w="635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9F756FFF-DCFF-C56E-6A7D-FE55092DD0EF}"/>
                  </a:ext>
                </a:extLst>
              </p:cNvPr>
              <p:cNvSpPr/>
              <p:nvPr/>
            </p:nvSpPr>
            <p:spPr>
              <a:xfrm rot="10800000">
                <a:off x="909701"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7B3DD241-D95E-84EC-4215-494592863A16}"/>
                  </a:ext>
                </a:extLst>
              </p:cNvPr>
              <p:cNvSpPr/>
              <p:nvPr/>
            </p:nvSpPr>
            <p:spPr>
              <a:xfrm rot="10800000">
                <a:off x="658114"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B3B944FD-98DD-FCEA-3AFE-CCB5A2A00D30}"/>
                  </a:ext>
                </a:extLst>
              </p:cNvPr>
              <p:cNvSpPr/>
              <p:nvPr/>
            </p:nvSpPr>
            <p:spPr>
              <a:xfrm rot="10800000">
                <a:off x="406527"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612787AD-C8A5-BB4B-F175-4F00CD19F0E8}"/>
                  </a:ext>
                </a:extLst>
              </p:cNvPr>
              <p:cNvSpPr/>
              <p:nvPr/>
            </p:nvSpPr>
            <p:spPr>
              <a:xfrm rot="10800000">
                <a:off x="909701"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F4392CA-C355-9020-0C9E-4BBD83EFCD64}"/>
                  </a:ext>
                </a:extLst>
              </p:cNvPr>
              <p:cNvSpPr/>
              <p:nvPr/>
            </p:nvSpPr>
            <p:spPr>
              <a:xfrm rot="10800000">
                <a:off x="658114"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D70FE66C-8822-779B-0406-0374E4217A84}"/>
                  </a:ext>
                </a:extLst>
              </p:cNvPr>
              <p:cNvSpPr/>
              <p:nvPr/>
            </p:nvSpPr>
            <p:spPr>
              <a:xfrm rot="10800000">
                <a:off x="406527"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CE025532-D45B-E0A8-8BF7-0D03A861AB69}"/>
                  </a:ext>
                </a:extLst>
              </p:cNvPr>
              <p:cNvSpPr/>
              <p:nvPr/>
            </p:nvSpPr>
            <p:spPr>
              <a:xfrm>
                <a:off x="0" y="3857942"/>
                <a:ext cx="1182497" cy="441134"/>
              </a:xfrm>
              <a:custGeom>
                <a:avLst/>
                <a:gdLst>
                  <a:gd name="connsiteX0" fmla="*/ 1182497 w 1182497"/>
                  <a:gd name="connsiteY0" fmla="*/ 0 h 441134"/>
                  <a:gd name="connsiteX1" fmla="*/ 1182053 w 1182497"/>
                  <a:gd name="connsiteY1" fmla="*/ 441135 h 441134"/>
                  <a:gd name="connsiteX2" fmla="*/ 0 w 1182497"/>
                  <a:gd name="connsiteY2" fmla="*/ 441135 h 441134"/>
                  <a:gd name="connsiteX3" fmla="*/ 1182497 w 1182497"/>
                  <a:gd name="connsiteY3" fmla="*/ 0 h 441134"/>
                </a:gdLst>
                <a:ahLst/>
                <a:cxnLst>
                  <a:cxn ang="0">
                    <a:pos x="connsiteX0" y="connsiteY0"/>
                  </a:cxn>
                  <a:cxn ang="0">
                    <a:pos x="connsiteX1" y="connsiteY1"/>
                  </a:cxn>
                  <a:cxn ang="0">
                    <a:pos x="connsiteX2" y="connsiteY2"/>
                  </a:cxn>
                  <a:cxn ang="0">
                    <a:pos x="connsiteX3" y="connsiteY3"/>
                  </a:cxn>
                </a:cxnLst>
                <a:rect l="l" t="t" r="r" b="b"/>
                <a:pathLst>
                  <a:path w="1182497" h="441134">
                    <a:moveTo>
                      <a:pt x="1182497" y="0"/>
                    </a:moveTo>
                    <a:lnTo>
                      <a:pt x="1182053" y="441135"/>
                    </a:lnTo>
                    <a:lnTo>
                      <a:pt x="0" y="441135"/>
                    </a:lnTo>
                    <a:lnTo>
                      <a:pt x="1182497" y="0"/>
                    </a:lnTo>
                    <a:close/>
                  </a:path>
                </a:pathLst>
              </a:custGeom>
              <a:solidFill>
                <a:srgbClr val="4D4450"/>
              </a:solidFill>
              <a:ln w="635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8BBFF3D-EE01-02B7-BF98-A097C5B006B4}"/>
                  </a:ext>
                </a:extLst>
              </p:cNvPr>
              <p:cNvSpPr/>
              <p:nvPr/>
            </p:nvSpPr>
            <p:spPr>
              <a:xfrm>
                <a:off x="405765" y="4002785"/>
                <a:ext cx="687070" cy="223837"/>
              </a:xfrm>
              <a:custGeom>
                <a:avLst/>
                <a:gdLst>
                  <a:gd name="connsiteX0" fmla="*/ 687070 w 687070"/>
                  <a:gd name="connsiteY0" fmla="*/ 0 h 223837"/>
                  <a:gd name="connsiteX1" fmla="*/ 681673 w 687070"/>
                  <a:gd name="connsiteY1" fmla="*/ 223838 h 223837"/>
                  <a:gd name="connsiteX2" fmla="*/ 0 w 687070"/>
                  <a:gd name="connsiteY2" fmla="*/ 223838 h 223837"/>
                  <a:gd name="connsiteX3" fmla="*/ 687070 w 687070"/>
                  <a:gd name="connsiteY3" fmla="*/ 0 h 223837"/>
                </a:gdLst>
                <a:ahLst/>
                <a:cxnLst>
                  <a:cxn ang="0">
                    <a:pos x="connsiteX0" y="connsiteY0"/>
                  </a:cxn>
                  <a:cxn ang="0">
                    <a:pos x="connsiteX1" y="connsiteY1"/>
                  </a:cxn>
                  <a:cxn ang="0">
                    <a:pos x="connsiteX2" y="connsiteY2"/>
                  </a:cxn>
                  <a:cxn ang="0">
                    <a:pos x="connsiteX3" y="connsiteY3"/>
                  </a:cxn>
                </a:cxnLst>
                <a:rect l="l" t="t" r="r" b="b"/>
                <a:pathLst>
                  <a:path w="687070" h="223837">
                    <a:moveTo>
                      <a:pt x="687070" y="0"/>
                    </a:moveTo>
                    <a:lnTo>
                      <a:pt x="681673" y="223838"/>
                    </a:lnTo>
                    <a:lnTo>
                      <a:pt x="0" y="223838"/>
                    </a:lnTo>
                    <a:lnTo>
                      <a:pt x="687070" y="0"/>
                    </a:lnTo>
                    <a:close/>
                  </a:path>
                </a:pathLst>
              </a:custGeom>
              <a:solidFill>
                <a:srgbClr val="FCE9A7"/>
              </a:solidFill>
              <a:ln w="63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C019097-24BE-AFF2-3E39-2B96F9E3AB8A}"/>
                  </a:ext>
                </a:extLst>
              </p:cNvPr>
              <p:cNvSpPr/>
              <p:nvPr/>
            </p:nvSpPr>
            <p:spPr>
              <a:xfrm>
                <a:off x="271018" y="3590289"/>
                <a:ext cx="276415" cy="607695"/>
              </a:xfrm>
              <a:custGeom>
                <a:avLst/>
                <a:gdLst>
                  <a:gd name="connsiteX0" fmla="*/ 0 w 276415"/>
                  <a:gd name="connsiteY0" fmla="*/ 607695 h 607695"/>
                  <a:gd name="connsiteX1" fmla="*/ 276416 w 276415"/>
                  <a:gd name="connsiteY1" fmla="*/ 504571 h 607695"/>
                  <a:gd name="connsiteX2" fmla="*/ 276416 w 276415"/>
                  <a:gd name="connsiteY2" fmla="*/ 0 h 607695"/>
                  <a:gd name="connsiteX3" fmla="*/ 0 w 276415"/>
                  <a:gd name="connsiteY3" fmla="*/ 0 h 607695"/>
                  <a:gd name="connsiteX4" fmla="*/ 0 w 276415"/>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15" h="607695">
                    <a:moveTo>
                      <a:pt x="0" y="607695"/>
                    </a:moveTo>
                    <a:lnTo>
                      <a:pt x="276416" y="504571"/>
                    </a:lnTo>
                    <a:lnTo>
                      <a:pt x="276416" y="0"/>
                    </a:lnTo>
                    <a:lnTo>
                      <a:pt x="0" y="0"/>
                    </a:lnTo>
                    <a:lnTo>
                      <a:pt x="0" y="607695"/>
                    </a:lnTo>
                    <a:close/>
                  </a:path>
                </a:pathLst>
              </a:custGeom>
              <a:solidFill>
                <a:srgbClr val="FE504F"/>
              </a:solidFill>
              <a:ln w="63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1E3A8FD-AD04-22EA-954A-7511FC145425}"/>
                  </a:ext>
                </a:extLst>
              </p:cNvPr>
              <p:cNvSpPr/>
              <p:nvPr/>
            </p:nvSpPr>
            <p:spPr>
              <a:xfrm rot="10800000">
                <a:off x="93186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1E3CEFE9-F21A-E2BD-016E-1B3BCE94F095}"/>
                  </a:ext>
                </a:extLst>
              </p:cNvPr>
              <p:cNvSpPr/>
              <p:nvPr/>
            </p:nvSpPr>
            <p:spPr>
              <a:xfrm rot="10800000">
                <a:off x="680275"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6AFEF70-6E85-8AE0-49F0-A020C0D7B39A}"/>
                  </a:ext>
                </a:extLst>
              </p:cNvPr>
              <p:cNvSpPr/>
              <p:nvPr/>
            </p:nvSpPr>
            <p:spPr>
              <a:xfrm rot="10800000">
                <a:off x="42875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D8DCFD56-E73D-E0FB-B3C5-AD22A3BE36B8}"/>
                  </a:ext>
                </a:extLst>
              </p:cNvPr>
              <p:cNvSpPr/>
              <p:nvPr/>
            </p:nvSpPr>
            <p:spPr>
              <a:xfrm rot="10800000">
                <a:off x="93186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6430F261-EDB7-C339-20E9-7EE6FC779737}"/>
                  </a:ext>
                </a:extLst>
              </p:cNvPr>
              <p:cNvSpPr/>
              <p:nvPr/>
            </p:nvSpPr>
            <p:spPr>
              <a:xfrm rot="10800000">
                <a:off x="680275"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BFC3DF71-CCAE-59E1-E464-095B718EEB37}"/>
                  </a:ext>
                </a:extLst>
              </p:cNvPr>
              <p:cNvSpPr/>
              <p:nvPr/>
            </p:nvSpPr>
            <p:spPr>
              <a:xfrm rot="10800000">
                <a:off x="42875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7B3F8A2D-5F7B-E214-AEEF-07E11736D236}"/>
                  </a:ext>
                </a:extLst>
              </p:cNvPr>
              <p:cNvSpPr/>
              <p:nvPr/>
            </p:nvSpPr>
            <p:spPr>
              <a:xfrm rot="10800000">
                <a:off x="271081" y="3688207"/>
                <a:ext cx="276352" cy="81470"/>
              </a:xfrm>
              <a:custGeom>
                <a:avLst/>
                <a:gdLst>
                  <a:gd name="connsiteX0" fmla="*/ 0 w 276352"/>
                  <a:gd name="connsiteY0" fmla="*/ 0 h 81470"/>
                  <a:gd name="connsiteX1" fmla="*/ 276352 w 276352"/>
                  <a:gd name="connsiteY1" fmla="*/ 0 h 81470"/>
                  <a:gd name="connsiteX2" fmla="*/ 276352 w 276352"/>
                  <a:gd name="connsiteY2" fmla="*/ 81470 h 81470"/>
                  <a:gd name="connsiteX3" fmla="*/ 0 w 276352"/>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76352" h="81470">
                    <a:moveTo>
                      <a:pt x="0" y="0"/>
                    </a:moveTo>
                    <a:lnTo>
                      <a:pt x="276352" y="0"/>
                    </a:lnTo>
                    <a:lnTo>
                      <a:pt x="276352" y="81470"/>
                    </a:lnTo>
                    <a:lnTo>
                      <a:pt x="0" y="81470"/>
                    </a:lnTo>
                    <a:close/>
                  </a:path>
                </a:pathLst>
              </a:custGeom>
              <a:solidFill>
                <a:srgbClr val="FCE9A7"/>
              </a:solidFill>
              <a:ln w="6350"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100DB5AA-1B6B-E062-5D69-DEE2614D49F6}"/>
                  </a:ext>
                </a:extLst>
              </p:cNvPr>
              <p:cNvSpPr/>
              <p:nvPr/>
            </p:nvSpPr>
            <p:spPr>
              <a:xfrm>
                <a:off x="0" y="4299077"/>
                <a:ext cx="29591" cy="1813941"/>
              </a:xfrm>
              <a:custGeom>
                <a:avLst/>
                <a:gdLst>
                  <a:gd name="connsiteX0" fmla="*/ 0 w 29591"/>
                  <a:gd name="connsiteY0" fmla="*/ 0 h 1813941"/>
                  <a:gd name="connsiteX1" fmla="*/ 29591 w 29591"/>
                  <a:gd name="connsiteY1" fmla="*/ 0 h 1813941"/>
                  <a:gd name="connsiteX2" fmla="*/ 29591 w 29591"/>
                  <a:gd name="connsiteY2" fmla="*/ 1813941 h 1813941"/>
                  <a:gd name="connsiteX3" fmla="*/ 0 w 29591"/>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29591" h="1813941">
                    <a:moveTo>
                      <a:pt x="0" y="0"/>
                    </a:moveTo>
                    <a:lnTo>
                      <a:pt x="29591" y="0"/>
                    </a:lnTo>
                    <a:lnTo>
                      <a:pt x="29591" y="1813941"/>
                    </a:lnTo>
                    <a:lnTo>
                      <a:pt x="0" y="1813941"/>
                    </a:lnTo>
                    <a:close/>
                  </a:path>
                </a:pathLst>
              </a:custGeom>
              <a:solidFill>
                <a:srgbClr val="4D4450"/>
              </a:solidFill>
              <a:ln w="6350" cap="flat">
                <a:noFill/>
                <a:prstDash val="solid"/>
                <a:miter/>
              </a:ln>
            </p:spPr>
            <p:txBody>
              <a:bodyPr rtlCol="0" anchor="ctr"/>
              <a:lstStyle/>
              <a:p>
                <a:endParaRPr lang="en-IN"/>
              </a:p>
            </p:txBody>
          </p:sp>
        </p:grpSp>
        <p:grpSp>
          <p:nvGrpSpPr>
            <p:cNvPr id="47" name="Group 46">
              <a:extLst>
                <a:ext uri="{FF2B5EF4-FFF2-40B4-BE49-F238E27FC236}">
                  <a16:creationId xmlns:a16="http://schemas.microsoft.com/office/drawing/2014/main" id="{18B93CA1-4D25-7B5C-BF76-C9FE3DD4BC4C}"/>
                </a:ext>
              </a:extLst>
            </p:cNvPr>
            <p:cNvGrpSpPr/>
            <p:nvPr/>
          </p:nvGrpSpPr>
          <p:grpSpPr>
            <a:xfrm flipH="1">
              <a:off x="7095641" y="4693169"/>
              <a:ext cx="952436" cy="975360"/>
              <a:chOff x="2812224" y="5137658"/>
              <a:chExt cx="952436" cy="975360"/>
            </a:xfrm>
          </p:grpSpPr>
          <p:sp>
            <p:nvSpPr>
              <p:cNvPr id="48" name="Freeform: Shape 47">
                <a:extLst>
                  <a:ext uri="{FF2B5EF4-FFF2-40B4-BE49-F238E27FC236}">
                    <a16:creationId xmlns:a16="http://schemas.microsoft.com/office/drawing/2014/main" id="{26F4F6B0-37FC-D8E4-BDC2-6D9BC834330B}"/>
                  </a:ext>
                </a:extLst>
              </p:cNvPr>
              <p:cNvSpPr/>
              <p:nvPr/>
            </p:nvSpPr>
            <p:spPr>
              <a:xfrm>
                <a:off x="3519360" y="5252212"/>
                <a:ext cx="140588" cy="273812"/>
              </a:xfrm>
              <a:custGeom>
                <a:avLst/>
                <a:gdLst>
                  <a:gd name="connsiteX0" fmla="*/ 0 w 140588"/>
                  <a:gd name="connsiteY0" fmla="*/ 0 h 273812"/>
                  <a:gd name="connsiteX1" fmla="*/ 140589 w 140588"/>
                  <a:gd name="connsiteY1" fmla="*/ 0 h 273812"/>
                  <a:gd name="connsiteX2" fmla="*/ 140589 w 140588"/>
                  <a:gd name="connsiteY2" fmla="*/ 273812 h 273812"/>
                  <a:gd name="connsiteX3" fmla="*/ 0 w 140588"/>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8"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AD5AF0E0-7F7B-E63F-3461-567AF3BC4F51}"/>
                  </a:ext>
                </a:extLst>
              </p:cNvPr>
              <p:cNvSpPr/>
              <p:nvPr/>
            </p:nvSpPr>
            <p:spPr>
              <a:xfrm>
                <a:off x="3523488" y="5137658"/>
                <a:ext cx="132270" cy="114553"/>
              </a:xfrm>
              <a:custGeom>
                <a:avLst/>
                <a:gdLst>
                  <a:gd name="connsiteX0" fmla="*/ 66167 w 132270"/>
                  <a:gd name="connsiteY0" fmla="*/ 0 h 114553"/>
                  <a:gd name="connsiteX1" fmla="*/ 0 w 132270"/>
                  <a:gd name="connsiteY1" fmla="*/ 114554 h 114553"/>
                  <a:gd name="connsiteX2" fmla="*/ 132271 w 132270"/>
                  <a:gd name="connsiteY2" fmla="*/ 114554 h 114553"/>
                  <a:gd name="connsiteX3" fmla="*/ 66167 w 132270"/>
                  <a:gd name="connsiteY3" fmla="*/ 0 h 114553"/>
                </a:gdLst>
                <a:ahLst/>
                <a:cxnLst>
                  <a:cxn ang="0">
                    <a:pos x="connsiteX0" y="connsiteY0"/>
                  </a:cxn>
                  <a:cxn ang="0">
                    <a:pos x="connsiteX1" y="connsiteY1"/>
                  </a:cxn>
                  <a:cxn ang="0">
                    <a:pos x="connsiteX2" y="connsiteY2"/>
                  </a:cxn>
                  <a:cxn ang="0">
                    <a:pos x="connsiteX3" y="connsiteY3"/>
                  </a:cxn>
                </a:cxnLst>
                <a:rect l="l" t="t" r="r" b="b"/>
                <a:pathLst>
                  <a:path w="132270" h="114553">
                    <a:moveTo>
                      <a:pt x="66167" y="0"/>
                    </a:moveTo>
                    <a:lnTo>
                      <a:pt x="0" y="114554"/>
                    </a:lnTo>
                    <a:lnTo>
                      <a:pt x="132271" y="114554"/>
                    </a:lnTo>
                    <a:lnTo>
                      <a:pt x="66167" y="0"/>
                    </a:lnTo>
                    <a:close/>
                  </a:path>
                </a:pathLst>
              </a:custGeom>
              <a:solidFill>
                <a:srgbClr val="4D4450"/>
              </a:solidFill>
              <a:ln w="6350" cap="flat">
                <a:noFill/>
                <a:prstDash val="solid"/>
                <a:miter/>
              </a:ln>
            </p:spPr>
            <p:txBody>
              <a:bodyPr rtlCol="0" anchor="ctr"/>
              <a:lstStyle/>
              <a:p>
                <a:endParaRPr lang="en-IN"/>
              </a:p>
            </p:txBody>
          </p:sp>
          <p:grpSp>
            <p:nvGrpSpPr>
              <p:cNvPr id="50" name="Graphic 2">
                <a:extLst>
                  <a:ext uri="{FF2B5EF4-FFF2-40B4-BE49-F238E27FC236}">
                    <a16:creationId xmlns:a16="http://schemas.microsoft.com/office/drawing/2014/main" id="{BFF36F8E-B6B5-DDE9-17DB-A67B53C78DF0}"/>
                  </a:ext>
                </a:extLst>
              </p:cNvPr>
              <p:cNvGrpSpPr/>
              <p:nvPr/>
            </p:nvGrpSpPr>
            <p:grpSpPr>
              <a:xfrm>
                <a:off x="2812224" y="5176964"/>
                <a:ext cx="952436" cy="936053"/>
                <a:chOff x="2812224" y="5176964"/>
                <a:chExt cx="952436" cy="936053"/>
              </a:xfrm>
            </p:grpSpPr>
            <p:grpSp>
              <p:nvGrpSpPr>
                <p:cNvPr id="52" name="Graphic 2">
                  <a:extLst>
                    <a:ext uri="{FF2B5EF4-FFF2-40B4-BE49-F238E27FC236}">
                      <a16:creationId xmlns:a16="http://schemas.microsoft.com/office/drawing/2014/main" id="{25E8C13A-8A21-83BF-6ABF-C91BE3013634}"/>
                    </a:ext>
                  </a:extLst>
                </p:cNvPr>
                <p:cNvGrpSpPr/>
                <p:nvPr/>
              </p:nvGrpSpPr>
              <p:grpSpPr>
                <a:xfrm>
                  <a:off x="2812224" y="5176964"/>
                  <a:ext cx="952436" cy="354520"/>
                  <a:chOff x="2812224" y="5176964"/>
                  <a:chExt cx="952436" cy="354520"/>
                </a:xfrm>
              </p:grpSpPr>
              <p:sp>
                <p:nvSpPr>
                  <p:cNvPr id="56" name="Freeform: Shape 55">
                    <a:extLst>
                      <a:ext uri="{FF2B5EF4-FFF2-40B4-BE49-F238E27FC236}">
                        <a16:creationId xmlns:a16="http://schemas.microsoft.com/office/drawing/2014/main" id="{D4DC6EBA-7436-32F0-2BD7-57F5086D2D97}"/>
                      </a:ext>
                    </a:extLst>
                  </p:cNvPr>
                  <p:cNvSpPr/>
                  <p:nvPr/>
                </p:nvSpPr>
                <p:spPr>
                  <a:xfrm>
                    <a:off x="2812224" y="5176964"/>
                    <a:ext cx="952436" cy="354520"/>
                  </a:xfrm>
                  <a:custGeom>
                    <a:avLst/>
                    <a:gdLst>
                      <a:gd name="connsiteX0" fmla="*/ 0 w 952436"/>
                      <a:gd name="connsiteY0" fmla="*/ 0 h 354520"/>
                      <a:gd name="connsiteX1" fmla="*/ 1080 w 952436"/>
                      <a:gd name="connsiteY1" fmla="*/ 354520 h 354520"/>
                      <a:gd name="connsiteX2" fmla="*/ 952436 w 952436"/>
                      <a:gd name="connsiteY2" fmla="*/ 354520 h 354520"/>
                      <a:gd name="connsiteX3" fmla="*/ 0 w 952436"/>
                      <a:gd name="connsiteY3" fmla="*/ 0 h 354520"/>
                    </a:gdLst>
                    <a:ahLst/>
                    <a:cxnLst>
                      <a:cxn ang="0">
                        <a:pos x="connsiteX0" y="connsiteY0"/>
                      </a:cxn>
                      <a:cxn ang="0">
                        <a:pos x="connsiteX1" y="connsiteY1"/>
                      </a:cxn>
                      <a:cxn ang="0">
                        <a:pos x="connsiteX2" y="connsiteY2"/>
                      </a:cxn>
                      <a:cxn ang="0">
                        <a:pos x="connsiteX3" y="connsiteY3"/>
                      </a:cxn>
                    </a:cxnLst>
                    <a:rect l="l" t="t" r="r" b="b"/>
                    <a:pathLst>
                      <a:path w="952436" h="354520">
                        <a:moveTo>
                          <a:pt x="0" y="0"/>
                        </a:moveTo>
                        <a:lnTo>
                          <a:pt x="1080" y="354520"/>
                        </a:lnTo>
                        <a:lnTo>
                          <a:pt x="952436" y="354520"/>
                        </a:lnTo>
                        <a:lnTo>
                          <a:pt x="0" y="0"/>
                        </a:lnTo>
                        <a:close/>
                      </a:path>
                    </a:pathLst>
                  </a:custGeom>
                  <a:solidFill>
                    <a:srgbClr val="4D4450"/>
                  </a:solidFill>
                  <a:ln w="6350"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B77E7271-9DFE-6EDB-1F6D-BBC5E6FFF658}"/>
                      </a:ext>
                    </a:extLst>
                  </p:cNvPr>
                  <p:cNvSpPr/>
                  <p:nvPr/>
                </p:nvSpPr>
                <p:spPr>
                  <a:xfrm>
                    <a:off x="2888932" y="5288279"/>
                    <a:ext cx="569404" cy="183769"/>
                  </a:xfrm>
                  <a:custGeom>
                    <a:avLst/>
                    <a:gdLst>
                      <a:gd name="connsiteX0" fmla="*/ 0 w 569404"/>
                      <a:gd name="connsiteY0" fmla="*/ 0 h 183769"/>
                      <a:gd name="connsiteX1" fmla="*/ 4445 w 569404"/>
                      <a:gd name="connsiteY1" fmla="*/ 183769 h 183769"/>
                      <a:gd name="connsiteX2" fmla="*/ 569404 w 569404"/>
                      <a:gd name="connsiteY2" fmla="*/ 183769 h 183769"/>
                      <a:gd name="connsiteX3" fmla="*/ 0 w 569404"/>
                      <a:gd name="connsiteY3" fmla="*/ 0 h 183769"/>
                    </a:gdLst>
                    <a:ahLst/>
                    <a:cxnLst>
                      <a:cxn ang="0">
                        <a:pos x="connsiteX0" y="connsiteY0"/>
                      </a:cxn>
                      <a:cxn ang="0">
                        <a:pos x="connsiteX1" y="connsiteY1"/>
                      </a:cxn>
                      <a:cxn ang="0">
                        <a:pos x="connsiteX2" y="connsiteY2"/>
                      </a:cxn>
                      <a:cxn ang="0">
                        <a:pos x="connsiteX3" y="connsiteY3"/>
                      </a:cxn>
                    </a:cxnLst>
                    <a:rect l="l" t="t" r="r" b="b"/>
                    <a:pathLst>
                      <a:path w="569404" h="183769">
                        <a:moveTo>
                          <a:pt x="0" y="0"/>
                        </a:moveTo>
                        <a:lnTo>
                          <a:pt x="4445" y="183769"/>
                        </a:lnTo>
                        <a:lnTo>
                          <a:pt x="569404" y="183769"/>
                        </a:lnTo>
                        <a:lnTo>
                          <a:pt x="0" y="0"/>
                        </a:lnTo>
                        <a:close/>
                      </a:path>
                    </a:pathLst>
                  </a:custGeom>
                  <a:solidFill>
                    <a:srgbClr val="FCE9A7"/>
                  </a:solidFill>
                  <a:ln w="6350" cap="flat">
                    <a:noFill/>
                    <a:prstDash val="solid"/>
                    <a:miter/>
                  </a:ln>
                </p:spPr>
                <p:txBody>
                  <a:bodyPr rtlCol="0" anchor="ctr"/>
                  <a:lstStyle/>
                  <a:p>
                    <a:endParaRPr lang="en-IN"/>
                  </a:p>
                </p:txBody>
              </p:sp>
            </p:grpSp>
            <p:sp>
              <p:nvSpPr>
                <p:cNvPr id="53" name="Freeform: Shape 52">
                  <a:extLst>
                    <a:ext uri="{FF2B5EF4-FFF2-40B4-BE49-F238E27FC236}">
                      <a16:creationId xmlns:a16="http://schemas.microsoft.com/office/drawing/2014/main" id="{2E429324-E9D8-41FF-EAB4-A3B13DF01047}"/>
                    </a:ext>
                  </a:extLst>
                </p:cNvPr>
                <p:cNvSpPr/>
                <p:nvPr/>
              </p:nvSpPr>
              <p:spPr>
                <a:xfrm rot="-10800000">
                  <a:off x="2813304" y="5531484"/>
                  <a:ext cx="951357" cy="581533"/>
                </a:xfrm>
                <a:custGeom>
                  <a:avLst/>
                  <a:gdLst>
                    <a:gd name="connsiteX0" fmla="*/ 0 w 951357"/>
                    <a:gd name="connsiteY0" fmla="*/ 0 h 581533"/>
                    <a:gd name="connsiteX1" fmla="*/ 951357 w 951357"/>
                    <a:gd name="connsiteY1" fmla="*/ 0 h 581533"/>
                    <a:gd name="connsiteX2" fmla="*/ 951357 w 951357"/>
                    <a:gd name="connsiteY2" fmla="*/ 581533 h 581533"/>
                    <a:gd name="connsiteX3" fmla="*/ 0 w 951357"/>
                    <a:gd name="connsiteY3" fmla="*/ 581533 h 581533"/>
                  </a:gdLst>
                  <a:ahLst/>
                  <a:cxnLst>
                    <a:cxn ang="0">
                      <a:pos x="connsiteX0" y="connsiteY0"/>
                    </a:cxn>
                    <a:cxn ang="0">
                      <a:pos x="connsiteX1" y="connsiteY1"/>
                    </a:cxn>
                    <a:cxn ang="0">
                      <a:pos x="connsiteX2" y="connsiteY2"/>
                    </a:cxn>
                    <a:cxn ang="0">
                      <a:pos x="connsiteX3" y="connsiteY3"/>
                    </a:cxn>
                  </a:cxnLst>
                  <a:rect l="l" t="t" r="r" b="b"/>
                  <a:pathLst>
                    <a:path w="951357" h="581533">
                      <a:moveTo>
                        <a:pt x="0" y="0"/>
                      </a:moveTo>
                      <a:lnTo>
                        <a:pt x="951357" y="0"/>
                      </a:lnTo>
                      <a:lnTo>
                        <a:pt x="951357" y="581533"/>
                      </a:lnTo>
                      <a:lnTo>
                        <a:pt x="0" y="581533"/>
                      </a:lnTo>
                      <a:close/>
                    </a:path>
                  </a:pathLst>
                </a:custGeom>
                <a:solidFill>
                  <a:srgbClr val="FE504F"/>
                </a:solidFill>
                <a:ln w="6350"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8D544BDC-705C-A7B4-7D14-07DBC33D6423}"/>
                    </a:ext>
                  </a:extLst>
                </p:cNvPr>
                <p:cNvSpPr/>
                <p:nvPr/>
              </p:nvSpPr>
              <p:spPr>
                <a:xfrm rot="-10800000">
                  <a:off x="3040062" y="5668137"/>
                  <a:ext cx="497839" cy="308228"/>
                </a:xfrm>
                <a:custGeom>
                  <a:avLst/>
                  <a:gdLst>
                    <a:gd name="connsiteX0" fmla="*/ 0 w 497839"/>
                    <a:gd name="connsiteY0" fmla="*/ 0 h 308228"/>
                    <a:gd name="connsiteX1" fmla="*/ 497840 w 497839"/>
                    <a:gd name="connsiteY1" fmla="*/ 0 h 308228"/>
                    <a:gd name="connsiteX2" fmla="*/ 497840 w 497839"/>
                    <a:gd name="connsiteY2" fmla="*/ 308229 h 308228"/>
                    <a:gd name="connsiteX3" fmla="*/ 0 w 497839"/>
                    <a:gd name="connsiteY3" fmla="*/ 308229 h 308228"/>
                  </a:gdLst>
                  <a:ahLst/>
                  <a:cxnLst>
                    <a:cxn ang="0">
                      <a:pos x="connsiteX0" y="connsiteY0"/>
                    </a:cxn>
                    <a:cxn ang="0">
                      <a:pos x="connsiteX1" y="connsiteY1"/>
                    </a:cxn>
                    <a:cxn ang="0">
                      <a:pos x="connsiteX2" y="connsiteY2"/>
                    </a:cxn>
                    <a:cxn ang="0">
                      <a:pos x="connsiteX3" y="connsiteY3"/>
                    </a:cxn>
                  </a:cxnLst>
                  <a:rect l="l" t="t" r="r" b="b"/>
                  <a:pathLst>
                    <a:path w="497839" h="308228">
                      <a:moveTo>
                        <a:pt x="0" y="0"/>
                      </a:moveTo>
                      <a:lnTo>
                        <a:pt x="497840" y="0"/>
                      </a:lnTo>
                      <a:lnTo>
                        <a:pt x="497840" y="308229"/>
                      </a:lnTo>
                      <a:lnTo>
                        <a:pt x="0" y="308229"/>
                      </a:lnTo>
                      <a:close/>
                    </a:path>
                  </a:pathLst>
                </a:custGeom>
                <a:solidFill>
                  <a:srgbClr val="4D4450"/>
                </a:solidFill>
                <a:ln w="6350"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61E946CA-02D4-9CC7-979B-2541C1BA01F7}"/>
                    </a:ext>
                  </a:extLst>
                </p:cNvPr>
                <p:cNvSpPr/>
                <p:nvPr/>
              </p:nvSpPr>
              <p:spPr>
                <a:xfrm rot="-10800000">
                  <a:off x="3086163" y="5710872"/>
                  <a:ext cx="405701" cy="222758"/>
                </a:xfrm>
                <a:custGeom>
                  <a:avLst/>
                  <a:gdLst>
                    <a:gd name="connsiteX0" fmla="*/ 0 w 405701"/>
                    <a:gd name="connsiteY0" fmla="*/ 0 h 222758"/>
                    <a:gd name="connsiteX1" fmla="*/ 405702 w 405701"/>
                    <a:gd name="connsiteY1" fmla="*/ 0 h 222758"/>
                    <a:gd name="connsiteX2" fmla="*/ 405702 w 405701"/>
                    <a:gd name="connsiteY2" fmla="*/ 222758 h 222758"/>
                    <a:gd name="connsiteX3" fmla="*/ 0 w 405701"/>
                    <a:gd name="connsiteY3" fmla="*/ 222758 h 222758"/>
                  </a:gdLst>
                  <a:ahLst/>
                  <a:cxnLst>
                    <a:cxn ang="0">
                      <a:pos x="connsiteX0" y="connsiteY0"/>
                    </a:cxn>
                    <a:cxn ang="0">
                      <a:pos x="connsiteX1" y="connsiteY1"/>
                    </a:cxn>
                    <a:cxn ang="0">
                      <a:pos x="connsiteX2" y="connsiteY2"/>
                    </a:cxn>
                    <a:cxn ang="0">
                      <a:pos x="connsiteX3" y="connsiteY3"/>
                    </a:cxn>
                  </a:cxnLst>
                  <a:rect l="l" t="t" r="r" b="b"/>
                  <a:pathLst>
                    <a:path w="405701" h="222758">
                      <a:moveTo>
                        <a:pt x="0" y="0"/>
                      </a:moveTo>
                      <a:lnTo>
                        <a:pt x="405702" y="0"/>
                      </a:lnTo>
                      <a:lnTo>
                        <a:pt x="405702" y="222758"/>
                      </a:lnTo>
                      <a:lnTo>
                        <a:pt x="0" y="222758"/>
                      </a:lnTo>
                      <a:close/>
                    </a:path>
                  </a:pathLst>
                </a:custGeom>
                <a:solidFill>
                  <a:srgbClr val="FCE9A7"/>
                </a:solidFill>
                <a:ln w="6350" cap="flat">
                  <a:noFill/>
                  <a:prstDash val="solid"/>
                  <a:miter/>
                </a:ln>
              </p:spPr>
              <p:txBody>
                <a:bodyPr rtlCol="0" anchor="ctr"/>
                <a:lstStyle/>
                <a:p>
                  <a:endParaRPr lang="en-IN"/>
                </a:p>
              </p:txBody>
            </p:sp>
          </p:grpSp>
          <p:sp>
            <p:nvSpPr>
              <p:cNvPr id="51" name="Freeform: Shape 50">
                <a:extLst>
                  <a:ext uri="{FF2B5EF4-FFF2-40B4-BE49-F238E27FC236}">
                    <a16:creationId xmlns:a16="http://schemas.microsoft.com/office/drawing/2014/main" id="{F5412322-F4BC-22B5-C865-791253655C2B}"/>
                  </a:ext>
                </a:extLst>
              </p:cNvPr>
              <p:cNvSpPr/>
              <p:nvPr/>
            </p:nvSpPr>
            <p:spPr>
              <a:xfrm>
                <a:off x="2813367" y="5527548"/>
                <a:ext cx="34543" cy="585470"/>
              </a:xfrm>
              <a:custGeom>
                <a:avLst/>
                <a:gdLst>
                  <a:gd name="connsiteX0" fmla="*/ 0 w 34543"/>
                  <a:gd name="connsiteY0" fmla="*/ 0 h 585470"/>
                  <a:gd name="connsiteX1" fmla="*/ 34544 w 34543"/>
                  <a:gd name="connsiteY1" fmla="*/ 0 h 585470"/>
                  <a:gd name="connsiteX2" fmla="*/ 34544 w 34543"/>
                  <a:gd name="connsiteY2" fmla="*/ 585470 h 585470"/>
                  <a:gd name="connsiteX3" fmla="*/ 0 w 34543"/>
                  <a:gd name="connsiteY3" fmla="*/ 585470 h 585470"/>
                </a:gdLst>
                <a:ahLst/>
                <a:cxnLst>
                  <a:cxn ang="0">
                    <a:pos x="connsiteX0" y="connsiteY0"/>
                  </a:cxn>
                  <a:cxn ang="0">
                    <a:pos x="connsiteX1" y="connsiteY1"/>
                  </a:cxn>
                  <a:cxn ang="0">
                    <a:pos x="connsiteX2" y="connsiteY2"/>
                  </a:cxn>
                  <a:cxn ang="0">
                    <a:pos x="connsiteX3" y="connsiteY3"/>
                  </a:cxn>
                </a:cxnLst>
                <a:rect l="l" t="t" r="r" b="b"/>
                <a:pathLst>
                  <a:path w="34543" h="585470">
                    <a:moveTo>
                      <a:pt x="0" y="0"/>
                    </a:moveTo>
                    <a:lnTo>
                      <a:pt x="34544" y="0"/>
                    </a:lnTo>
                    <a:lnTo>
                      <a:pt x="34544" y="585470"/>
                    </a:lnTo>
                    <a:lnTo>
                      <a:pt x="0" y="585470"/>
                    </a:lnTo>
                    <a:close/>
                  </a:path>
                </a:pathLst>
              </a:custGeom>
              <a:solidFill>
                <a:srgbClr val="4D4450"/>
              </a:solidFill>
              <a:ln w="6350" cap="flat">
                <a:noFill/>
                <a:prstDash val="solid"/>
                <a:miter/>
              </a:ln>
            </p:spPr>
            <p:txBody>
              <a:bodyPr rtlCol="0" anchor="ctr"/>
              <a:lstStyle/>
              <a:p>
                <a:endParaRPr lang="en-IN"/>
              </a:p>
            </p:txBody>
          </p:sp>
        </p:grpSp>
      </p:grpSp>
      <p:grpSp>
        <p:nvGrpSpPr>
          <p:cNvPr id="106" name="Group 105">
            <a:extLst>
              <a:ext uri="{FF2B5EF4-FFF2-40B4-BE49-F238E27FC236}">
                <a16:creationId xmlns:a16="http://schemas.microsoft.com/office/drawing/2014/main" id="{0058FC64-CE03-7847-497B-362638906EF6}"/>
              </a:ext>
            </a:extLst>
          </p:cNvPr>
          <p:cNvGrpSpPr/>
          <p:nvPr/>
        </p:nvGrpSpPr>
        <p:grpSpPr>
          <a:xfrm>
            <a:off x="1676608" y="2619118"/>
            <a:ext cx="1891572" cy="3049411"/>
            <a:chOff x="1045608" y="1729829"/>
            <a:chExt cx="3007193" cy="4234835"/>
          </a:xfrm>
        </p:grpSpPr>
        <p:grpSp>
          <p:nvGrpSpPr>
            <p:cNvPr id="83" name="Group 82">
              <a:extLst>
                <a:ext uri="{FF2B5EF4-FFF2-40B4-BE49-F238E27FC236}">
                  <a16:creationId xmlns:a16="http://schemas.microsoft.com/office/drawing/2014/main" id="{38A4AD29-C814-A27A-1695-A7105611EB31}"/>
                </a:ext>
              </a:extLst>
            </p:cNvPr>
            <p:cNvGrpSpPr/>
            <p:nvPr/>
          </p:nvGrpSpPr>
          <p:grpSpPr>
            <a:xfrm>
              <a:off x="1045608" y="1729829"/>
              <a:ext cx="2021462" cy="4172226"/>
              <a:chOff x="695137" y="1729829"/>
              <a:chExt cx="2021462" cy="4172226"/>
            </a:xfrm>
          </p:grpSpPr>
          <p:sp>
            <p:nvSpPr>
              <p:cNvPr id="84" name="Freeform: Shape 83">
                <a:extLst>
                  <a:ext uri="{FF2B5EF4-FFF2-40B4-BE49-F238E27FC236}">
                    <a16:creationId xmlns:a16="http://schemas.microsoft.com/office/drawing/2014/main" id="{71EA0ACA-4B27-C900-E9B6-89CA99462435}"/>
                  </a:ext>
                </a:extLst>
              </p:cNvPr>
              <p:cNvSpPr/>
              <p:nvPr/>
            </p:nvSpPr>
            <p:spPr>
              <a:xfrm>
                <a:off x="1257545" y="4033182"/>
                <a:ext cx="867848" cy="142546"/>
              </a:xfrm>
              <a:custGeom>
                <a:avLst/>
                <a:gdLst>
                  <a:gd name="connsiteX0" fmla="*/ 0 w 867848"/>
                  <a:gd name="connsiteY0" fmla="*/ 49117 h 142546"/>
                  <a:gd name="connsiteX1" fmla="*/ 867849 w 867848"/>
                  <a:gd name="connsiteY1" fmla="*/ 49117 h 142546"/>
                  <a:gd name="connsiteX2" fmla="*/ 710621 w 867848"/>
                  <a:gd name="connsiteY2" fmla="*/ 128781 h 142546"/>
                  <a:gd name="connsiteX3" fmla="*/ 152252 w 867848"/>
                  <a:gd name="connsiteY3" fmla="*/ 142547 h 142546"/>
                  <a:gd name="connsiteX4" fmla="*/ 0 w 867848"/>
                  <a:gd name="connsiteY4" fmla="*/ 49117 h 142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848" h="142546">
                    <a:moveTo>
                      <a:pt x="0" y="49117"/>
                    </a:moveTo>
                    <a:cubicBezTo>
                      <a:pt x="0" y="49117"/>
                      <a:pt x="431160" y="-61396"/>
                      <a:pt x="867849" y="49117"/>
                    </a:cubicBezTo>
                    <a:lnTo>
                      <a:pt x="710621" y="128781"/>
                    </a:lnTo>
                    <a:lnTo>
                      <a:pt x="152252" y="142547"/>
                    </a:lnTo>
                    <a:lnTo>
                      <a:pt x="0" y="49117"/>
                    </a:lnTo>
                    <a:close/>
                  </a:path>
                </a:pathLst>
              </a:custGeom>
              <a:solidFill>
                <a:srgbClr val="DB4040"/>
              </a:solidFill>
              <a:ln w="5522" cap="flat">
                <a:noFill/>
                <a:prstDash val="solid"/>
                <a:miter/>
              </a:ln>
            </p:spPr>
            <p:txBody>
              <a:bodyPr rtlCol="0" anchor="ctr"/>
              <a:lstStyle/>
              <a:p>
                <a:endParaRPr lang="en-IN"/>
              </a:p>
            </p:txBody>
          </p:sp>
          <p:grpSp>
            <p:nvGrpSpPr>
              <p:cNvPr id="85" name="Group 84">
                <a:extLst>
                  <a:ext uri="{FF2B5EF4-FFF2-40B4-BE49-F238E27FC236}">
                    <a16:creationId xmlns:a16="http://schemas.microsoft.com/office/drawing/2014/main" id="{EEACC639-9445-C022-BB19-0E0FD24B64BB}"/>
                  </a:ext>
                </a:extLst>
              </p:cNvPr>
              <p:cNvGrpSpPr/>
              <p:nvPr/>
            </p:nvGrpSpPr>
            <p:grpSpPr>
              <a:xfrm>
                <a:off x="695137" y="1729829"/>
                <a:ext cx="2021462" cy="4172226"/>
                <a:chOff x="695137" y="1729829"/>
                <a:chExt cx="2021462" cy="4172226"/>
              </a:xfrm>
            </p:grpSpPr>
            <p:grpSp>
              <p:nvGrpSpPr>
                <p:cNvPr id="86" name="Graphic 2">
                  <a:extLst>
                    <a:ext uri="{FF2B5EF4-FFF2-40B4-BE49-F238E27FC236}">
                      <a16:creationId xmlns:a16="http://schemas.microsoft.com/office/drawing/2014/main" id="{F7D8CE4B-2D08-FADB-61A6-DF94A3374B86}"/>
                    </a:ext>
                  </a:extLst>
                </p:cNvPr>
                <p:cNvGrpSpPr/>
                <p:nvPr/>
              </p:nvGrpSpPr>
              <p:grpSpPr>
                <a:xfrm>
                  <a:off x="695137" y="1729829"/>
                  <a:ext cx="1446506" cy="2453971"/>
                  <a:chOff x="695137" y="1729829"/>
                  <a:chExt cx="1446506" cy="2453971"/>
                </a:xfrm>
              </p:grpSpPr>
              <p:sp>
                <p:nvSpPr>
                  <p:cNvPr id="91" name="Freeform: Shape 90">
                    <a:extLst>
                      <a:ext uri="{FF2B5EF4-FFF2-40B4-BE49-F238E27FC236}">
                        <a16:creationId xmlns:a16="http://schemas.microsoft.com/office/drawing/2014/main" id="{3AFBE3FA-0338-234C-F7CF-E9F7FC251C85}"/>
                      </a:ext>
                    </a:extLst>
                  </p:cNvPr>
                  <p:cNvSpPr/>
                  <p:nvPr/>
                </p:nvSpPr>
                <p:spPr>
                  <a:xfrm>
                    <a:off x="695137" y="1729829"/>
                    <a:ext cx="1446506" cy="2453971"/>
                  </a:xfrm>
                  <a:custGeom>
                    <a:avLst/>
                    <a:gdLst>
                      <a:gd name="connsiteX0" fmla="*/ 918217 w 1446506"/>
                      <a:gd name="connsiteY0" fmla="*/ 2440925 h 2453971"/>
                      <a:gd name="connsiteX1" fmla="*/ 528022 w 1446506"/>
                      <a:gd name="connsiteY1" fmla="*/ 1637814 h 2453971"/>
                      <a:gd name="connsiteX2" fmla="*/ 24219 w 1446506"/>
                      <a:gd name="connsiteY2" fmla="*/ 470602 h 2453971"/>
                      <a:gd name="connsiteX3" fmla="*/ 507456 w 1446506"/>
                      <a:gd name="connsiteY3" fmla="*/ 27114 h 2453971"/>
                      <a:gd name="connsiteX4" fmla="*/ 1408033 w 1446506"/>
                      <a:gd name="connsiteY4" fmla="*/ 632253 h 2453971"/>
                      <a:gd name="connsiteX5" fmla="*/ 1024141 w 1446506"/>
                      <a:gd name="connsiteY5" fmla="*/ 2453972 h 2453971"/>
                      <a:gd name="connsiteX6" fmla="*/ 918161 w 1446506"/>
                      <a:gd name="connsiteY6" fmla="*/ 2440980 h 245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506" h="2453971">
                        <a:moveTo>
                          <a:pt x="918217" y="2440925"/>
                        </a:moveTo>
                        <a:cubicBezTo>
                          <a:pt x="918217" y="2440925"/>
                          <a:pt x="859837" y="2077819"/>
                          <a:pt x="528022" y="1637814"/>
                        </a:cubicBezTo>
                        <a:cubicBezTo>
                          <a:pt x="196207" y="1197808"/>
                          <a:pt x="-85852" y="727120"/>
                          <a:pt x="24219" y="470602"/>
                        </a:cubicBezTo>
                        <a:cubicBezTo>
                          <a:pt x="134289" y="214084"/>
                          <a:pt x="147447" y="98264"/>
                          <a:pt x="507456" y="27114"/>
                        </a:cubicBezTo>
                        <a:cubicBezTo>
                          <a:pt x="867466" y="-44037"/>
                          <a:pt x="1268773" y="-16727"/>
                          <a:pt x="1408033" y="632253"/>
                        </a:cubicBezTo>
                        <a:cubicBezTo>
                          <a:pt x="1547294" y="1281232"/>
                          <a:pt x="1282925" y="1657882"/>
                          <a:pt x="1024141" y="2453972"/>
                        </a:cubicBezTo>
                        <a:lnTo>
                          <a:pt x="918161" y="2440980"/>
                        </a:lnTo>
                        <a:close/>
                      </a:path>
                    </a:pathLst>
                  </a:custGeom>
                  <a:solidFill>
                    <a:srgbClr val="595959"/>
                  </a:solidFill>
                  <a:ln w="5522"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5D80410B-39BB-5417-E326-D43E91571C67}"/>
                      </a:ext>
                    </a:extLst>
                  </p:cNvPr>
                  <p:cNvSpPr/>
                  <p:nvPr/>
                </p:nvSpPr>
                <p:spPr>
                  <a:xfrm>
                    <a:off x="932012" y="2070056"/>
                    <a:ext cx="1054235" cy="2053540"/>
                  </a:xfrm>
                  <a:custGeom>
                    <a:avLst/>
                    <a:gdLst>
                      <a:gd name="connsiteX0" fmla="*/ 728499 w 1054235"/>
                      <a:gd name="connsiteY0" fmla="*/ 2053540 h 2053540"/>
                      <a:gd name="connsiteX1" fmla="*/ 383692 w 1054235"/>
                      <a:gd name="connsiteY1" fmla="*/ 1190114 h 2053540"/>
                      <a:gd name="connsiteX2" fmla="*/ 17601 w 1054235"/>
                      <a:gd name="connsiteY2" fmla="*/ 341947 h 2053540"/>
                      <a:gd name="connsiteX3" fmla="*/ 368766 w 1054235"/>
                      <a:gd name="connsiteY3" fmla="*/ 19696 h 2053540"/>
                      <a:gd name="connsiteX4" fmla="*/ 1023163 w 1054235"/>
                      <a:gd name="connsiteY4" fmla="*/ 459425 h 2053540"/>
                      <a:gd name="connsiteX5" fmla="*/ 773666 w 1054235"/>
                      <a:gd name="connsiteY5" fmla="*/ 1791770 h 2053540"/>
                      <a:gd name="connsiteX6" fmla="*/ 728499 w 1054235"/>
                      <a:gd name="connsiteY6" fmla="*/ 2053540 h 205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4235" h="2053540">
                        <a:moveTo>
                          <a:pt x="728499" y="2053540"/>
                        </a:moveTo>
                        <a:cubicBezTo>
                          <a:pt x="728499" y="2053540"/>
                          <a:pt x="624786" y="1509877"/>
                          <a:pt x="383692" y="1190114"/>
                        </a:cubicBezTo>
                        <a:cubicBezTo>
                          <a:pt x="142599" y="870407"/>
                          <a:pt x="-62395" y="528364"/>
                          <a:pt x="17601" y="341947"/>
                        </a:cubicBezTo>
                        <a:cubicBezTo>
                          <a:pt x="97542" y="155584"/>
                          <a:pt x="107162" y="71387"/>
                          <a:pt x="368766" y="19696"/>
                        </a:cubicBezTo>
                        <a:cubicBezTo>
                          <a:pt x="630370" y="-31994"/>
                          <a:pt x="921938" y="-12148"/>
                          <a:pt x="1023163" y="459425"/>
                        </a:cubicBezTo>
                        <a:cubicBezTo>
                          <a:pt x="1124388" y="930998"/>
                          <a:pt x="961742" y="1213334"/>
                          <a:pt x="773666" y="1791770"/>
                        </a:cubicBezTo>
                        <a:lnTo>
                          <a:pt x="728499" y="2053540"/>
                        </a:lnTo>
                        <a:close/>
                      </a:path>
                    </a:pathLst>
                  </a:custGeom>
                  <a:solidFill>
                    <a:srgbClr val="8C8C8C"/>
                  </a:solidFill>
                  <a:ln w="5522"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E4153119-BEA7-2744-520A-93E9D56CB115}"/>
                      </a:ext>
                    </a:extLst>
                  </p:cNvPr>
                  <p:cNvSpPr/>
                  <p:nvPr/>
                </p:nvSpPr>
                <p:spPr>
                  <a:xfrm>
                    <a:off x="1184754" y="2367619"/>
                    <a:ext cx="664382" cy="1807944"/>
                  </a:xfrm>
                  <a:custGeom>
                    <a:avLst/>
                    <a:gdLst>
                      <a:gd name="connsiteX0" fmla="*/ 479958 w 664382"/>
                      <a:gd name="connsiteY0" fmla="*/ 1807944 h 1807944"/>
                      <a:gd name="connsiteX1" fmla="*/ 241794 w 664382"/>
                      <a:gd name="connsiteY1" fmla="*/ 750029 h 1807944"/>
                      <a:gd name="connsiteX2" fmla="*/ 11094 w 664382"/>
                      <a:gd name="connsiteY2" fmla="*/ 215543 h 1807944"/>
                      <a:gd name="connsiteX3" fmla="*/ 232396 w 664382"/>
                      <a:gd name="connsiteY3" fmla="*/ 12429 h 1807944"/>
                      <a:gd name="connsiteX4" fmla="*/ 644815 w 664382"/>
                      <a:gd name="connsiteY4" fmla="*/ 289568 h 1807944"/>
                      <a:gd name="connsiteX5" fmla="*/ 601914 w 664382"/>
                      <a:gd name="connsiteY5" fmla="*/ 795030 h 1807944"/>
                      <a:gd name="connsiteX6" fmla="*/ 480289 w 664382"/>
                      <a:gd name="connsiteY6" fmla="*/ 1515989 h 1807944"/>
                      <a:gd name="connsiteX7" fmla="*/ 479958 w 664382"/>
                      <a:gd name="connsiteY7" fmla="*/ 1807889 h 180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382" h="1807944">
                        <a:moveTo>
                          <a:pt x="479958" y="1807944"/>
                        </a:moveTo>
                        <a:cubicBezTo>
                          <a:pt x="479958" y="1807944"/>
                          <a:pt x="393715" y="951539"/>
                          <a:pt x="241794" y="750029"/>
                        </a:cubicBezTo>
                        <a:cubicBezTo>
                          <a:pt x="89874" y="548519"/>
                          <a:pt x="-39325" y="332966"/>
                          <a:pt x="11094" y="215543"/>
                        </a:cubicBezTo>
                        <a:cubicBezTo>
                          <a:pt x="61513" y="98064"/>
                          <a:pt x="67539" y="45047"/>
                          <a:pt x="232396" y="12429"/>
                        </a:cubicBezTo>
                        <a:cubicBezTo>
                          <a:pt x="397253" y="-20188"/>
                          <a:pt x="581017" y="-7639"/>
                          <a:pt x="644815" y="289568"/>
                        </a:cubicBezTo>
                        <a:cubicBezTo>
                          <a:pt x="685725" y="480243"/>
                          <a:pt x="658193" y="621770"/>
                          <a:pt x="601914" y="795030"/>
                        </a:cubicBezTo>
                        <a:cubicBezTo>
                          <a:pt x="526230" y="1028052"/>
                          <a:pt x="484878" y="1271026"/>
                          <a:pt x="480289" y="1515989"/>
                        </a:cubicBezTo>
                        <a:lnTo>
                          <a:pt x="479958" y="1807889"/>
                        </a:lnTo>
                        <a:close/>
                      </a:path>
                    </a:pathLst>
                  </a:custGeom>
                  <a:solidFill>
                    <a:srgbClr val="BFBFBF"/>
                  </a:solidFill>
                  <a:ln w="5522" cap="flat">
                    <a:noFill/>
                    <a:prstDash val="solid"/>
                    <a:miter/>
                  </a:ln>
                </p:spPr>
                <p:txBody>
                  <a:bodyPr rtlCol="0" anchor="ctr"/>
                  <a:lstStyle/>
                  <a:p>
                    <a:endParaRPr lang="en-IN"/>
                  </a:p>
                </p:txBody>
              </p:sp>
            </p:grpSp>
            <p:grpSp>
              <p:nvGrpSpPr>
                <p:cNvPr id="87" name="Graphic 2">
                  <a:extLst>
                    <a:ext uri="{FF2B5EF4-FFF2-40B4-BE49-F238E27FC236}">
                      <a16:creationId xmlns:a16="http://schemas.microsoft.com/office/drawing/2014/main" id="{7AAE1D96-4EDE-64C7-307D-DEC4055C7930}"/>
                    </a:ext>
                  </a:extLst>
                </p:cNvPr>
                <p:cNvGrpSpPr/>
                <p:nvPr/>
              </p:nvGrpSpPr>
              <p:grpSpPr>
                <a:xfrm>
                  <a:off x="708874" y="4082299"/>
                  <a:ext cx="2007725" cy="1819756"/>
                  <a:chOff x="708874" y="4082299"/>
                  <a:chExt cx="2007725" cy="1819756"/>
                </a:xfrm>
              </p:grpSpPr>
              <p:sp>
                <p:nvSpPr>
                  <p:cNvPr id="88" name="Freeform: Shape 87">
                    <a:extLst>
                      <a:ext uri="{FF2B5EF4-FFF2-40B4-BE49-F238E27FC236}">
                        <a16:creationId xmlns:a16="http://schemas.microsoft.com/office/drawing/2014/main" id="{38F38DCA-2100-DF08-B32D-562D64FA6190}"/>
                      </a:ext>
                    </a:extLst>
                  </p:cNvPr>
                  <p:cNvSpPr/>
                  <p:nvPr/>
                </p:nvSpPr>
                <p:spPr>
                  <a:xfrm>
                    <a:off x="708874" y="4082299"/>
                    <a:ext cx="2007725" cy="1819756"/>
                  </a:xfrm>
                  <a:custGeom>
                    <a:avLst/>
                    <a:gdLst>
                      <a:gd name="connsiteX0" fmla="*/ 1416520 w 2007725"/>
                      <a:gd name="connsiteY0" fmla="*/ 0 h 1819756"/>
                      <a:gd name="connsiteX1" fmla="*/ 1107980 w 2007725"/>
                      <a:gd name="connsiteY1" fmla="*/ 43785 h 1819756"/>
                      <a:gd name="connsiteX2" fmla="*/ 857156 w 2007725"/>
                      <a:gd name="connsiteY2" fmla="*/ 43785 h 1819756"/>
                      <a:gd name="connsiteX3" fmla="*/ 548616 w 2007725"/>
                      <a:gd name="connsiteY3" fmla="*/ 0 h 1819756"/>
                      <a:gd name="connsiteX4" fmla="*/ 342186 w 2007725"/>
                      <a:gd name="connsiteY4" fmla="*/ 1138574 h 1819756"/>
                      <a:gd name="connsiteX5" fmla="*/ 3848 w 2007725"/>
                      <a:gd name="connsiteY5" fmla="*/ 1674830 h 1819756"/>
                      <a:gd name="connsiteX6" fmla="*/ 32042 w 2007725"/>
                      <a:gd name="connsiteY6" fmla="*/ 1729505 h 1819756"/>
                      <a:gd name="connsiteX7" fmla="*/ 654928 w 2007725"/>
                      <a:gd name="connsiteY7" fmla="*/ 1792142 h 1819756"/>
                      <a:gd name="connsiteX8" fmla="*/ 1310265 w 2007725"/>
                      <a:gd name="connsiteY8" fmla="*/ 1792142 h 1819756"/>
                      <a:gd name="connsiteX9" fmla="*/ 1975995 w 2007725"/>
                      <a:gd name="connsiteY9" fmla="*/ 1729450 h 1819756"/>
                      <a:gd name="connsiteX10" fmla="*/ 2003913 w 2007725"/>
                      <a:gd name="connsiteY10" fmla="*/ 1675327 h 1819756"/>
                      <a:gd name="connsiteX11" fmla="*/ 1670219 w 2007725"/>
                      <a:gd name="connsiteY11" fmla="*/ 1172961 h 1819756"/>
                      <a:gd name="connsiteX12" fmla="*/ 1416520 w 2007725"/>
                      <a:gd name="connsiteY12" fmla="*/ 55 h 18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7725" h="1819756">
                        <a:moveTo>
                          <a:pt x="1416520" y="0"/>
                        </a:moveTo>
                        <a:lnTo>
                          <a:pt x="1107980" y="43785"/>
                        </a:lnTo>
                        <a:cubicBezTo>
                          <a:pt x="1024612" y="52188"/>
                          <a:pt x="940580" y="52188"/>
                          <a:pt x="857156" y="43785"/>
                        </a:cubicBezTo>
                        <a:lnTo>
                          <a:pt x="548616" y="0"/>
                        </a:lnTo>
                        <a:cubicBezTo>
                          <a:pt x="548616" y="0"/>
                          <a:pt x="525342" y="601711"/>
                          <a:pt x="342186" y="1138574"/>
                        </a:cubicBezTo>
                        <a:cubicBezTo>
                          <a:pt x="274297" y="1337542"/>
                          <a:pt x="74832" y="1527608"/>
                          <a:pt x="3848" y="1674830"/>
                        </a:cubicBezTo>
                        <a:cubicBezTo>
                          <a:pt x="-7265" y="1697938"/>
                          <a:pt x="6778" y="1725193"/>
                          <a:pt x="32042" y="1729505"/>
                        </a:cubicBezTo>
                        <a:lnTo>
                          <a:pt x="654928" y="1792142"/>
                        </a:lnTo>
                        <a:cubicBezTo>
                          <a:pt x="871807" y="1828961"/>
                          <a:pt x="1093385" y="1828961"/>
                          <a:pt x="1310265" y="1792142"/>
                        </a:cubicBezTo>
                        <a:lnTo>
                          <a:pt x="1975995" y="1729450"/>
                        </a:lnTo>
                        <a:cubicBezTo>
                          <a:pt x="2001038" y="1725193"/>
                          <a:pt x="2014915" y="1698160"/>
                          <a:pt x="2003913" y="1675327"/>
                        </a:cubicBezTo>
                        <a:cubicBezTo>
                          <a:pt x="1936909" y="1536509"/>
                          <a:pt x="1738882" y="1359545"/>
                          <a:pt x="1670219" y="1172961"/>
                        </a:cubicBezTo>
                        <a:cubicBezTo>
                          <a:pt x="1469704" y="627750"/>
                          <a:pt x="1416520" y="55"/>
                          <a:pt x="1416520" y="55"/>
                        </a:cubicBezTo>
                        <a:close/>
                      </a:path>
                    </a:pathLst>
                  </a:custGeom>
                  <a:solidFill>
                    <a:srgbClr val="FE504F"/>
                  </a:solidFill>
                  <a:ln w="5522"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7440CEFE-3A91-1600-82CB-4C8C54A58B23}"/>
                      </a:ext>
                    </a:extLst>
                  </p:cNvPr>
                  <p:cNvSpPr/>
                  <p:nvPr/>
                </p:nvSpPr>
                <p:spPr>
                  <a:xfrm>
                    <a:off x="1234437" y="4274577"/>
                    <a:ext cx="925896" cy="116202"/>
                  </a:xfrm>
                  <a:custGeom>
                    <a:avLst/>
                    <a:gdLst>
                      <a:gd name="connsiteX0" fmla="*/ 913845 w 925896"/>
                      <a:gd name="connsiteY0" fmla="*/ 2764 h 116202"/>
                      <a:gd name="connsiteX1" fmla="*/ 578879 w 925896"/>
                      <a:gd name="connsiteY1" fmla="*/ 30130 h 116202"/>
                      <a:gd name="connsiteX2" fmla="*/ 318934 w 925896"/>
                      <a:gd name="connsiteY2" fmla="*/ 29687 h 116202"/>
                      <a:gd name="connsiteX3" fmla="*/ 8735 w 925896"/>
                      <a:gd name="connsiteY3" fmla="*/ 0 h 116202"/>
                      <a:gd name="connsiteX4" fmla="*/ 0 w 925896"/>
                      <a:gd name="connsiteY4" fmla="*/ 82650 h 116202"/>
                      <a:gd name="connsiteX5" fmla="*/ 312852 w 925896"/>
                      <a:gd name="connsiteY5" fmla="*/ 109573 h 116202"/>
                      <a:gd name="connsiteX6" fmla="*/ 584850 w 925896"/>
                      <a:gd name="connsiteY6" fmla="*/ 110015 h 116202"/>
                      <a:gd name="connsiteX7" fmla="*/ 925897 w 925896"/>
                      <a:gd name="connsiteY7" fmla="*/ 86298 h 116202"/>
                      <a:gd name="connsiteX8" fmla="*/ 913790 w 925896"/>
                      <a:gd name="connsiteY8" fmla="*/ 2764 h 11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5896" h="116202">
                        <a:moveTo>
                          <a:pt x="913845" y="2764"/>
                        </a:moveTo>
                        <a:lnTo>
                          <a:pt x="578879" y="30130"/>
                        </a:lnTo>
                        <a:cubicBezTo>
                          <a:pt x="492415" y="38256"/>
                          <a:pt x="405398" y="38091"/>
                          <a:pt x="318934" y="29687"/>
                        </a:cubicBezTo>
                        <a:lnTo>
                          <a:pt x="8735" y="0"/>
                        </a:lnTo>
                        <a:cubicBezTo>
                          <a:pt x="7242" y="24878"/>
                          <a:pt x="1990" y="54068"/>
                          <a:pt x="0" y="82650"/>
                        </a:cubicBezTo>
                        <a:lnTo>
                          <a:pt x="312852" y="109573"/>
                        </a:lnTo>
                        <a:cubicBezTo>
                          <a:pt x="403297" y="118252"/>
                          <a:pt x="494350" y="118418"/>
                          <a:pt x="584850" y="110015"/>
                        </a:cubicBezTo>
                        <a:lnTo>
                          <a:pt x="925897" y="86298"/>
                        </a:lnTo>
                        <a:cubicBezTo>
                          <a:pt x="923907" y="57717"/>
                          <a:pt x="915282" y="27642"/>
                          <a:pt x="913790" y="2764"/>
                        </a:cubicBezTo>
                        <a:close/>
                      </a:path>
                    </a:pathLst>
                  </a:custGeom>
                  <a:solidFill>
                    <a:srgbClr val="FCE9A7"/>
                  </a:solidFill>
                  <a:ln w="5522"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C4347324-3C9B-3F79-BF03-B2A9C0AD20E5}"/>
                      </a:ext>
                    </a:extLst>
                  </p:cNvPr>
                  <p:cNvSpPr/>
                  <p:nvPr/>
                </p:nvSpPr>
                <p:spPr>
                  <a:xfrm>
                    <a:off x="1215253" y="4415717"/>
                    <a:ext cx="968133" cy="118509"/>
                  </a:xfrm>
                  <a:custGeom>
                    <a:avLst/>
                    <a:gdLst>
                      <a:gd name="connsiteX0" fmla="*/ 953705 w 968133"/>
                      <a:gd name="connsiteY0" fmla="*/ 0 h 118509"/>
                      <a:gd name="connsiteX1" fmla="*/ 611054 w 968133"/>
                      <a:gd name="connsiteY1" fmla="*/ 31623 h 118509"/>
                      <a:gd name="connsiteX2" fmla="*/ 330101 w 968133"/>
                      <a:gd name="connsiteY2" fmla="*/ 31291 h 118509"/>
                      <a:gd name="connsiteX3" fmla="*/ 12162 w 968133"/>
                      <a:gd name="connsiteY3" fmla="*/ 442 h 118509"/>
                      <a:gd name="connsiteX4" fmla="*/ 0 w 968133"/>
                      <a:gd name="connsiteY4" fmla="*/ 83534 h 118509"/>
                      <a:gd name="connsiteX5" fmla="*/ 332810 w 968133"/>
                      <a:gd name="connsiteY5" fmla="*/ 112005 h 118509"/>
                      <a:gd name="connsiteX6" fmla="*/ 609783 w 968133"/>
                      <a:gd name="connsiteY6" fmla="*/ 112282 h 118509"/>
                      <a:gd name="connsiteX7" fmla="*/ 968134 w 968133"/>
                      <a:gd name="connsiteY7" fmla="*/ 85138 h 118509"/>
                      <a:gd name="connsiteX8" fmla="*/ 953705 w 968133"/>
                      <a:gd name="connsiteY8" fmla="*/ 0 h 11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8133" h="118509">
                        <a:moveTo>
                          <a:pt x="953705" y="0"/>
                        </a:moveTo>
                        <a:lnTo>
                          <a:pt x="611054" y="31623"/>
                        </a:lnTo>
                        <a:cubicBezTo>
                          <a:pt x="517569" y="40247"/>
                          <a:pt x="423531" y="40136"/>
                          <a:pt x="330101" y="31291"/>
                        </a:cubicBezTo>
                        <a:lnTo>
                          <a:pt x="12162" y="442"/>
                        </a:lnTo>
                        <a:cubicBezTo>
                          <a:pt x="10172" y="26205"/>
                          <a:pt x="2377" y="55837"/>
                          <a:pt x="0" y="83534"/>
                        </a:cubicBezTo>
                        <a:lnTo>
                          <a:pt x="332810" y="112005"/>
                        </a:lnTo>
                        <a:cubicBezTo>
                          <a:pt x="424913" y="120574"/>
                          <a:pt x="517624" y="120685"/>
                          <a:pt x="609783" y="112282"/>
                        </a:cubicBezTo>
                        <a:lnTo>
                          <a:pt x="968134" y="85138"/>
                        </a:lnTo>
                        <a:cubicBezTo>
                          <a:pt x="965757" y="57385"/>
                          <a:pt x="955695" y="25763"/>
                          <a:pt x="953705" y="0"/>
                        </a:cubicBezTo>
                        <a:close/>
                      </a:path>
                    </a:pathLst>
                  </a:custGeom>
                  <a:solidFill>
                    <a:srgbClr val="FCE9A7"/>
                  </a:solidFill>
                  <a:ln w="5522" cap="flat">
                    <a:noFill/>
                    <a:prstDash val="solid"/>
                    <a:miter/>
                  </a:ln>
                </p:spPr>
                <p:txBody>
                  <a:bodyPr rtlCol="0" anchor="ctr"/>
                  <a:lstStyle/>
                  <a:p>
                    <a:endParaRPr lang="en-IN"/>
                  </a:p>
                </p:txBody>
              </p:sp>
            </p:grpSp>
          </p:grpSp>
        </p:grpSp>
        <p:sp>
          <p:nvSpPr>
            <p:cNvPr id="94" name="Freeform: Shape 93">
              <a:extLst>
                <a:ext uri="{FF2B5EF4-FFF2-40B4-BE49-F238E27FC236}">
                  <a16:creationId xmlns:a16="http://schemas.microsoft.com/office/drawing/2014/main" id="{EBDF494F-4983-3FDA-8EED-5FCB4FA360BC}"/>
                </a:ext>
              </a:extLst>
            </p:cNvPr>
            <p:cNvSpPr/>
            <p:nvPr/>
          </p:nvSpPr>
          <p:spPr>
            <a:xfrm>
              <a:off x="2422350" y="5324421"/>
              <a:ext cx="492801" cy="545045"/>
            </a:xfrm>
            <a:custGeom>
              <a:avLst/>
              <a:gdLst>
                <a:gd name="connsiteX0" fmla="*/ 347516 w 492801"/>
                <a:gd name="connsiteY0" fmla="*/ 0 h 545045"/>
                <a:gd name="connsiteX1" fmla="*/ 437794 w 492801"/>
                <a:gd name="connsiteY1" fmla="*/ 152418 h 545045"/>
                <a:gd name="connsiteX2" fmla="*/ 492802 w 492801"/>
                <a:gd name="connsiteY2" fmla="*/ 336901 h 545045"/>
                <a:gd name="connsiteX3" fmla="*/ 363603 w 492801"/>
                <a:gd name="connsiteY3" fmla="*/ 519283 h 545045"/>
                <a:gd name="connsiteX4" fmla="*/ 133290 w 492801"/>
                <a:gd name="connsiteY4" fmla="*/ 542724 h 545045"/>
                <a:gd name="connsiteX5" fmla="*/ 0 w 492801"/>
                <a:gd name="connsiteY5" fmla="*/ 545045 h 545045"/>
                <a:gd name="connsiteX6" fmla="*/ 347571 w 492801"/>
                <a:gd name="connsiteY6" fmla="*/ 0 h 5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801" h="545045">
                  <a:moveTo>
                    <a:pt x="347516" y="0"/>
                  </a:moveTo>
                  <a:cubicBezTo>
                    <a:pt x="347516" y="0"/>
                    <a:pt x="397547" y="82429"/>
                    <a:pt x="437794" y="152418"/>
                  </a:cubicBezTo>
                  <a:cubicBezTo>
                    <a:pt x="472623" y="213010"/>
                    <a:pt x="474337" y="310033"/>
                    <a:pt x="492802" y="336901"/>
                  </a:cubicBezTo>
                  <a:lnTo>
                    <a:pt x="363603" y="519283"/>
                  </a:lnTo>
                  <a:lnTo>
                    <a:pt x="133290" y="542724"/>
                  </a:lnTo>
                  <a:lnTo>
                    <a:pt x="0" y="545045"/>
                  </a:lnTo>
                  <a:cubicBezTo>
                    <a:pt x="0" y="545045"/>
                    <a:pt x="276918" y="211683"/>
                    <a:pt x="347571" y="0"/>
                  </a:cubicBezTo>
                  <a:close/>
                </a:path>
              </a:pathLst>
            </a:custGeom>
            <a:solidFill>
              <a:srgbClr val="595959"/>
            </a:solidFill>
            <a:ln w="5522" cap="flat">
              <a:noFill/>
              <a:prstDash val="solid"/>
              <a:miter/>
            </a:ln>
          </p:spPr>
          <p:txBody>
            <a:bodyPr rtlCol="0" anchor="ctr"/>
            <a:lstStyle/>
            <a:p>
              <a:endParaRPr lang="en-IN" dirty="0"/>
            </a:p>
          </p:txBody>
        </p:sp>
        <p:grpSp>
          <p:nvGrpSpPr>
            <p:cNvPr id="95" name="Group 94">
              <a:extLst>
                <a:ext uri="{FF2B5EF4-FFF2-40B4-BE49-F238E27FC236}">
                  <a16:creationId xmlns:a16="http://schemas.microsoft.com/office/drawing/2014/main" id="{74D48094-C350-9BEB-4C7A-0422160B4FAC}"/>
                </a:ext>
              </a:extLst>
            </p:cNvPr>
            <p:cNvGrpSpPr/>
            <p:nvPr/>
          </p:nvGrpSpPr>
          <p:grpSpPr>
            <a:xfrm>
              <a:off x="2533878" y="3074426"/>
              <a:ext cx="1518923" cy="2890238"/>
              <a:chOff x="2183407" y="3074426"/>
              <a:chExt cx="1518923" cy="2890238"/>
            </a:xfrm>
          </p:grpSpPr>
          <p:sp>
            <p:nvSpPr>
              <p:cNvPr id="96" name="Freeform: Shape 95">
                <a:extLst>
                  <a:ext uri="{FF2B5EF4-FFF2-40B4-BE49-F238E27FC236}">
                    <a16:creationId xmlns:a16="http://schemas.microsoft.com/office/drawing/2014/main" id="{80D1E4C1-A2AA-A52E-39C7-BCE6E5FE146F}"/>
                  </a:ext>
                </a:extLst>
              </p:cNvPr>
              <p:cNvSpPr/>
              <p:nvPr/>
            </p:nvSpPr>
            <p:spPr>
              <a:xfrm>
                <a:off x="2598459" y="4550807"/>
                <a:ext cx="656553" cy="107828"/>
              </a:xfrm>
              <a:custGeom>
                <a:avLst/>
                <a:gdLst>
                  <a:gd name="connsiteX0" fmla="*/ 0 w 656553"/>
                  <a:gd name="connsiteY0" fmla="*/ 37175 h 107828"/>
                  <a:gd name="connsiteX1" fmla="*/ 656553 w 656553"/>
                  <a:gd name="connsiteY1" fmla="*/ 37175 h 107828"/>
                  <a:gd name="connsiteX2" fmla="*/ 537637 w 656553"/>
                  <a:gd name="connsiteY2" fmla="*/ 97435 h 107828"/>
                  <a:gd name="connsiteX3" fmla="*/ 115212 w 656553"/>
                  <a:gd name="connsiteY3" fmla="*/ 107828 h 107828"/>
                  <a:gd name="connsiteX4" fmla="*/ 0 w 656553"/>
                  <a:gd name="connsiteY4" fmla="*/ 37175 h 10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3" h="107828">
                    <a:moveTo>
                      <a:pt x="0" y="37175"/>
                    </a:moveTo>
                    <a:cubicBezTo>
                      <a:pt x="0" y="37175"/>
                      <a:pt x="326176" y="-46469"/>
                      <a:pt x="656553" y="37175"/>
                    </a:cubicBezTo>
                    <a:lnTo>
                      <a:pt x="537637" y="97435"/>
                    </a:lnTo>
                    <a:lnTo>
                      <a:pt x="115212" y="107828"/>
                    </a:lnTo>
                    <a:lnTo>
                      <a:pt x="0" y="37175"/>
                    </a:lnTo>
                    <a:close/>
                  </a:path>
                </a:pathLst>
              </a:custGeom>
              <a:solidFill>
                <a:srgbClr val="DB4040"/>
              </a:solidFill>
              <a:ln w="5522" cap="flat">
                <a:noFill/>
                <a:prstDash val="solid"/>
                <a:miter/>
              </a:ln>
            </p:spPr>
            <p:txBody>
              <a:bodyPr rtlCol="0" anchor="ctr"/>
              <a:lstStyle/>
              <a:p>
                <a:endParaRPr lang="en-IN"/>
              </a:p>
            </p:txBody>
          </p:sp>
          <p:grpSp>
            <p:nvGrpSpPr>
              <p:cNvPr id="97" name="Group 96">
                <a:extLst>
                  <a:ext uri="{FF2B5EF4-FFF2-40B4-BE49-F238E27FC236}">
                    <a16:creationId xmlns:a16="http://schemas.microsoft.com/office/drawing/2014/main" id="{4D7C0FB5-BDF9-9587-AA3E-1BF1BF135D27}"/>
                  </a:ext>
                </a:extLst>
              </p:cNvPr>
              <p:cNvGrpSpPr/>
              <p:nvPr/>
            </p:nvGrpSpPr>
            <p:grpSpPr>
              <a:xfrm>
                <a:off x="2183407" y="3074426"/>
                <a:ext cx="1518923" cy="2890238"/>
                <a:chOff x="2183407" y="3074426"/>
                <a:chExt cx="1518923" cy="2890238"/>
              </a:xfrm>
            </p:grpSpPr>
            <p:grpSp>
              <p:nvGrpSpPr>
                <p:cNvPr id="98" name="Graphic 2">
                  <a:extLst>
                    <a:ext uri="{FF2B5EF4-FFF2-40B4-BE49-F238E27FC236}">
                      <a16:creationId xmlns:a16="http://schemas.microsoft.com/office/drawing/2014/main" id="{BA15FFD1-A1C0-25A6-D806-0D6247FA8651}"/>
                    </a:ext>
                  </a:extLst>
                </p:cNvPr>
                <p:cNvGrpSpPr/>
                <p:nvPr/>
              </p:nvGrpSpPr>
              <p:grpSpPr>
                <a:xfrm>
                  <a:off x="2319191" y="3074426"/>
                  <a:ext cx="921024" cy="1677971"/>
                  <a:chOff x="2319191" y="3074426"/>
                  <a:chExt cx="921024" cy="1677971"/>
                </a:xfrm>
              </p:grpSpPr>
              <p:sp>
                <p:nvSpPr>
                  <p:cNvPr id="103" name="Freeform: Shape 102">
                    <a:extLst>
                      <a:ext uri="{FF2B5EF4-FFF2-40B4-BE49-F238E27FC236}">
                        <a16:creationId xmlns:a16="http://schemas.microsoft.com/office/drawing/2014/main" id="{A1ADD4F0-8576-542C-5B06-066F975C6F81}"/>
                      </a:ext>
                    </a:extLst>
                  </p:cNvPr>
                  <p:cNvSpPr/>
                  <p:nvPr/>
                </p:nvSpPr>
                <p:spPr>
                  <a:xfrm>
                    <a:off x="2319191" y="3074426"/>
                    <a:ext cx="921024" cy="1677971"/>
                  </a:xfrm>
                  <a:custGeom>
                    <a:avLst/>
                    <a:gdLst>
                      <a:gd name="connsiteX0" fmla="*/ 624351 w 921024"/>
                      <a:gd name="connsiteY0" fmla="*/ 1677971 h 1677971"/>
                      <a:gd name="connsiteX1" fmla="*/ 910391 w 921024"/>
                      <a:gd name="connsiteY1" fmla="*/ 894707 h 1677971"/>
                      <a:gd name="connsiteX2" fmla="*/ 690416 w 921024"/>
                      <a:gd name="connsiteY2" fmla="*/ 55275 h 1677971"/>
                      <a:gd name="connsiteX3" fmla="*/ 148577 w 921024"/>
                      <a:gd name="connsiteY3" fmla="*/ 152961 h 1677971"/>
                      <a:gd name="connsiteX4" fmla="*/ 62389 w 921024"/>
                      <a:gd name="connsiteY4" fmla="*/ 351321 h 1677971"/>
                      <a:gd name="connsiteX5" fmla="*/ 7326 w 921024"/>
                      <a:gd name="connsiteY5" fmla="*/ 521982 h 1677971"/>
                      <a:gd name="connsiteX6" fmla="*/ 25349 w 921024"/>
                      <a:gd name="connsiteY6" fmla="*/ 775294 h 1677971"/>
                      <a:gd name="connsiteX7" fmla="*/ 347268 w 921024"/>
                      <a:gd name="connsiteY7" fmla="*/ 1185833 h 1677971"/>
                      <a:gd name="connsiteX8" fmla="*/ 561659 w 921024"/>
                      <a:gd name="connsiteY8" fmla="*/ 1657682 h 1677971"/>
                      <a:gd name="connsiteX9" fmla="*/ 624407 w 921024"/>
                      <a:gd name="connsiteY9" fmla="*/ 1677916 h 16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1024" h="1677971">
                        <a:moveTo>
                          <a:pt x="624351" y="1677971"/>
                        </a:moveTo>
                        <a:cubicBezTo>
                          <a:pt x="624351" y="1677971"/>
                          <a:pt x="885402" y="1189592"/>
                          <a:pt x="910391" y="894707"/>
                        </a:cubicBezTo>
                        <a:cubicBezTo>
                          <a:pt x="935379" y="599822"/>
                          <a:pt x="935379" y="167612"/>
                          <a:pt x="690416" y="55275"/>
                        </a:cubicBezTo>
                        <a:cubicBezTo>
                          <a:pt x="445397" y="-57063"/>
                          <a:pt x="193081" y="15083"/>
                          <a:pt x="148577" y="152961"/>
                        </a:cubicBezTo>
                        <a:cubicBezTo>
                          <a:pt x="104073" y="290895"/>
                          <a:pt x="109491" y="274144"/>
                          <a:pt x="62389" y="351321"/>
                        </a:cubicBezTo>
                        <a:cubicBezTo>
                          <a:pt x="15343" y="428497"/>
                          <a:pt x="-6716" y="450942"/>
                          <a:pt x="7326" y="521982"/>
                        </a:cubicBezTo>
                        <a:cubicBezTo>
                          <a:pt x="21368" y="593022"/>
                          <a:pt x="-27779" y="688000"/>
                          <a:pt x="25349" y="775294"/>
                        </a:cubicBezTo>
                        <a:cubicBezTo>
                          <a:pt x="78422" y="862642"/>
                          <a:pt x="40220" y="935286"/>
                          <a:pt x="347268" y="1185833"/>
                        </a:cubicBezTo>
                        <a:cubicBezTo>
                          <a:pt x="654315" y="1436380"/>
                          <a:pt x="561659" y="1657682"/>
                          <a:pt x="561659" y="1657682"/>
                        </a:cubicBezTo>
                        <a:lnTo>
                          <a:pt x="624407" y="1677916"/>
                        </a:lnTo>
                        <a:close/>
                      </a:path>
                    </a:pathLst>
                  </a:custGeom>
                  <a:solidFill>
                    <a:srgbClr val="595959"/>
                  </a:solidFill>
                  <a:ln w="5522"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F247D6D4-8FE8-87AF-057D-D9F12FA80544}"/>
                      </a:ext>
                    </a:extLst>
                  </p:cNvPr>
                  <p:cNvSpPr/>
                  <p:nvPr/>
                </p:nvSpPr>
                <p:spPr>
                  <a:xfrm>
                    <a:off x="2452535" y="3256847"/>
                    <a:ext cx="684775" cy="1488695"/>
                  </a:xfrm>
                  <a:custGeom>
                    <a:avLst/>
                    <a:gdLst>
                      <a:gd name="connsiteX0" fmla="*/ 469667 w 684775"/>
                      <a:gd name="connsiteY0" fmla="*/ 1488640 h 1488695"/>
                      <a:gd name="connsiteX1" fmla="*/ 676872 w 684775"/>
                      <a:gd name="connsiteY1" fmla="*/ 665184 h 1488695"/>
                      <a:gd name="connsiteX2" fmla="*/ 513286 w 684775"/>
                      <a:gd name="connsiteY2" fmla="*/ 41083 h 1488695"/>
                      <a:gd name="connsiteX3" fmla="*/ 110487 w 684775"/>
                      <a:gd name="connsiteY3" fmla="*/ 113726 h 1488695"/>
                      <a:gd name="connsiteX4" fmla="*/ 46413 w 684775"/>
                      <a:gd name="connsiteY4" fmla="*/ 261224 h 1488695"/>
                      <a:gd name="connsiteX5" fmla="*/ 5447 w 684775"/>
                      <a:gd name="connsiteY5" fmla="*/ 388101 h 1488695"/>
                      <a:gd name="connsiteX6" fmla="*/ 18826 w 684775"/>
                      <a:gd name="connsiteY6" fmla="*/ 576453 h 1488695"/>
                      <a:gd name="connsiteX7" fmla="*/ 258151 w 684775"/>
                      <a:gd name="connsiteY7" fmla="*/ 881676 h 1488695"/>
                      <a:gd name="connsiteX8" fmla="*/ 451313 w 684775"/>
                      <a:gd name="connsiteY8" fmla="*/ 1482780 h 1488695"/>
                      <a:gd name="connsiteX9" fmla="*/ 469667 w 684775"/>
                      <a:gd name="connsiteY9" fmla="*/ 1488695 h 148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775" h="1488695">
                        <a:moveTo>
                          <a:pt x="469667" y="1488640"/>
                        </a:moveTo>
                        <a:cubicBezTo>
                          <a:pt x="469667" y="1488640"/>
                          <a:pt x="658296" y="884385"/>
                          <a:pt x="676872" y="665184"/>
                        </a:cubicBezTo>
                        <a:cubicBezTo>
                          <a:pt x="695447" y="445928"/>
                          <a:pt x="695447" y="124617"/>
                          <a:pt x="513286" y="41083"/>
                        </a:cubicBezTo>
                        <a:cubicBezTo>
                          <a:pt x="331125" y="-42396"/>
                          <a:pt x="143547" y="11174"/>
                          <a:pt x="110487" y="113726"/>
                        </a:cubicBezTo>
                        <a:cubicBezTo>
                          <a:pt x="77372" y="216278"/>
                          <a:pt x="81408" y="203839"/>
                          <a:pt x="46413" y="261224"/>
                        </a:cubicBezTo>
                        <a:cubicBezTo>
                          <a:pt x="11418" y="318608"/>
                          <a:pt x="-4946" y="335304"/>
                          <a:pt x="5447" y="388101"/>
                        </a:cubicBezTo>
                        <a:cubicBezTo>
                          <a:pt x="15896" y="440897"/>
                          <a:pt x="-20647" y="511495"/>
                          <a:pt x="18826" y="576453"/>
                        </a:cubicBezTo>
                        <a:cubicBezTo>
                          <a:pt x="58299" y="641357"/>
                          <a:pt x="-468" y="740481"/>
                          <a:pt x="258151" y="881676"/>
                        </a:cubicBezTo>
                        <a:cubicBezTo>
                          <a:pt x="594664" y="1065385"/>
                          <a:pt x="451313" y="1482780"/>
                          <a:pt x="451313" y="1482780"/>
                        </a:cubicBezTo>
                        <a:lnTo>
                          <a:pt x="469667" y="1488695"/>
                        </a:lnTo>
                        <a:close/>
                      </a:path>
                    </a:pathLst>
                  </a:custGeom>
                  <a:solidFill>
                    <a:srgbClr val="8C8C8C"/>
                  </a:solidFill>
                  <a:ln w="5522"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B771B034-DEE1-F8ED-20D9-E90E0410A6C8}"/>
                      </a:ext>
                    </a:extLst>
                  </p:cNvPr>
                  <p:cNvSpPr/>
                  <p:nvPr/>
                </p:nvSpPr>
                <p:spPr>
                  <a:xfrm>
                    <a:off x="2597293" y="3452886"/>
                    <a:ext cx="453136" cy="1285800"/>
                  </a:xfrm>
                  <a:custGeom>
                    <a:avLst/>
                    <a:gdLst>
                      <a:gd name="connsiteX0" fmla="*/ 320156 w 453136"/>
                      <a:gd name="connsiteY0" fmla="*/ 1285745 h 1285800"/>
                      <a:gd name="connsiteX1" fmla="*/ 447917 w 453136"/>
                      <a:gd name="connsiteY1" fmla="*/ 440176 h 1285800"/>
                      <a:gd name="connsiteX2" fmla="*/ 339671 w 453136"/>
                      <a:gd name="connsiteY2" fmla="*/ 27204 h 1285800"/>
                      <a:gd name="connsiteX3" fmla="*/ 73091 w 453136"/>
                      <a:gd name="connsiteY3" fmla="*/ 75301 h 1285800"/>
                      <a:gd name="connsiteX4" fmla="*/ 30688 w 453136"/>
                      <a:gd name="connsiteY4" fmla="*/ 172877 h 1285800"/>
                      <a:gd name="connsiteX5" fmla="*/ 3599 w 453136"/>
                      <a:gd name="connsiteY5" fmla="*/ 256854 h 1285800"/>
                      <a:gd name="connsiteX6" fmla="*/ 12445 w 453136"/>
                      <a:gd name="connsiteY6" fmla="*/ 381519 h 1285800"/>
                      <a:gd name="connsiteX7" fmla="*/ 170833 w 453136"/>
                      <a:gd name="connsiteY7" fmla="*/ 583472 h 1285800"/>
                      <a:gd name="connsiteX8" fmla="*/ 356643 w 453136"/>
                      <a:gd name="connsiteY8" fmla="*/ 1005510 h 1285800"/>
                      <a:gd name="connsiteX9" fmla="*/ 320156 w 453136"/>
                      <a:gd name="connsiteY9" fmla="*/ 1285800 h 12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136" h="1285800">
                        <a:moveTo>
                          <a:pt x="320156" y="1285745"/>
                        </a:moveTo>
                        <a:cubicBezTo>
                          <a:pt x="320156" y="1285745"/>
                          <a:pt x="435644" y="585241"/>
                          <a:pt x="447917" y="440176"/>
                        </a:cubicBezTo>
                        <a:cubicBezTo>
                          <a:pt x="460190" y="295111"/>
                          <a:pt x="460190" y="82433"/>
                          <a:pt x="339671" y="27204"/>
                        </a:cubicBezTo>
                        <a:cubicBezTo>
                          <a:pt x="219152" y="-28080"/>
                          <a:pt x="94984" y="7412"/>
                          <a:pt x="73091" y="75301"/>
                        </a:cubicBezTo>
                        <a:cubicBezTo>
                          <a:pt x="51199" y="143190"/>
                          <a:pt x="53852" y="134953"/>
                          <a:pt x="30688" y="172877"/>
                        </a:cubicBezTo>
                        <a:cubicBezTo>
                          <a:pt x="7525" y="210858"/>
                          <a:pt x="-3311" y="221914"/>
                          <a:pt x="3599" y="256854"/>
                        </a:cubicBezTo>
                        <a:cubicBezTo>
                          <a:pt x="10510" y="291793"/>
                          <a:pt x="-13649" y="338508"/>
                          <a:pt x="12445" y="381519"/>
                        </a:cubicBezTo>
                        <a:cubicBezTo>
                          <a:pt x="38594" y="424475"/>
                          <a:pt x="-326" y="490042"/>
                          <a:pt x="170833" y="583472"/>
                        </a:cubicBezTo>
                        <a:cubicBezTo>
                          <a:pt x="393573" y="705042"/>
                          <a:pt x="356643" y="1005510"/>
                          <a:pt x="356643" y="1005510"/>
                        </a:cubicBezTo>
                        <a:lnTo>
                          <a:pt x="320156" y="1285800"/>
                        </a:lnTo>
                        <a:close/>
                      </a:path>
                    </a:pathLst>
                  </a:custGeom>
                  <a:solidFill>
                    <a:srgbClr val="BFBFBF"/>
                  </a:solidFill>
                  <a:ln w="5522" cap="flat">
                    <a:noFill/>
                    <a:prstDash val="solid"/>
                    <a:miter/>
                  </a:ln>
                </p:spPr>
                <p:txBody>
                  <a:bodyPr rtlCol="0" anchor="ctr"/>
                  <a:lstStyle/>
                  <a:p>
                    <a:endParaRPr lang="en-IN"/>
                  </a:p>
                </p:txBody>
              </p:sp>
            </p:grpSp>
            <p:grpSp>
              <p:nvGrpSpPr>
                <p:cNvPr id="99" name="Graphic 2">
                  <a:extLst>
                    <a:ext uri="{FF2B5EF4-FFF2-40B4-BE49-F238E27FC236}">
                      <a16:creationId xmlns:a16="http://schemas.microsoft.com/office/drawing/2014/main" id="{EE9A9AA2-60DF-CD91-983F-26280712B096}"/>
                    </a:ext>
                  </a:extLst>
                </p:cNvPr>
                <p:cNvGrpSpPr/>
                <p:nvPr/>
              </p:nvGrpSpPr>
              <p:grpSpPr>
                <a:xfrm>
                  <a:off x="2183407" y="4587927"/>
                  <a:ext cx="1518923" cy="1376737"/>
                  <a:chOff x="2183407" y="4587927"/>
                  <a:chExt cx="1518923" cy="1376737"/>
                </a:xfrm>
              </p:grpSpPr>
              <p:sp>
                <p:nvSpPr>
                  <p:cNvPr id="100" name="Freeform: Shape 99">
                    <a:extLst>
                      <a:ext uri="{FF2B5EF4-FFF2-40B4-BE49-F238E27FC236}">
                        <a16:creationId xmlns:a16="http://schemas.microsoft.com/office/drawing/2014/main" id="{EFD6BF21-FE66-155D-CE77-CDE14D81AA41}"/>
                      </a:ext>
                    </a:extLst>
                  </p:cNvPr>
                  <p:cNvSpPr/>
                  <p:nvPr/>
                </p:nvSpPr>
                <p:spPr>
                  <a:xfrm>
                    <a:off x="2183407" y="4587927"/>
                    <a:ext cx="1518923" cy="1376737"/>
                  </a:xfrm>
                  <a:custGeom>
                    <a:avLst/>
                    <a:gdLst>
                      <a:gd name="connsiteX0" fmla="*/ 1071606 w 1518923"/>
                      <a:gd name="connsiteY0" fmla="*/ 55 h 1376737"/>
                      <a:gd name="connsiteX1" fmla="*/ 838196 w 1518923"/>
                      <a:gd name="connsiteY1" fmla="*/ 33170 h 1376737"/>
                      <a:gd name="connsiteX2" fmla="*/ 648461 w 1518923"/>
                      <a:gd name="connsiteY2" fmla="*/ 33170 h 1376737"/>
                      <a:gd name="connsiteX3" fmla="*/ 415052 w 1518923"/>
                      <a:gd name="connsiteY3" fmla="*/ 55 h 1376737"/>
                      <a:gd name="connsiteX4" fmla="*/ 258875 w 1518923"/>
                      <a:gd name="connsiteY4" fmla="*/ 861436 h 1376737"/>
                      <a:gd name="connsiteX5" fmla="*/ 2910 w 1518923"/>
                      <a:gd name="connsiteY5" fmla="*/ 1267110 h 1376737"/>
                      <a:gd name="connsiteX6" fmla="*/ 24249 w 1518923"/>
                      <a:gd name="connsiteY6" fmla="*/ 1308462 h 1376737"/>
                      <a:gd name="connsiteX7" fmla="*/ 495491 w 1518923"/>
                      <a:gd name="connsiteY7" fmla="*/ 1355841 h 1376737"/>
                      <a:gd name="connsiteX8" fmla="*/ 991278 w 1518923"/>
                      <a:gd name="connsiteY8" fmla="*/ 1355841 h 1376737"/>
                      <a:gd name="connsiteX9" fmla="*/ 1494915 w 1518923"/>
                      <a:gd name="connsiteY9" fmla="*/ 1308407 h 1376737"/>
                      <a:gd name="connsiteX10" fmla="*/ 1516034 w 1518923"/>
                      <a:gd name="connsiteY10" fmla="*/ 1267442 h 1376737"/>
                      <a:gd name="connsiteX11" fmla="*/ 1263607 w 1518923"/>
                      <a:gd name="connsiteY11" fmla="*/ 887364 h 1376737"/>
                      <a:gd name="connsiteX12" fmla="*/ 1071716 w 1518923"/>
                      <a:gd name="connsiteY12" fmla="*/ 0 h 137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8923" h="1376737">
                        <a:moveTo>
                          <a:pt x="1071606" y="55"/>
                        </a:moveTo>
                        <a:lnTo>
                          <a:pt x="838196" y="33170"/>
                        </a:lnTo>
                        <a:cubicBezTo>
                          <a:pt x="775117" y="39528"/>
                          <a:pt x="711541" y="39528"/>
                          <a:pt x="648461" y="33170"/>
                        </a:cubicBezTo>
                        <a:lnTo>
                          <a:pt x="415052" y="55"/>
                        </a:lnTo>
                        <a:cubicBezTo>
                          <a:pt x="415052" y="55"/>
                          <a:pt x="397472" y="455264"/>
                          <a:pt x="258875" y="861436"/>
                        </a:cubicBezTo>
                        <a:cubicBezTo>
                          <a:pt x="207516" y="1011974"/>
                          <a:pt x="56646" y="1155768"/>
                          <a:pt x="2910" y="1267110"/>
                        </a:cubicBezTo>
                        <a:cubicBezTo>
                          <a:pt x="-5493" y="1284580"/>
                          <a:pt x="5121" y="1305200"/>
                          <a:pt x="24249" y="1308462"/>
                        </a:cubicBezTo>
                        <a:lnTo>
                          <a:pt x="495491" y="1355841"/>
                        </a:lnTo>
                        <a:cubicBezTo>
                          <a:pt x="659574" y="1383704"/>
                          <a:pt x="827195" y="1383704"/>
                          <a:pt x="991278" y="1355841"/>
                        </a:cubicBezTo>
                        <a:lnTo>
                          <a:pt x="1494915" y="1308407"/>
                        </a:lnTo>
                        <a:cubicBezTo>
                          <a:pt x="1513823" y="1305200"/>
                          <a:pt x="1524382" y="1284746"/>
                          <a:pt x="1516034" y="1267442"/>
                        </a:cubicBezTo>
                        <a:cubicBezTo>
                          <a:pt x="1465338" y="1162457"/>
                          <a:pt x="1315519" y="1028559"/>
                          <a:pt x="1263607" y="887364"/>
                        </a:cubicBezTo>
                        <a:cubicBezTo>
                          <a:pt x="1111908" y="474890"/>
                          <a:pt x="1071716" y="0"/>
                          <a:pt x="1071716" y="0"/>
                        </a:cubicBezTo>
                        <a:close/>
                      </a:path>
                    </a:pathLst>
                  </a:custGeom>
                  <a:solidFill>
                    <a:srgbClr val="FE504F"/>
                  </a:solidFill>
                  <a:ln w="5522"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8F74F234-1928-0FFC-D362-0C2046446C79}"/>
                      </a:ext>
                    </a:extLst>
                  </p:cNvPr>
                  <p:cNvSpPr/>
                  <p:nvPr/>
                </p:nvSpPr>
                <p:spPr>
                  <a:xfrm>
                    <a:off x="2580990" y="4733434"/>
                    <a:ext cx="700448" cy="87944"/>
                  </a:xfrm>
                  <a:custGeom>
                    <a:avLst/>
                    <a:gdLst>
                      <a:gd name="connsiteX0" fmla="*/ 691327 w 700448"/>
                      <a:gd name="connsiteY0" fmla="*/ 2101 h 87944"/>
                      <a:gd name="connsiteX1" fmla="*/ 437905 w 700448"/>
                      <a:gd name="connsiteY1" fmla="*/ 22777 h 87944"/>
                      <a:gd name="connsiteX2" fmla="*/ 241260 w 700448"/>
                      <a:gd name="connsiteY2" fmla="*/ 22445 h 87944"/>
                      <a:gd name="connsiteX3" fmla="*/ 6579 w 700448"/>
                      <a:gd name="connsiteY3" fmla="*/ 0 h 87944"/>
                      <a:gd name="connsiteX4" fmla="*/ 0 w 700448"/>
                      <a:gd name="connsiteY4" fmla="*/ 62526 h 87944"/>
                      <a:gd name="connsiteX5" fmla="*/ 236671 w 700448"/>
                      <a:gd name="connsiteY5" fmla="*/ 82926 h 87944"/>
                      <a:gd name="connsiteX6" fmla="*/ 442438 w 700448"/>
                      <a:gd name="connsiteY6" fmla="*/ 83258 h 87944"/>
                      <a:gd name="connsiteX7" fmla="*/ 700449 w 700448"/>
                      <a:gd name="connsiteY7" fmla="*/ 65346 h 87944"/>
                      <a:gd name="connsiteX8" fmla="*/ 691272 w 700448"/>
                      <a:gd name="connsiteY8" fmla="*/ 2156 h 8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448" h="87944">
                        <a:moveTo>
                          <a:pt x="691327" y="2101"/>
                        </a:moveTo>
                        <a:lnTo>
                          <a:pt x="437905" y="22777"/>
                        </a:lnTo>
                        <a:cubicBezTo>
                          <a:pt x="372504" y="28913"/>
                          <a:pt x="306661" y="28803"/>
                          <a:pt x="241260" y="22445"/>
                        </a:cubicBezTo>
                        <a:lnTo>
                          <a:pt x="6579" y="0"/>
                        </a:lnTo>
                        <a:cubicBezTo>
                          <a:pt x="5473" y="18796"/>
                          <a:pt x="1493" y="40910"/>
                          <a:pt x="0" y="62526"/>
                        </a:cubicBezTo>
                        <a:lnTo>
                          <a:pt x="236671" y="82926"/>
                        </a:lnTo>
                        <a:cubicBezTo>
                          <a:pt x="305113" y="89505"/>
                          <a:pt x="373997" y="89615"/>
                          <a:pt x="442438" y="83258"/>
                        </a:cubicBezTo>
                        <a:lnTo>
                          <a:pt x="700449" y="65346"/>
                        </a:lnTo>
                        <a:cubicBezTo>
                          <a:pt x="698956" y="43730"/>
                          <a:pt x="692432" y="20953"/>
                          <a:pt x="691272" y="2156"/>
                        </a:cubicBezTo>
                        <a:close/>
                      </a:path>
                    </a:pathLst>
                  </a:custGeom>
                  <a:solidFill>
                    <a:srgbClr val="FCE9A7"/>
                  </a:solidFill>
                  <a:ln w="5522"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8249BEC4-3E0D-EB6F-9F9F-2EA5E631AF11}"/>
                      </a:ext>
                    </a:extLst>
                  </p:cNvPr>
                  <p:cNvSpPr/>
                  <p:nvPr/>
                </p:nvSpPr>
                <p:spPr>
                  <a:xfrm>
                    <a:off x="2566395" y="4840188"/>
                    <a:ext cx="732402" cy="89726"/>
                  </a:xfrm>
                  <a:custGeom>
                    <a:avLst/>
                    <a:gdLst>
                      <a:gd name="connsiteX0" fmla="*/ 721567 w 732402"/>
                      <a:gd name="connsiteY0" fmla="*/ 0 h 89726"/>
                      <a:gd name="connsiteX1" fmla="*/ 462340 w 732402"/>
                      <a:gd name="connsiteY1" fmla="*/ 23938 h 89726"/>
                      <a:gd name="connsiteX2" fmla="*/ 249773 w 732402"/>
                      <a:gd name="connsiteY2" fmla="*/ 23717 h 89726"/>
                      <a:gd name="connsiteX3" fmla="*/ 9233 w 732402"/>
                      <a:gd name="connsiteY3" fmla="*/ 387 h 89726"/>
                      <a:gd name="connsiteX4" fmla="*/ 0 w 732402"/>
                      <a:gd name="connsiteY4" fmla="*/ 63245 h 89726"/>
                      <a:gd name="connsiteX5" fmla="*/ 251764 w 732402"/>
                      <a:gd name="connsiteY5" fmla="*/ 84806 h 89726"/>
                      <a:gd name="connsiteX6" fmla="*/ 461290 w 732402"/>
                      <a:gd name="connsiteY6" fmla="*/ 85027 h 89726"/>
                      <a:gd name="connsiteX7" fmla="*/ 732403 w 732402"/>
                      <a:gd name="connsiteY7" fmla="*/ 64461 h 89726"/>
                      <a:gd name="connsiteX8" fmla="*/ 721512 w 732402"/>
                      <a:gd name="connsiteY8" fmla="*/ 55 h 8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402" h="89726">
                        <a:moveTo>
                          <a:pt x="721567" y="0"/>
                        </a:moveTo>
                        <a:lnTo>
                          <a:pt x="462340" y="23938"/>
                        </a:lnTo>
                        <a:cubicBezTo>
                          <a:pt x="391632" y="30462"/>
                          <a:pt x="320482" y="30406"/>
                          <a:pt x="249773" y="23717"/>
                        </a:cubicBezTo>
                        <a:lnTo>
                          <a:pt x="9233" y="387"/>
                        </a:lnTo>
                        <a:cubicBezTo>
                          <a:pt x="7740" y="19847"/>
                          <a:pt x="1824" y="42292"/>
                          <a:pt x="0" y="63245"/>
                        </a:cubicBezTo>
                        <a:lnTo>
                          <a:pt x="251764" y="84806"/>
                        </a:lnTo>
                        <a:cubicBezTo>
                          <a:pt x="321477" y="91274"/>
                          <a:pt x="391577" y="91384"/>
                          <a:pt x="461290" y="85027"/>
                        </a:cubicBezTo>
                        <a:lnTo>
                          <a:pt x="732403" y="64461"/>
                        </a:lnTo>
                        <a:cubicBezTo>
                          <a:pt x="730578" y="43453"/>
                          <a:pt x="723005" y="19515"/>
                          <a:pt x="721512" y="55"/>
                        </a:cubicBezTo>
                        <a:close/>
                      </a:path>
                    </a:pathLst>
                  </a:custGeom>
                  <a:solidFill>
                    <a:srgbClr val="FCE9A7"/>
                  </a:solidFill>
                  <a:ln w="5522" cap="flat">
                    <a:noFill/>
                    <a:prstDash val="solid"/>
                    <a:miter/>
                  </a:ln>
                </p:spPr>
                <p:txBody>
                  <a:bodyPr rtlCol="0" anchor="ctr"/>
                  <a:lstStyle/>
                  <a:p>
                    <a:endParaRPr lang="en-IN"/>
                  </a:p>
                </p:txBody>
              </p:sp>
            </p:grpSp>
          </p:grpSp>
        </p:grpSp>
      </p:grpSp>
    </p:spTree>
    <p:extLst>
      <p:ext uri="{BB962C8B-B14F-4D97-AF65-F5344CB8AC3E}">
        <p14:creationId xmlns:p14="http://schemas.microsoft.com/office/powerpoint/2010/main" val="2514042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76001425-AFB1-FFAA-381C-D880019B19D6}"/>
              </a:ext>
            </a:extLst>
          </p:cNvPr>
          <p:cNvGrpSpPr/>
          <p:nvPr/>
        </p:nvGrpSpPr>
        <p:grpSpPr>
          <a:xfrm>
            <a:off x="6954886" y="2496565"/>
            <a:ext cx="4398696" cy="2943518"/>
            <a:chOff x="6099631" y="2212875"/>
            <a:chExt cx="4398696" cy="2943518"/>
          </a:xfrm>
        </p:grpSpPr>
        <p:grpSp>
          <p:nvGrpSpPr>
            <p:cNvPr id="5" name="Graphic 2">
              <a:extLst>
                <a:ext uri="{FF2B5EF4-FFF2-40B4-BE49-F238E27FC236}">
                  <a16:creationId xmlns:a16="http://schemas.microsoft.com/office/drawing/2014/main" id="{88A22E10-83D5-5E70-026E-566E983CD338}"/>
                </a:ext>
              </a:extLst>
            </p:cNvPr>
            <p:cNvGrpSpPr/>
            <p:nvPr/>
          </p:nvGrpSpPr>
          <p:grpSpPr>
            <a:xfrm>
              <a:off x="6099631" y="2909402"/>
              <a:ext cx="3493251" cy="2246991"/>
              <a:chOff x="6099631" y="2909402"/>
              <a:chExt cx="3493251" cy="2246991"/>
            </a:xfrm>
          </p:grpSpPr>
          <p:sp>
            <p:nvSpPr>
              <p:cNvPr id="6" name="Freeform: Shape 5">
                <a:extLst>
                  <a:ext uri="{FF2B5EF4-FFF2-40B4-BE49-F238E27FC236}">
                    <a16:creationId xmlns:a16="http://schemas.microsoft.com/office/drawing/2014/main" id="{959833B6-76BE-AC35-0799-A81E71997431}"/>
                  </a:ext>
                </a:extLst>
              </p:cNvPr>
              <p:cNvSpPr/>
              <p:nvPr/>
            </p:nvSpPr>
            <p:spPr>
              <a:xfrm>
                <a:off x="6099631" y="2909402"/>
                <a:ext cx="341607" cy="342541"/>
              </a:xfrm>
              <a:custGeom>
                <a:avLst/>
                <a:gdLst>
                  <a:gd name="connsiteX0" fmla="*/ 129986 w 341607"/>
                  <a:gd name="connsiteY0" fmla="*/ 272025 h 342541"/>
                  <a:gd name="connsiteX1" fmla="*/ 76 w 341607"/>
                  <a:gd name="connsiteY1" fmla="*/ 93844 h 342541"/>
                  <a:gd name="connsiteX2" fmla="*/ 129986 w 341607"/>
                  <a:gd name="connsiteY2" fmla="*/ 12205 h 342541"/>
                  <a:gd name="connsiteX3" fmla="*/ 341608 w 341607"/>
                  <a:gd name="connsiteY3" fmla="*/ 272025 h 342541"/>
                  <a:gd name="connsiteX4" fmla="*/ 196867 w 341607"/>
                  <a:gd name="connsiteY4" fmla="*/ 342541 h 342541"/>
                  <a:gd name="connsiteX5" fmla="*/ 130058 w 341607"/>
                  <a:gd name="connsiteY5" fmla="*/ 272025 h 34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607" h="342541">
                    <a:moveTo>
                      <a:pt x="129986" y="272025"/>
                    </a:moveTo>
                    <a:cubicBezTo>
                      <a:pt x="129986" y="272025"/>
                      <a:pt x="-3632" y="130992"/>
                      <a:pt x="76" y="93844"/>
                    </a:cubicBezTo>
                    <a:cubicBezTo>
                      <a:pt x="3783" y="56695"/>
                      <a:pt x="81715" y="-32359"/>
                      <a:pt x="129986" y="12205"/>
                    </a:cubicBezTo>
                    <a:cubicBezTo>
                      <a:pt x="178257" y="56768"/>
                      <a:pt x="341608" y="272025"/>
                      <a:pt x="341608" y="272025"/>
                    </a:cubicBezTo>
                    <a:lnTo>
                      <a:pt x="196867" y="342541"/>
                    </a:lnTo>
                    <a:lnTo>
                      <a:pt x="130058" y="272025"/>
                    </a:lnTo>
                    <a:close/>
                  </a:path>
                </a:pathLst>
              </a:custGeom>
              <a:solidFill>
                <a:srgbClr val="8C8C8C"/>
              </a:solidFill>
              <a:ln w="7252" cap="flat">
                <a:solidFill>
                  <a:srgbClr val="BFBFBF"/>
                </a:solid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9EB992CE-FD1F-A017-CFD7-AB53D48460EB}"/>
                  </a:ext>
                </a:extLst>
              </p:cNvPr>
              <p:cNvSpPr/>
              <p:nvPr/>
            </p:nvSpPr>
            <p:spPr>
              <a:xfrm>
                <a:off x="6201114" y="3052791"/>
                <a:ext cx="581584" cy="529633"/>
              </a:xfrm>
              <a:custGeom>
                <a:avLst/>
                <a:gdLst>
                  <a:gd name="connsiteX0" fmla="*/ 236418 w 581584"/>
                  <a:gd name="connsiteY0" fmla="*/ 384821 h 529633"/>
                  <a:gd name="connsiteX1" fmla="*/ 43406 w 581584"/>
                  <a:gd name="connsiteY1" fmla="*/ 195517 h 529633"/>
                  <a:gd name="connsiteX2" fmla="*/ 6258 w 581584"/>
                  <a:gd name="connsiteY2" fmla="*/ 69314 h 529633"/>
                  <a:gd name="connsiteX3" fmla="*/ 84189 w 581584"/>
                  <a:gd name="connsiteY3" fmla="*/ 47069 h 529633"/>
                  <a:gd name="connsiteX4" fmla="*/ 162121 w 581584"/>
                  <a:gd name="connsiteY4" fmla="*/ 2506 h 529633"/>
                  <a:gd name="connsiteX5" fmla="*/ 581584 w 581584"/>
                  <a:gd name="connsiteY5" fmla="*/ 384893 h 529633"/>
                  <a:gd name="connsiteX6" fmla="*/ 459089 w 581584"/>
                  <a:gd name="connsiteY6" fmla="*/ 529634 h 529633"/>
                  <a:gd name="connsiteX7" fmla="*/ 236345 w 581584"/>
                  <a:gd name="connsiteY7" fmla="*/ 384893 h 5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584" h="529633">
                    <a:moveTo>
                      <a:pt x="236418" y="384821"/>
                    </a:moveTo>
                    <a:cubicBezTo>
                      <a:pt x="236418" y="384821"/>
                      <a:pt x="84189" y="251203"/>
                      <a:pt x="43406" y="195517"/>
                    </a:cubicBezTo>
                    <a:cubicBezTo>
                      <a:pt x="2623" y="139831"/>
                      <a:pt x="-8572" y="91560"/>
                      <a:pt x="6258" y="69314"/>
                    </a:cubicBezTo>
                    <a:cubicBezTo>
                      <a:pt x="21088" y="47069"/>
                      <a:pt x="43406" y="50777"/>
                      <a:pt x="84189" y="47069"/>
                    </a:cubicBezTo>
                    <a:cubicBezTo>
                      <a:pt x="124973" y="43362"/>
                      <a:pt x="136168" y="-12325"/>
                      <a:pt x="162121" y="2506"/>
                    </a:cubicBezTo>
                    <a:cubicBezTo>
                      <a:pt x="188074" y="17336"/>
                      <a:pt x="477627" y="332915"/>
                      <a:pt x="581584" y="384893"/>
                    </a:cubicBezTo>
                    <a:lnTo>
                      <a:pt x="459089" y="529634"/>
                    </a:lnTo>
                    <a:lnTo>
                      <a:pt x="236345" y="384893"/>
                    </a:lnTo>
                    <a:close/>
                  </a:path>
                </a:pathLst>
              </a:custGeom>
              <a:solidFill>
                <a:srgbClr val="8C8C8C"/>
              </a:solidFill>
              <a:ln w="7252" cap="flat">
                <a:solidFill>
                  <a:srgbClr val="BFBFB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29476284-BCD5-17ED-15EB-8AE636A27B6B}"/>
                  </a:ext>
                </a:extLst>
              </p:cNvPr>
              <p:cNvSpPr/>
              <p:nvPr/>
            </p:nvSpPr>
            <p:spPr>
              <a:xfrm>
                <a:off x="6403919" y="3351967"/>
                <a:ext cx="757749" cy="460544"/>
              </a:xfrm>
              <a:custGeom>
                <a:avLst/>
                <a:gdLst>
                  <a:gd name="connsiteX0" fmla="*/ 412510 w 757749"/>
                  <a:gd name="connsiteY0" fmla="*/ 442079 h 460544"/>
                  <a:gd name="connsiteX1" fmla="*/ 290016 w 757749"/>
                  <a:gd name="connsiteY1" fmla="*/ 334415 h 460544"/>
                  <a:gd name="connsiteX2" fmla="*/ 189766 w 757749"/>
                  <a:gd name="connsiteY2" fmla="*/ 234165 h 460544"/>
                  <a:gd name="connsiteX3" fmla="*/ 462 w 757749"/>
                  <a:gd name="connsiteY3" fmla="*/ 18836 h 460544"/>
                  <a:gd name="connsiteX4" fmla="*/ 206486 w 757749"/>
                  <a:gd name="connsiteY4" fmla="*/ 70814 h 460544"/>
                  <a:gd name="connsiteX5" fmla="*/ 267770 w 757749"/>
                  <a:gd name="connsiteY5" fmla="*/ 298 h 460544"/>
                  <a:gd name="connsiteX6" fmla="*/ 390265 w 757749"/>
                  <a:gd name="connsiteY6" fmla="*/ 29958 h 460544"/>
                  <a:gd name="connsiteX7" fmla="*/ 757750 w 757749"/>
                  <a:gd name="connsiteY7" fmla="*/ 319512 h 460544"/>
                  <a:gd name="connsiteX8" fmla="*/ 475612 w 757749"/>
                  <a:gd name="connsiteY8" fmla="*/ 460544 h 460544"/>
                  <a:gd name="connsiteX9" fmla="*/ 412510 w 757749"/>
                  <a:gd name="connsiteY9" fmla="*/ 442007 h 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7749" h="460544">
                    <a:moveTo>
                      <a:pt x="412510" y="442079"/>
                    </a:moveTo>
                    <a:cubicBezTo>
                      <a:pt x="412510" y="442079"/>
                      <a:pt x="308553" y="375270"/>
                      <a:pt x="290016" y="334415"/>
                    </a:cubicBezTo>
                    <a:cubicBezTo>
                      <a:pt x="271478" y="293559"/>
                      <a:pt x="215792" y="252776"/>
                      <a:pt x="189766" y="234165"/>
                    </a:cubicBezTo>
                    <a:cubicBezTo>
                      <a:pt x="163740" y="215555"/>
                      <a:pt x="11585" y="81937"/>
                      <a:pt x="462" y="18836"/>
                    </a:cubicBezTo>
                    <a:cubicBezTo>
                      <a:pt x="-10660" y="-44265"/>
                      <a:pt x="182351" y="74522"/>
                      <a:pt x="206486" y="70814"/>
                    </a:cubicBezTo>
                    <a:cubicBezTo>
                      <a:pt x="230622" y="67107"/>
                      <a:pt x="208377" y="4078"/>
                      <a:pt x="267770" y="298"/>
                    </a:cubicBezTo>
                    <a:cubicBezTo>
                      <a:pt x="327164" y="-3482"/>
                      <a:pt x="390265" y="29958"/>
                      <a:pt x="390265" y="29958"/>
                    </a:cubicBezTo>
                    <a:cubicBezTo>
                      <a:pt x="390265" y="29958"/>
                      <a:pt x="638962" y="245288"/>
                      <a:pt x="757750" y="319512"/>
                    </a:cubicBezTo>
                    <a:lnTo>
                      <a:pt x="475612" y="460544"/>
                    </a:lnTo>
                    <a:lnTo>
                      <a:pt x="412510" y="442007"/>
                    </a:lnTo>
                    <a:close/>
                  </a:path>
                </a:pathLst>
              </a:custGeom>
              <a:solidFill>
                <a:srgbClr val="8C8C8C"/>
              </a:solidFill>
              <a:ln w="7252" cap="flat">
                <a:solidFill>
                  <a:srgbClr val="BFBFB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54EB132-AB3F-6472-0F88-8C6708F5CB13}"/>
                  </a:ext>
                </a:extLst>
              </p:cNvPr>
              <p:cNvSpPr/>
              <p:nvPr/>
            </p:nvSpPr>
            <p:spPr>
              <a:xfrm>
                <a:off x="6761983" y="3566463"/>
                <a:ext cx="606509" cy="472500"/>
              </a:xfrm>
              <a:custGeom>
                <a:avLst/>
                <a:gdLst>
                  <a:gd name="connsiteX0" fmla="*/ 341164 w 606509"/>
                  <a:gd name="connsiteY0" fmla="*/ 442767 h 472500"/>
                  <a:gd name="connsiteX1" fmla="*/ 66441 w 606509"/>
                  <a:gd name="connsiteY1" fmla="*/ 260878 h 472500"/>
                  <a:gd name="connsiteX2" fmla="*/ 1450 w 606509"/>
                  <a:gd name="connsiteY2" fmla="*/ 132786 h 472500"/>
                  <a:gd name="connsiteX3" fmla="*/ 58953 w 606509"/>
                  <a:gd name="connsiteY3" fmla="*/ 52964 h 472500"/>
                  <a:gd name="connsiteX4" fmla="*/ 194461 w 606509"/>
                  <a:gd name="connsiteY4" fmla="*/ 2876 h 472500"/>
                  <a:gd name="connsiteX5" fmla="*/ 277990 w 606509"/>
                  <a:gd name="connsiteY5" fmla="*/ 2440 h 472500"/>
                  <a:gd name="connsiteX6" fmla="*/ 329969 w 606509"/>
                  <a:gd name="connsiteY6" fmla="*/ 38134 h 472500"/>
                  <a:gd name="connsiteX7" fmla="*/ 511857 w 606509"/>
                  <a:gd name="connsiteY7" fmla="*/ 158811 h 472500"/>
                  <a:gd name="connsiteX8" fmla="*/ 606509 w 606509"/>
                  <a:gd name="connsiteY8" fmla="*/ 221404 h 472500"/>
                  <a:gd name="connsiteX9" fmla="*/ 383765 w 606509"/>
                  <a:gd name="connsiteY9" fmla="*/ 472500 h 472500"/>
                  <a:gd name="connsiteX10" fmla="*/ 341092 w 606509"/>
                  <a:gd name="connsiteY10" fmla="*/ 442767 h 4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509" h="472500">
                    <a:moveTo>
                      <a:pt x="341164" y="442767"/>
                    </a:moveTo>
                    <a:lnTo>
                      <a:pt x="66441" y="260878"/>
                    </a:lnTo>
                    <a:cubicBezTo>
                      <a:pt x="66441" y="260878"/>
                      <a:pt x="-11490" y="192179"/>
                      <a:pt x="1450" y="132786"/>
                    </a:cubicBezTo>
                    <a:cubicBezTo>
                      <a:pt x="14390" y="73392"/>
                      <a:pt x="10755" y="54854"/>
                      <a:pt x="58953" y="52964"/>
                    </a:cubicBezTo>
                    <a:cubicBezTo>
                      <a:pt x="107152" y="51074"/>
                      <a:pt x="179631" y="-2722"/>
                      <a:pt x="194461" y="2876"/>
                    </a:cubicBezTo>
                    <a:cubicBezTo>
                      <a:pt x="209291" y="8473"/>
                      <a:pt x="250147" y="-5339"/>
                      <a:pt x="277990" y="2440"/>
                    </a:cubicBezTo>
                    <a:cubicBezTo>
                      <a:pt x="305833" y="10218"/>
                      <a:pt x="298418" y="38134"/>
                      <a:pt x="329969" y="38134"/>
                    </a:cubicBezTo>
                    <a:cubicBezTo>
                      <a:pt x="361519" y="38134"/>
                      <a:pt x="472892" y="153214"/>
                      <a:pt x="511857" y="158811"/>
                    </a:cubicBezTo>
                    <a:cubicBezTo>
                      <a:pt x="550823" y="164409"/>
                      <a:pt x="606509" y="221404"/>
                      <a:pt x="606509" y="221404"/>
                    </a:cubicBezTo>
                    <a:lnTo>
                      <a:pt x="383765" y="472500"/>
                    </a:lnTo>
                    <a:lnTo>
                      <a:pt x="341092" y="442767"/>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B972474-BF22-A196-C1AE-FF3B6CB2F18B}"/>
                  </a:ext>
                </a:extLst>
              </p:cNvPr>
              <p:cNvSpPr/>
              <p:nvPr/>
            </p:nvSpPr>
            <p:spPr>
              <a:xfrm>
                <a:off x="7034657" y="3673094"/>
                <a:ext cx="928571" cy="789039"/>
              </a:xfrm>
              <a:custGeom>
                <a:avLst/>
                <a:gdLst>
                  <a:gd name="connsiteX0" fmla="*/ 575917 w 928571"/>
                  <a:gd name="connsiteY0" fmla="*/ 703693 h 789039"/>
                  <a:gd name="connsiteX1" fmla="*/ 317914 w 928571"/>
                  <a:gd name="connsiteY1" fmla="*/ 572693 h 789039"/>
                  <a:gd name="connsiteX2" fmla="*/ 134136 w 928571"/>
                  <a:gd name="connsiteY2" fmla="*/ 458704 h 789039"/>
                  <a:gd name="connsiteX3" fmla="*/ 518 w 928571"/>
                  <a:gd name="connsiteY3" fmla="*/ 304658 h 789039"/>
                  <a:gd name="connsiteX4" fmla="*/ 143441 w 928571"/>
                  <a:gd name="connsiteY4" fmla="*/ 81914 h 789039"/>
                  <a:gd name="connsiteX5" fmla="*/ 173174 w 928571"/>
                  <a:gd name="connsiteY5" fmla="*/ 13215 h 789039"/>
                  <a:gd name="connsiteX6" fmla="*/ 212140 w 928571"/>
                  <a:gd name="connsiteY6" fmla="*/ 13215 h 789039"/>
                  <a:gd name="connsiteX7" fmla="*/ 369893 w 928571"/>
                  <a:gd name="connsiteY7" fmla="*/ 117172 h 789039"/>
                  <a:gd name="connsiteX8" fmla="*/ 928571 w 928571"/>
                  <a:gd name="connsiteY8" fmla="*/ 406725 h 789039"/>
                  <a:gd name="connsiteX9" fmla="*/ 928571 w 928571"/>
                  <a:gd name="connsiteY9" fmla="*/ 690681 h 789039"/>
                  <a:gd name="connsiteX10" fmla="*/ 768928 w 928571"/>
                  <a:gd name="connsiteY10" fmla="*/ 789040 h 789039"/>
                  <a:gd name="connsiteX11" fmla="*/ 575917 w 928571"/>
                  <a:gd name="connsiteY11" fmla="*/ 703693 h 78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8571" h="789039">
                    <a:moveTo>
                      <a:pt x="575917" y="703693"/>
                    </a:moveTo>
                    <a:cubicBezTo>
                      <a:pt x="575917" y="703693"/>
                      <a:pt x="332745" y="592030"/>
                      <a:pt x="317914" y="572693"/>
                    </a:cubicBezTo>
                    <a:cubicBezTo>
                      <a:pt x="303084" y="553355"/>
                      <a:pt x="158271" y="458704"/>
                      <a:pt x="134136" y="458704"/>
                    </a:cubicBezTo>
                    <a:cubicBezTo>
                      <a:pt x="110000" y="458704"/>
                      <a:pt x="-8787" y="341734"/>
                      <a:pt x="518" y="304658"/>
                    </a:cubicBezTo>
                    <a:cubicBezTo>
                      <a:pt x="9823" y="267582"/>
                      <a:pt x="54314" y="104232"/>
                      <a:pt x="143441" y="81914"/>
                    </a:cubicBezTo>
                    <a:cubicBezTo>
                      <a:pt x="232568" y="59596"/>
                      <a:pt x="173174" y="13215"/>
                      <a:pt x="173174" y="13215"/>
                    </a:cubicBezTo>
                    <a:cubicBezTo>
                      <a:pt x="173174" y="13215"/>
                      <a:pt x="171284" y="-16518"/>
                      <a:pt x="212140" y="13215"/>
                    </a:cubicBezTo>
                    <a:cubicBezTo>
                      <a:pt x="252996" y="42948"/>
                      <a:pt x="362478" y="117172"/>
                      <a:pt x="369893" y="117172"/>
                    </a:cubicBezTo>
                    <a:cubicBezTo>
                      <a:pt x="377308" y="117172"/>
                      <a:pt x="928571" y="406725"/>
                      <a:pt x="928571" y="406725"/>
                    </a:cubicBezTo>
                    <a:lnTo>
                      <a:pt x="928571" y="690681"/>
                    </a:lnTo>
                    <a:lnTo>
                      <a:pt x="768928" y="789040"/>
                    </a:lnTo>
                    <a:lnTo>
                      <a:pt x="575917" y="703693"/>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CA36FCA4-3B56-B1BD-88B4-4DBF3420325C}"/>
                  </a:ext>
                </a:extLst>
              </p:cNvPr>
              <p:cNvSpPr/>
              <p:nvPr/>
            </p:nvSpPr>
            <p:spPr>
              <a:xfrm>
                <a:off x="7606939" y="3977243"/>
                <a:ext cx="1018997" cy="840213"/>
              </a:xfrm>
              <a:custGeom>
                <a:avLst/>
                <a:gdLst>
                  <a:gd name="connsiteX0" fmla="*/ 746092 w 1018997"/>
                  <a:gd name="connsiteY0" fmla="*/ 839872 h 840213"/>
                  <a:gd name="connsiteX1" fmla="*/ 311799 w 1018997"/>
                  <a:gd name="connsiteY1" fmla="*/ 587467 h 840213"/>
                  <a:gd name="connsiteX2" fmla="*/ 0 w 1018997"/>
                  <a:gd name="connsiteY2" fmla="*/ 405578 h 840213"/>
                  <a:gd name="connsiteX3" fmla="*/ 92834 w 1018997"/>
                  <a:gd name="connsiteY3" fmla="*/ 352654 h 840213"/>
                  <a:gd name="connsiteX4" fmla="*/ 136453 w 1018997"/>
                  <a:gd name="connsiteY4" fmla="*/ 316451 h 840213"/>
                  <a:gd name="connsiteX5" fmla="*/ 258003 w 1018997"/>
                  <a:gd name="connsiteY5" fmla="*/ 263528 h 840213"/>
                  <a:gd name="connsiteX6" fmla="*/ 165168 w 1018997"/>
                  <a:gd name="connsiteY6" fmla="*/ 69571 h 840213"/>
                  <a:gd name="connsiteX7" fmla="*/ 258875 w 1018997"/>
                  <a:gd name="connsiteY7" fmla="*/ 0 h 840213"/>
                  <a:gd name="connsiteX8" fmla="*/ 303438 w 1018997"/>
                  <a:gd name="connsiteY8" fmla="*/ 0 h 840213"/>
                  <a:gd name="connsiteX9" fmla="*/ 1018998 w 1018997"/>
                  <a:gd name="connsiteY9" fmla="*/ 279376 h 840213"/>
                  <a:gd name="connsiteX10" fmla="*/ 746165 w 1018997"/>
                  <a:gd name="connsiteY10" fmla="*/ 839944 h 840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997" h="840213">
                    <a:moveTo>
                      <a:pt x="746092" y="839872"/>
                    </a:moveTo>
                    <a:cubicBezTo>
                      <a:pt x="749800" y="850994"/>
                      <a:pt x="311799" y="587467"/>
                      <a:pt x="311799" y="587467"/>
                    </a:cubicBezTo>
                    <a:cubicBezTo>
                      <a:pt x="311799" y="587467"/>
                      <a:pt x="0" y="427823"/>
                      <a:pt x="0" y="405578"/>
                    </a:cubicBezTo>
                    <a:cubicBezTo>
                      <a:pt x="0" y="383333"/>
                      <a:pt x="40856" y="352654"/>
                      <a:pt x="92834" y="352654"/>
                    </a:cubicBezTo>
                    <a:cubicBezTo>
                      <a:pt x="144813" y="352654"/>
                      <a:pt x="140160" y="349892"/>
                      <a:pt x="136453" y="316451"/>
                    </a:cubicBezTo>
                    <a:cubicBezTo>
                      <a:pt x="132745" y="283010"/>
                      <a:pt x="228342" y="264473"/>
                      <a:pt x="258003" y="263528"/>
                    </a:cubicBezTo>
                    <a:cubicBezTo>
                      <a:pt x="287663" y="262582"/>
                      <a:pt x="155936" y="100177"/>
                      <a:pt x="165168" y="69571"/>
                    </a:cubicBezTo>
                    <a:cubicBezTo>
                      <a:pt x="174401" y="38966"/>
                      <a:pt x="188359" y="12940"/>
                      <a:pt x="258875" y="0"/>
                    </a:cubicBezTo>
                    <a:lnTo>
                      <a:pt x="303438" y="0"/>
                    </a:lnTo>
                    <a:cubicBezTo>
                      <a:pt x="303438" y="0"/>
                      <a:pt x="970727" y="275595"/>
                      <a:pt x="1018998" y="279376"/>
                    </a:cubicBezTo>
                    <a:lnTo>
                      <a:pt x="746165" y="839944"/>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88FA8C8-327F-DAA0-72C4-F9AC01F31486}"/>
                  </a:ext>
                </a:extLst>
              </p:cNvPr>
              <p:cNvSpPr/>
              <p:nvPr/>
            </p:nvSpPr>
            <p:spPr>
              <a:xfrm>
                <a:off x="7966099" y="4127478"/>
                <a:ext cx="1319420" cy="1028915"/>
              </a:xfrm>
              <a:custGeom>
                <a:avLst/>
                <a:gdLst>
                  <a:gd name="connsiteX0" fmla="*/ 1319420 w 1319420"/>
                  <a:gd name="connsiteY0" fmla="*/ 241895 h 1028915"/>
                  <a:gd name="connsiteX1" fmla="*/ 450761 w 1319420"/>
                  <a:gd name="connsiteY1" fmla="*/ 4320 h 1028915"/>
                  <a:gd name="connsiteX2" fmla="*/ 242846 w 1319420"/>
                  <a:gd name="connsiteY2" fmla="*/ 71129 h 1028915"/>
                  <a:gd name="connsiteX3" fmla="*/ 313363 w 1319420"/>
                  <a:gd name="connsiteY3" fmla="*/ 241895 h 1028915"/>
                  <a:gd name="connsiteX4" fmla="*/ 31225 w 1319420"/>
                  <a:gd name="connsiteY4" fmla="*/ 401538 h 1028915"/>
                  <a:gd name="connsiteX5" fmla="*/ 224236 w 1319420"/>
                  <a:gd name="connsiteY5" fmla="*/ 646528 h 1028915"/>
                  <a:gd name="connsiteX6" fmla="*/ 1159704 w 1319420"/>
                  <a:gd name="connsiteY6" fmla="*/ 1028915 h 1028915"/>
                  <a:gd name="connsiteX7" fmla="*/ 1319348 w 1319420"/>
                  <a:gd name="connsiteY7" fmla="*/ 241895 h 10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9420" h="1028915">
                    <a:moveTo>
                      <a:pt x="1319420" y="241895"/>
                    </a:moveTo>
                    <a:lnTo>
                      <a:pt x="450761" y="4320"/>
                    </a:lnTo>
                    <a:cubicBezTo>
                      <a:pt x="450761" y="4320"/>
                      <a:pt x="172330" y="-25413"/>
                      <a:pt x="242846" y="71129"/>
                    </a:cubicBezTo>
                    <a:cubicBezTo>
                      <a:pt x="313363" y="167671"/>
                      <a:pt x="376464" y="230772"/>
                      <a:pt x="313363" y="241895"/>
                    </a:cubicBezTo>
                    <a:cubicBezTo>
                      <a:pt x="250262" y="253017"/>
                      <a:pt x="-106100" y="212162"/>
                      <a:pt x="31225" y="401538"/>
                    </a:cubicBezTo>
                    <a:cubicBezTo>
                      <a:pt x="168550" y="590914"/>
                      <a:pt x="224236" y="646528"/>
                      <a:pt x="224236" y="646528"/>
                    </a:cubicBezTo>
                    <a:lnTo>
                      <a:pt x="1159704" y="1028915"/>
                    </a:lnTo>
                    <a:lnTo>
                      <a:pt x="1319348" y="241895"/>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97816278-4BAB-E68E-4E95-5EB4CC186E3E}"/>
                  </a:ext>
                </a:extLst>
              </p:cNvPr>
              <p:cNvSpPr/>
              <p:nvPr/>
            </p:nvSpPr>
            <p:spPr>
              <a:xfrm>
                <a:off x="8759482" y="4322919"/>
                <a:ext cx="833401" cy="833401"/>
              </a:xfrm>
              <a:custGeom>
                <a:avLst/>
                <a:gdLst>
                  <a:gd name="connsiteX0" fmla="*/ 833401 w 833401"/>
                  <a:gd name="connsiteY0" fmla="*/ 416701 h 833401"/>
                  <a:gd name="connsiteX1" fmla="*/ 416701 w 833401"/>
                  <a:gd name="connsiteY1" fmla="*/ 833401 h 833401"/>
                  <a:gd name="connsiteX2" fmla="*/ 0 w 833401"/>
                  <a:gd name="connsiteY2" fmla="*/ 416701 h 833401"/>
                  <a:gd name="connsiteX3" fmla="*/ 416701 w 833401"/>
                  <a:gd name="connsiteY3" fmla="*/ 0 h 833401"/>
                  <a:gd name="connsiteX4" fmla="*/ 833401 w 833401"/>
                  <a:gd name="connsiteY4" fmla="*/ 416701 h 8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401" h="833401">
                    <a:moveTo>
                      <a:pt x="833401" y="416701"/>
                    </a:moveTo>
                    <a:cubicBezTo>
                      <a:pt x="833401" y="646838"/>
                      <a:pt x="646838" y="833401"/>
                      <a:pt x="416701" y="833401"/>
                    </a:cubicBezTo>
                    <a:cubicBezTo>
                      <a:pt x="186563" y="833401"/>
                      <a:pt x="0" y="646838"/>
                      <a:pt x="0" y="416701"/>
                    </a:cubicBezTo>
                    <a:cubicBezTo>
                      <a:pt x="0" y="186563"/>
                      <a:pt x="186563" y="0"/>
                      <a:pt x="416701" y="0"/>
                    </a:cubicBezTo>
                    <a:cubicBezTo>
                      <a:pt x="646838" y="0"/>
                      <a:pt x="833401" y="186563"/>
                      <a:pt x="833401" y="416701"/>
                    </a:cubicBezTo>
                    <a:close/>
                  </a:path>
                </a:pathLst>
              </a:custGeom>
              <a:solidFill>
                <a:srgbClr val="595959"/>
              </a:solidFill>
              <a:ln w="7252" cap="flat">
                <a:solidFill>
                  <a:srgbClr val="BFBFBF"/>
                </a:solidFill>
                <a:prstDash val="solid"/>
                <a:miter/>
              </a:ln>
            </p:spPr>
            <p:txBody>
              <a:bodyPr rtlCol="0" anchor="ctr"/>
              <a:lstStyle/>
              <a:p>
                <a:endParaRPr lang="en-IN"/>
              </a:p>
            </p:txBody>
          </p:sp>
        </p:grpSp>
        <p:grpSp>
          <p:nvGrpSpPr>
            <p:cNvPr id="14" name="Graphic 2">
              <a:extLst>
                <a:ext uri="{FF2B5EF4-FFF2-40B4-BE49-F238E27FC236}">
                  <a16:creationId xmlns:a16="http://schemas.microsoft.com/office/drawing/2014/main" id="{E79B78F4-8FA6-B599-08EF-FEC0C672DF25}"/>
                </a:ext>
              </a:extLst>
            </p:cNvPr>
            <p:cNvGrpSpPr/>
            <p:nvPr/>
          </p:nvGrpSpPr>
          <p:grpSpPr>
            <a:xfrm>
              <a:off x="8116402" y="4090360"/>
              <a:ext cx="480746" cy="778660"/>
              <a:chOff x="8116402" y="4090360"/>
              <a:chExt cx="480746" cy="778660"/>
            </a:xfrm>
            <a:solidFill>
              <a:srgbClr val="4D4450"/>
            </a:solidFill>
          </p:grpSpPr>
          <p:sp>
            <p:nvSpPr>
              <p:cNvPr id="15" name="Freeform: Shape 14">
                <a:extLst>
                  <a:ext uri="{FF2B5EF4-FFF2-40B4-BE49-F238E27FC236}">
                    <a16:creationId xmlns:a16="http://schemas.microsoft.com/office/drawing/2014/main" id="{47CBCD54-168D-3104-D01D-AB790A23C132}"/>
                  </a:ext>
                </a:extLst>
              </p:cNvPr>
              <p:cNvSpPr/>
              <p:nvPr/>
            </p:nvSpPr>
            <p:spPr>
              <a:xfrm>
                <a:off x="8430672" y="4090360"/>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7BB901A1-8A40-128F-50B0-CFC732497BB6}"/>
                  </a:ext>
                </a:extLst>
              </p:cNvPr>
              <p:cNvSpPr/>
              <p:nvPr/>
            </p:nvSpPr>
            <p:spPr>
              <a:xfrm>
                <a:off x="8251764" y="4173599"/>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67DC1E52-8099-84CB-C1C5-08F6101AB72C}"/>
                  </a:ext>
                </a:extLst>
              </p:cNvPr>
              <p:cNvSpPr/>
              <p:nvPr/>
            </p:nvSpPr>
            <p:spPr>
              <a:xfrm>
                <a:off x="8158421" y="4340075"/>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6ED764DF-C78B-12B3-F74F-244C0EA55793}"/>
                  </a:ext>
                </a:extLst>
              </p:cNvPr>
              <p:cNvSpPr/>
              <p:nvPr/>
            </p:nvSpPr>
            <p:spPr>
              <a:xfrm>
                <a:off x="8116402" y="4521310"/>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F2F7300-5862-7DC5-71A4-294872B7E514}"/>
                  </a:ext>
                </a:extLst>
              </p:cNvPr>
              <p:cNvSpPr/>
              <p:nvPr/>
            </p:nvSpPr>
            <p:spPr>
              <a:xfrm>
                <a:off x="8186845" y="4702544"/>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grpSp>
        <p:grpSp>
          <p:nvGrpSpPr>
            <p:cNvPr id="20" name="Graphic 2">
              <a:extLst>
                <a:ext uri="{FF2B5EF4-FFF2-40B4-BE49-F238E27FC236}">
                  <a16:creationId xmlns:a16="http://schemas.microsoft.com/office/drawing/2014/main" id="{AE8AC917-C1AC-099B-B2F6-F683472E79FA}"/>
                </a:ext>
              </a:extLst>
            </p:cNvPr>
            <p:cNvGrpSpPr/>
            <p:nvPr/>
          </p:nvGrpSpPr>
          <p:grpSpPr>
            <a:xfrm>
              <a:off x="8452481" y="4123074"/>
              <a:ext cx="122858" cy="101049"/>
              <a:chOff x="8452481" y="4123074"/>
              <a:chExt cx="122858" cy="101049"/>
            </a:xfrm>
            <a:solidFill>
              <a:srgbClr val="FD504F"/>
            </a:solidFill>
          </p:grpSpPr>
          <p:sp>
            <p:nvSpPr>
              <p:cNvPr id="21" name="Freeform: Shape 20">
                <a:extLst>
                  <a:ext uri="{FF2B5EF4-FFF2-40B4-BE49-F238E27FC236}">
                    <a16:creationId xmlns:a16="http://schemas.microsoft.com/office/drawing/2014/main" id="{D3D594FD-46C0-05AB-F9AA-12720975D810}"/>
                  </a:ext>
                </a:extLst>
              </p:cNvPr>
              <p:cNvSpPr/>
              <p:nvPr/>
            </p:nvSpPr>
            <p:spPr>
              <a:xfrm>
                <a:off x="8452481" y="4191119"/>
                <a:ext cx="33004" cy="33004"/>
              </a:xfrm>
              <a:custGeom>
                <a:avLst/>
                <a:gdLst>
                  <a:gd name="connsiteX0" fmla="*/ 33005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5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5" y="16502"/>
                    </a:moveTo>
                    <a:cubicBezTo>
                      <a:pt x="33005" y="25616"/>
                      <a:pt x="25616" y="33005"/>
                      <a:pt x="16502" y="33005"/>
                    </a:cubicBezTo>
                    <a:cubicBezTo>
                      <a:pt x="7388" y="33005"/>
                      <a:pt x="0" y="25616"/>
                      <a:pt x="0" y="16502"/>
                    </a:cubicBezTo>
                    <a:cubicBezTo>
                      <a:pt x="0" y="7388"/>
                      <a:pt x="7389" y="0"/>
                      <a:pt x="16502" y="0"/>
                    </a:cubicBezTo>
                    <a:cubicBezTo>
                      <a:pt x="25616" y="0"/>
                      <a:pt x="33005" y="7388"/>
                      <a:pt x="33005" y="16502"/>
                    </a:cubicBezTo>
                    <a:close/>
                  </a:path>
                </a:pathLst>
              </a:custGeom>
              <a:solidFill>
                <a:srgbClr val="FD504F"/>
              </a:solidFill>
              <a:ln w="7252"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E1453E2-781E-778D-45D1-11EA40D78255}"/>
                  </a:ext>
                </a:extLst>
              </p:cNvPr>
              <p:cNvSpPr/>
              <p:nvPr/>
            </p:nvSpPr>
            <p:spPr>
              <a:xfrm>
                <a:off x="8482433" y="4167565"/>
                <a:ext cx="33004" cy="33004"/>
              </a:xfrm>
              <a:custGeom>
                <a:avLst/>
                <a:gdLst>
                  <a:gd name="connsiteX0" fmla="*/ 33005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5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5" y="16502"/>
                    </a:moveTo>
                    <a:cubicBezTo>
                      <a:pt x="33005" y="25616"/>
                      <a:pt x="25616" y="33005"/>
                      <a:pt x="16502" y="33005"/>
                    </a:cubicBezTo>
                    <a:cubicBezTo>
                      <a:pt x="7388" y="33005"/>
                      <a:pt x="0" y="25616"/>
                      <a:pt x="0" y="16502"/>
                    </a:cubicBezTo>
                    <a:cubicBezTo>
                      <a:pt x="0" y="7388"/>
                      <a:pt x="7389" y="0"/>
                      <a:pt x="16502" y="0"/>
                    </a:cubicBezTo>
                    <a:cubicBezTo>
                      <a:pt x="25616" y="0"/>
                      <a:pt x="33005" y="7388"/>
                      <a:pt x="33005" y="16502"/>
                    </a:cubicBezTo>
                    <a:close/>
                  </a:path>
                </a:pathLst>
              </a:custGeom>
              <a:solidFill>
                <a:srgbClr val="FD504F"/>
              </a:solidFill>
              <a:ln w="7252"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B7C06411-B0C6-6734-5D22-5C9308282458}"/>
                  </a:ext>
                </a:extLst>
              </p:cNvPr>
              <p:cNvSpPr/>
              <p:nvPr/>
            </p:nvSpPr>
            <p:spPr>
              <a:xfrm>
                <a:off x="8512384" y="4146555"/>
                <a:ext cx="33004" cy="33004"/>
              </a:xfrm>
              <a:custGeom>
                <a:avLst/>
                <a:gdLst>
                  <a:gd name="connsiteX0" fmla="*/ 33005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5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5" y="16502"/>
                    </a:moveTo>
                    <a:cubicBezTo>
                      <a:pt x="33005" y="25616"/>
                      <a:pt x="25616" y="33005"/>
                      <a:pt x="16502" y="33005"/>
                    </a:cubicBezTo>
                    <a:cubicBezTo>
                      <a:pt x="7388" y="33005"/>
                      <a:pt x="0" y="25616"/>
                      <a:pt x="0" y="16502"/>
                    </a:cubicBezTo>
                    <a:cubicBezTo>
                      <a:pt x="0" y="7388"/>
                      <a:pt x="7389" y="0"/>
                      <a:pt x="16502" y="0"/>
                    </a:cubicBezTo>
                    <a:cubicBezTo>
                      <a:pt x="25616" y="0"/>
                      <a:pt x="33005" y="7388"/>
                      <a:pt x="33005" y="16502"/>
                    </a:cubicBezTo>
                    <a:close/>
                  </a:path>
                </a:pathLst>
              </a:custGeom>
              <a:solidFill>
                <a:srgbClr val="FD504F"/>
              </a:solidFill>
              <a:ln w="7252"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C05240CE-8BD9-76E7-47C1-E7999BD1F9F0}"/>
                  </a:ext>
                </a:extLst>
              </p:cNvPr>
              <p:cNvSpPr/>
              <p:nvPr/>
            </p:nvSpPr>
            <p:spPr>
              <a:xfrm>
                <a:off x="8542335" y="4123074"/>
                <a:ext cx="33004" cy="33004"/>
              </a:xfrm>
              <a:custGeom>
                <a:avLst/>
                <a:gdLst>
                  <a:gd name="connsiteX0" fmla="*/ 33004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4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4" y="16502"/>
                    </a:moveTo>
                    <a:cubicBezTo>
                      <a:pt x="33004" y="25616"/>
                      <a:pt x="25616" y="33005"/>
                      <a:pt x="16502" y="33005"/>
                    </a:cubicBezTo>
                    <a:cubicBezTo>
                      <a:pt x="7388" y="33005"/>
                      <a:pt x="0" y="25616"/>
                      <a:pt x="0" y="16502"/>
                    </a:cubicBezTo>
                    <a:cubicBezTo>
                      <a:pt x="0" y="7388"/>
                      <a:pt x="7388" y="0"/>
                      <a:pt x="16502" y="0"/>
                    </a:cubicBezTo>
                    <a:cubicBezTo>
                      <a:pt x="25616" y="0"/>
                      <a:pt x="33004" y="7388"/>
                      <a:pt x="33004" y="16502"/>
                    </a:cubicBezTo>
                    <a:close/>
                  </a:path>
                </a:pathLst>
              </a:custGeom>
              <a:solidFill>
                <a:srgbClr val="FD504F"/>
              </a:solidFill>
              <a:ln w="7252" cap="flat">
                <a:noFill/>
                <a:prstDash val="solid"/>
                <a:miter/>
              </a:ln>
            </p:spPr>
            <p:txBody>
              <a:bodyPr rtlCol="0" anchor="ctr"/>
              <a:lstStyle/>
              <a:p>
                <a:endParaRPr lang="en-IN"/>
              </a:p>
            </p:txBody>
          </p:sp>
        </p:grpSp>
        <p:sp>
          <p:nvSpPr>
            <p:cNvPr id="25" name="Freeform: Shape 24">
              <a:extLst>
                <a:ext uri="{FF2B5EF4-FFF2-40B4-BE49-F238E27FC236}">
                  <a16:creationId xmlns:a16="http://schemas.microsoft.com/office/drawing/2014/main" id="{6BAC0E00-E4BC-C48B-DF00-C4406CB2C1FD}"/>
                </a:ext>
              </a:extLst>
            </p:cNvPr>
            <p:cNvSpPr/>
            <p:nvPr/>
          </p:nvSpPr>
          <p:spPr>
            <a:xfrm>
              <a:off x="8076709" y="3191968"/>
              <a:ext cx="516586" cy="516586"/>
            </a:xfrm>
            <a:custGeom>
              <a:avLst/>
              <a:gdLst>
                <a:gd name="connsiteX0" fmla="*/ 516587 w 516586"/>
                <a:gd name="connsiteY0" fmla="*/ 258293 h 516586"/>
                <a:gd name="connsiteX1" fmla="*/ 258293 w 516586"/>
                <a:gd name="connsiteY1" fmla="*/ 516587 h 516586"/>
                <a:gd name="connsiteX2" fmla="*/ 0 w 516586"/>
                <a:gd name="connsiteY2" fmla="*/ 258293 h 516586"/>
                <a:gd name="connsiteX3" fmla="*/ 258293 w 516586"/>
                <a:gd name="connsiteY3" fmla="*/ 0 h 516586"/>
                <a:gd name="connsiteX4" fmla="*/ 516587 w 516586"/>
                <a:gd name="connsiteY4" fmla="*/ 258293 h 5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86" h="516586">
                  <a:moveTo>
                    <a:pt x="516587" y="258293"/>
                  </a:moveTo>
                  <a:cubicBezTo>
                    <a:pt x="516587" y="400945"/>
                    <a:pt x="400945" y="516587"/>
                    <a:pt x="258293" y="516587"/>
                  </a:cubicBezTo>
                  <a:cubicBezTo>
                    <a:pt x="115642" y="516587"/>
                    <a:pt x="0" y="400945"/>
                    <a:pt x="0" y="258293"/>
                  </a:cubicBezTo>
                  <a:cubicBezTo>
                    <a:pt x="0" y="115642"/>
                    <a:pt x="115642" y="0"/>
                    <a:pt x="258293" y="0"/>
                  </a:cubicBezTo>
                  <a:cubicBezTo>
                    <a:pt x="400945" y="0"/>
                    <a:pt x="516587" y="115642"/>
                    <a:pt x="516587" y="258293"/>
                  </a:cubicBezTo>
                  <a:close/>
                </a:path>
              </a:pathLst>
            </a:custGeom>
            <a:solidFill>
              <a:srgbClr val="4D4450"/>
            </a:solidFill>
            <a:ln w="7252" cap="flat">
              <a:noFill/>
              <a:prstDash val="solid"/>
              <a:miter/>
            </a:ln>
          </p:spPr>
          <p:txBody>
            <a:bodyPr rtlCol="0" anchor="ctr"/>
            <a:lstStyle/>
            <a:p>
              <a:endParaRPr lang="en-IN"/>
            </a:p>
          </p:txBody>
        </p:sp>
        <p:grpSp>
          <p:nvGrpSpPr>
            <p:cNvPr id="26" name="Graphic 2">
              <a:extLst>
                <a:ext uri="{FF2B5EF4-FFF2-40B4-BE49-F238E27FC236}">
                  <a16:creationId xmlns:a16="http://schemas.microsoft.com/office/drawing/2014/main" id="{D82650F0-CA9F-575C-AE2B-499A8949D981}"/>
                </a:ext>
              </a:extLst>
            </p:cNvPr>
            <p:cNvGrpSpPr/>
            <p:nvPr/>
          </p:nvGrpSpPr>
          <p:grpSpPr>
            <a:xfrm>
              <a:off x="8144463" y="3293671"/>
              <a:ext cx="381079" cy="313252"/>
              <a:chOff x="8144463" y="3293671"/>
              <a:chExt cx="381079" cy="313252"/>
            </a:xfrm>
            <a:solidFill>
              <a:srgbClr val="FD504F"/>
            </a:solidFill>
          </p:grpSpPr>
          <p:sp>
            <p:nvSpPr>
              <p:cNvPr id="27" name="Freeform: Shape 26">
                <a:extLst>
                  <a:ext uri="{FF2B5EF4-FFF2-40B4-BE49-F238E27FC236}">
                    <a16:creationId xmlns:a16="http://schemas.microsoft.com/office/drawing/2014/main" id="{AD92067A-3091-318C-3590-72A082123ABF}"/>
                  </a:ext>
                </a:extLst>
              </p:cNvPr>
              <p:cNvSpPr/>
              <p:nvPr/>
            </p:nvSpPr>
            <p:spPr>
              <a:xfrm>
                <a:off x="8144463" y="3504711"/>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1A9E8623-50AE-99A8-00EA-7C2A227CD950}"/>
                  </a:ext>
                </a:extLst>
              </p:cNvPr>
              <p:cNvSpPr/>
              <p:nvPr/>
            </p:nvSpPr>
            <p:spPr>
              <a:xfrm>
                <a:off x="8237443" y="3431796"/>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3ECCCED-9239-57A8-4AC5-2F7517D637DD}"/>
                  </a:ext>
                </a:extLst>
              </p:cNvPr>
              <p:cNvSpPr/>
              <p:nvPr/>
            </p:nvSpPr>
            <p:spPr>
              <a:xfrm>
                <a:off x="8330423" y="3366586"/>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B21973E2-09DB-1105-72DB-7F5147AB6B47}"/>
                  </a:ext>
                </a:extLst>
              </p:cNvPr>
              <p:cNvSpPr/>
              <p:nvPr/>
            </p:nvSpPr>
            <p:spPr>
              <a:xfrm>
                <a:off x="8423330" y="3293671"/>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grpSp>
        <p:sp>
          <p:nvSpPr>
            <p:cNvPr id="31" name="Freeform: Shape 30">
              <a:extLst>
                <a:ext uri="{FF2B5EF4-FFF2-40B4-BE49-F238E27FC236}">
                  <a16:creationId xmlns:a16="http://schemas.microsoft.com/office/drawing/2014/main" id="{07928388-1D41-1B6C-982C-94B3F019AB37}"/>
                </a:ext>
              </a:extLst>
            </p:cNvPr>
            <p:cNvSpPr/>
            <p:nvPr/>
          </p:nvSpPr>
          <p:spPr>
            <a:xfrm>
              <a:off x="8410390" y="3732908"/>
              <a:ext cx="83892" cy="334698"/>
            </a:xfrm>
            <a:custGeom>
              <a:avLst/>
              <a:gdLst>
                <a:gd name="connsiteX0" fmla="*/ 83893 w 83892"/>
                <a:gd name="connsiteY0" fmla="*/ 334698 h 334698"/>
                <a:gd name="connsiteX1" fmla="*/ 0 w 83892"/>
                <a:gd name="connsiteY1" fmla="*/ 0 h 334698"/>
              </a:gdLst>
              <a:ahLst/>
              <a:cxnLst>
                <a:cxn ang="0">
                  <a:pos x="connsiteX0" y="connsiteY0"/>
                </a:cxn>
                <a:cxn ang="0">
                  <a:pos x="connsiteX1" y="connsiteY1"/>
                </a:cxn>
              </a:cxnLst>
              <a:rect l="l" t="t" r="r" b="b"/>
              <a:pathLst>
                <a:path w="83892" h="334698">
                  <a:moveTo>
                    <a:pt x="83893" y="334698"/>
                  </a:moveTo>
                  <a:lnTo>
                    <a:pt x="0" y="0"/>
                  </a:lnTo>
                </a:path>
              </a:pathLst>
            </a:custGeom>
            <a:ln w="12700" cap="flat">
              <a:solidFill>
                <a:srgbClr val="4D4450"/>
              </a:solidFill>
              <a:prstDash val="solid"/>
              <a:miter/>
              <a:tailEnd type="triangle"/>
            </a:ln>
          </p:spPr>
          <p:txBody>
            <a:bodyPr rtlCol="0" anchor="ctr"/>
            <a:lstStyle/>
            <a:p>
              <a:endParaRPr lang="en-IN"/>
            </a:p>
          </p:txBody>
        </p:sp>
        <p:sp>
          <p:nvSpPr>
            <p:cNvPr id="32" name="Freeform: Shape 31">
              <a:extLst>
                <a:ext uri="{FF2B5EF4-FFF2-40B4-BE49-F238E27FC236}">
                  <a16:creationId xmlns:a16="http://schemas.microsoft.com/office/drawing/2014/main" id="{5E132730-1B67-57BB-D582-C01901E58AF9}"/>
                </a:ext>
              </a:extLst>
            </p:cNvPr>
            <p:cNvSpPr/>
            <p:nvPr/>
          </p:nvSpPr>
          <p:spPr>
            <a:xfrm>
              <a:off x="7150182" y="3787867"/>
              <a:ext cx="218382" cy="335207"/>
            </a:xfrm>
            <a:custGeom>
              <a:avLst/>
              <a:gdLst>
                <a:gd name="connsiteX0" fmla="*/ 0 w 218382"/>
                <a:gd name="connsiteY0" fmla="*/ 335207 h 335207"/>
                <a:gd name="connsiteX1" fmla="*/ 218383 w 218382"/>
                <a:gd name="connsiteY1" fmla="*/ 0 h 335207"/>
              </a:gdLst>
              <a:ahLst/>
              <a:cxnLst>
                <a:cxn ang="0">
                  <a:pos x="connsiteX0" y="connsiteY0"/>
                </a:cxn>
                <a:cxn ang="0">
                  <a:pos x="connsiteX1" y="connsiteY1"/>
                </a:cxn>
              </a:cxnLst>
              <a:rect l="l" t="t" r="r" b="b"/>
              <a:pathLst>
                <a:path w="218382" h="335207">
                  <a:moveTo>
                    <a:pt x="0" y="335207"/>
                  </a:moveTo>
                  <a:lnTo>
                    <a:pt x="218383" y="0"/>
                  </a:lnTo>
                </a:path>
              </a:pathLst>
            </a:custGeom>
            <a:ln w="12700" cap="flat">
              <a:solidFill>
                <a:srgbClr val="4D4450"/>
              </a:solidFill>
              <a:prstDash val="solid"/>
              <a:miter/>
              <a:headEnd type="triangle"/>
              <a:tailEnd type="triangle"/>
            </a:ln>
          </p:spPr>
          <p:txBody>
            <a:bodyPr rtlCol="0" anchor="ctr"/>
            <a:lstStyle/>
            <a:p>
              <a:endParaRPr lang="en-IN"/>
            </a:p>
          </p:txBody>
        </p:sp>
        <p:sp>
          <p:nvSpPr>
            <p:cNvPr id="33" name="Freeform: Shape 32">
              <a:extLst>
                <a:ext uri="{FF2B5EF4-FFF2-40B4-BE49-F238E27FC236}">
                  <a16:creationId xmlns:a16="http://schemas.microsoft.com/office/drawing/2014/main" id="{EE3C02E7-CF59-1A01-5223-A22A4DB578BB}"/>
                </a:ext>
              </a:extLst>
            </p:cNvPr>
            <p:cNvSpPr/>
            <p:nvPr/>
          </p:nvSpPr>
          <p:spPr>
            <a:xfrm>
              <a:off x="7268025" y="3124505"/>
              <a:ext cx="7269" cy="817626"/>
            </a:xfrm>
            <a:custGeom>
              <a:avLst/>
              <a:gdLst>
                <a:gd name="connsiteX0" fmla="*/ 0 w 7269"/>
                <a:gd name="connsiteY0" fmla="*/ 817626 h 817626"/>
                <a:gd name="connsiteX1" fmla="*/ 0 w 7269"/>
                <a:gd name="connsiteY1" fmla="*/ 0 h 817626"/>
              </a:gdLst>
              <a:ahLst/>
              <a:cxnLst>
                <a:cxn ang="0">
                  <a:pos x="connsiteX0" y="connsiteY0"/>
                </a:cxn>
                <a:cxn ang="0">
                  <a:pos x="connsiteX1" y="connsiteY1"/>
                </a:cxn>
              </a:cxnLst>
              <a:rect l="l" t="t" r="r" b="b"/>
              <a:pathLst>
                <a:path w="7269" h="817626">
                  <a:moveTo>
                    <a:pt x="0" y="817626"/>
                  </a:moveTo>
                  <a:lnTo>
                    <a:pt x="0" y="0"/>
                  </a:lnTo>
                </a:path>
              </a:pathLst>
            </a:custGeom>
            <a:ln w="12700" cap="flat">
              <a:solidFill>
                <a:srgbClr val="4D4450"/>
              </a:solidFill>
              <a:prstDash val="solid"/>
              <a:miter/>
              <a:headEnd type="none"/>
              <a:tailEnd type="triangle"/>
            </a:ln>
          </p:spPr>
          <p:txBody>
            <a:bodyPr rtlCol="0" anchor="ctr"/>
            <a:lstStyle/>
            <a:p>
              <a:endParaRPr lang="en-IN"/>
            </a:p>
          </p:txBody>
        </p:sp>
        <p:sp>
          <p:nvSpPr>
            <p:cNvPr id="34" name="Freeform: Shape 33">
              <a:extLst>
                <a:ext uri="{FF2B5EF4-FFF2-40B4-BE49-F238E27FC236}">
                  <a16:creationId xmlns:a16="http://schemas.microsoft.com/office/drawing/2014/main" id="{E53797CD-598A-D441-9714-8C6D38663360}"/>
                </a:ext>
              </a:extLst>
            </p:cNvPr>
            <p:cNvSpPr/>
            <p:nvPr/>
          </p:nvSpPr>
          <p:spPr>
            <a:xfrm>
              <a:off x="8474436" y="3105676"/>
              <a:ext cx="239028" cy="239101"/>
            </a:xfrm>
            <a:custGeom>
              <a:avLst/>
              <a:gdLst>
                <a:gd name="connsiteX0" fmla="*/ 0 w 239028"/>
                <a:gd name="connsiteY0" fmla="*/ 239101 h 239101"/>
                <a:gd name="connsiteX1" fmla="*/ 239029 w 239028"/>
                <a:gd name="connsiteY1" fmla="*/ 0 h 239101"/>
              </a:gdLst>
              <a:ahLst/>
              <a:cxnLst>
                <a:cxn ang="0">
                  <a:pos x="connsiteX0" y="connsiteY0"/>
                </a:cxn>
                <a:cxn ang="0">
                  <a:pos x="connsiteX1" y="connsiteY1"/>
                </a:cxn>
              </a:cxnLst>
              <a:rect l="l" t="t" r="r" b="b"/>
              <a:pathLst>
                <a:path w="239028" h="239101">
                  <a:moveTo>
                    <a:pt x="0" y="239101"/>
                  </a:moveTo>
                  <a:lnTo>
                    <a:pt x="239029" y="0"/>
                  </a:lnTo>
                </a:path>
              </a:pathLst>
            </a:custGeom>
            <a:ln w="12700" cap="flat">
              <a:solidFill>
                <a:srgbClr val="4D4450"/>
              </a:solidFill>
              <a:prstDash val="solid"/>
              <a:miter/>
              <a:tailEnd type="triangle"/>
            </a:ln>
          </p:spPr>
          <p:txBody>
            <a:bodyPr rtlCol="0" anchor="ctr"/>
            <a:lstStyle/>
            <a:p>
              <a:endParaRPr lang="en-IN"/>
            </a:p>
          </p:txBody>
        </p:sp>
        <p:sp>
          <p:nvSpPr>
            <p:cNvPr id="37" name="TextBox 36">
              <a:extLst>
                <a:ext uri="{FF2B5EF4-FFF2-40B4-BE49-F238E27FC236}">
                  <a16:creationId xmlns:a16="http://schemas.microsoft.com/office/drawing/2014/main" id="{9D68A09F-A0DE-963C-5C9E-49308FF575E4}"/>
                </a:ext>
              </a:extLst>
            </p:cNvPr>
            <p:cNvSpPr txBox="1"/>
            <p:nvPr/>
          </p:nvSpPr>
          <p:spPr>
            <a:xfrm>
              <a:off x="6587393" y="2448139"/>
              <a:ext cx="1361271" cy="276999"/>
            </a:xfrm>
            <a:prstGeom prst="rect">
              <a:avLst/>
            </a:prstGeom>
            <a:noFill/>
          </p:spPr>
          <p:txBody>
            <a:bodyPr wrap="none" rtlCol="0">
              <a:spAutoFit/>
            </a:bodyPr>
            <a:lstStyle/>
            <a:p>
              <a:pPr algn="ctr"/>
              <a:r>
                <a:rPr lang="mk-MK" sz="1200" dirty="0">
                  <a:latin typeface="Roboto Medium" panose="02000000000000000000" pitchFamily="2" charset="0"/>
                  <a:ea typeface="Roboto Medium" panose="02000000000000000000" pitchFamily="2" charset="0"/>
                </a:rPr>
                <a:t>Човечко влакно</a:t>
              </a:r>
              <a:endParaRPr lang="en-IN" sz="1200" dirty="0">
                <a:latin typeface="Roboto Medium" panose="02000000000000000000" pitchFamily="2" charset="0"/>
                <a:ea typeface="Roboto Medium" panose="02000000000000000000" pitchFamily="2" charset="0"/>
              </a:endParaRPr>
            </a:p>
          </p:txBody>
        </p:sp>
        <p:sp>
          <p:nvSpPr>
            <p:cNvPr id="38" name="TextBox 37">
              <a:extLst>
                <a:ext uri="{FF2B5EF4-FFF2-40B4-BE49-F238E27FC236}">
                  <a16:creationId xmlns:a16="http://schemas.microsoft.com/office/drawing/2014/main" id="{2B5333CB-31BB-14B8-147A-0563F4083BE3}"/>
                </a:ext>
              </a:extLst>
            </p:cNvPr>
            <p:cNvSpPr txBox="1"/>
            <p:nvPr/>
          </p:nvSpPr>
          <p:spPr>
            <a:xfrm>
              <a:off x="6882507" y="2663181"/>
              <a:ext cx="753732" cy="246221"/>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50-70 µm</a:t>
              </a:r>
            </a:p>
          </p:txBody>
        </p:sp>
        <p:sp>
          <p:nvSpPr>
            <p:cNvPr id="42" name="TextBox 41">
              <a:extLst>
                <a:ext uri="{FF2B5EF4-FFF2-40B4-BE49-F238E27FC236}">
                  <a16:creationId xmlns:a16="http://schemas.microsoft.com/office/drawing/2014/main" id="{3B71E573-BF14-E0D8-4752-BC5577163654}"/>
                </a:ext>
              </a:extLst>
            </p:cNvPr>
            <p:cNvSpPr txBox="1"/>
            <p:nvPr/>
          </p:nvSpPr>
          <p:spPr>
            <a:xfrm>
              <a:off x="6421651" y="2869557"/>
              <a:ext cx="1675459" cy="246221"/>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a:t>
              </a:r>
              <a:r>
                <a:rPr lang="mk-MK" sz="1000" dirty="0">
                  <a:latin typeface="Open Sans" panose="020B0606030504020204" pitchFamily="34" charset="0"/>
                  <a:ea typeface="Open Sans" panose="020B0606030504020204" pitchFamily="34" charset="0"/>
                  <a:cs typeface="Open Sans" panose="020B0606030504020204" pitchFamily="34" charset="0"/>
                </a:rPr>
                <a:t>микрони</a:t>
              </a:r>
              <a:r>
                <a:rPr lang="en-IN" sz="1000" dirty="0">
                  <a:latin typeface="Open Sans" panose="020B0606030504020204" pitchFamily="34" charset="0"/>
                  <a:ea typeface="Open Sans" panose="020B0606030504020204" pitchFamily="34" charset="0"/>
                  <a:cs typeface="Open Sans" panose="020B0606030504020204" pitchFamily="34" charset="0"/>
                </a:rPr>
                <a:t>) </a:t>
              </a:r>
              <a:r>
                <a:rPr lang="mk-MK" sz="1000" dirty="0">
                  <a:latin typeface="Open Sans" panose="020B0606030504020204" pitchFamily="34" charset="0"/>
                  <a:ea typeface="Open Sans" panose="020B0606030504020204" pitchFamily="34" charset="0"/>
                  <a:cs typeface="Open Sans" panose="020B0606030504020204" pitchFamily="34" charset="0"/>
                </a:rPr>
                <a:t>во дијаметар</a:t>
              </a: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4" name="Group 43">
              <a:extLst>
                <a:ext uri="{FF2B5EF4-FFF2-40B4-BE49-F238E27FC236}">
                  <a16:creationId xmlns:a16="http://schemas.microsoft.com/office/drawing/2014/main" id="{C7ADA466-C20C-2FE1-7095-B28A478DE288}"/>
                </a:ext>
              </a:extLst>
            </p:cNvPr>
            <p:cNvGrpSpPr/>
            <p:nvPr/>
          </p:nvGrpSpPr>
          <p:grpSpPr>
            <a:xfrm>
              <a:off x="8635123" y="2212875"/>
              <a:ext cx="1675459" cy="779129"/>
              <a:chOff x="8635123" y="2212875"/>
              <a:chExt cx="1675459" cy="779129"/>
            </a:xfrm>
          </p:grpSpPr>
          <p:sp>
            <p:nvSpPr>
              <p:cNvPr id="41" name="TextBox 40">
                <a:extLst>
                  <a:ext uri="{FF2B5EF4-FFF2-40B4-BE49-F238E27FC236}">
                    <a16:creationId xmlns:a16="http://schemas.microsoft.com/office/drawing/2014/main" id="{95EADB3E-2A60-B955-EC70-FAF625839632}"/>
                  </a:ext>
                </a:extLst>
              </p:cNvPr>
              <p:cNvSpPr txBox="1"/>
              <p:nvPr/>
            </p:nvSpPr>
            <p:spPr>
              <a:xfrm>
                <a:off x="8635123" y="2438006"/>
                <a:ext cx="1675459" cy="553998"/>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&lt; 2.5 µm </a:t>
                </a:r>
                <a:endParaRPr lang="mk-MK" sz="1000" dirty="0">
                  <a:latin typeface="Open Sans" panose="020B0606030504020204" pitchFamily="34" charset="0"/>
                  <a:ea typeface="Open Sans" panose="020B0606030504020204" pitchFamily="34" charset="0"/>
                  <a:cs typeface="Open Sans" panose="020B0606030504020204" pitchFamily="34" charset="0"/>
                </a:endParaRPr>
              </a:p>
              <a:p>
                <a:pPr algn="ctr"/>
                <a:r>
                  <a:rPr lang="en-IN" sz="1000" dirty="0">
                    <a:latin typeface="Open Sans" panose="020B0606030504020204" pitchFamily="34" charset="0"/>
                    <a:ea typeface="Open Sans" panose="020B0606030504020204" pitchFamily="34" charset="0"/>
                    <a:cs typeface="Open Sans" panose="020B0606030504020204" pitchFamily="34" charset="0"/>
                  </a:rPr>
                  <a:t>(</a:t>
                </a:r>
                <a:r>
                  <a:rPr lang="mk-MK" sz="1000" dirty="0">
                    <a:latin typeface="Open Sans" panose="020B0606030504020204" pitchFamily="34" charset="0"/>
                    <a:ea typeface="Open Sans" panose="020B0606030504020204" pitchFamily="34" charset="0"/>
                    <a:cs typeface="Open Sans" panose="020B0606030504020204" pitchFamily="34" charset="0"/>
                  </a:rPr>
                  <a:t>микрони</a:t>
                </a:r>
                <a:r>
                  <a:rPr lang="en-IN" sz="1000" dirty="0">
                    <a:latin typeface="Open Sans" panose="020B0606030504020204" pitchFamily="34" charset="0"/>
                    <a:ea typeface="Open Sans" panose="020B0606030504020204" pitchFamily="34" charset="0"/>
                    <a:cs typeface="Open Sans" panose="020B0606030504020204" pitchFamily="34" charset="0"/>
                  </a:rPr>
                  <a:t>) </a:t>
                </a:r>
                <a:r>
                  <a:rPr lang="mk-MK" sz="1000" dirty="0">
                    <a:latin typeface="Open Sans" panose="020B0606030504020204" pitchFamily="34" charset="0"/>
                    <a:ea typeface="Open Sans" panose="020B0606030504020204" pitchFamily="34" charset="0"/>
                    <a:cs typeface="Open Sans" panose="020B0606030504020204" pitchFamily="34" charset="0"/>
                  </a:rPr>
                  <a:t>во дијаметар</a:t>
                </a:r>
                <a:endParaRPr lang="en-IN" sz="1000" dirty="0">
                  <a:latin typeface="Open Sans" panose="020B0606030504020204" pitchFamily="34" charset="0"/>
                  <a:ea typeface="Open Sans" panose="020B0606030504020204" pitchFamily="34" charset="0"/>
                  <a:cs typeface="Open Sans" panose="020B0606030504020204" pitchFamily="34" charset="0"/>
                </a:endParaRPr>
              </a:p>
              <a:p>
                <a:pPr algn="ct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3" name="Group 42">
                <a:extLst>
                  <a:ext uri="{FF2B5EF4-FFF2-40B4-BE49-F238E27FC236}">
                    <a16:creationId xmlns:a16="http://schemas.microsoft.com/office/drawing/2014/main" id="{1E8A2577-82FE-4BF9-B423-9507F8A81952}"/>
                  </a:ext>
                </a:extLst>
              </p:cNvPr>
              <p:cNvGrpSpPr/>
              <p:nvPr/>
            </p:nvGrpSpPr>
            <p:grpSpPr>
              <a:xfrm>
                <a:off x="9036249" y="2212875"/>
                <a:ext cx="717290" cy="276999"/>
                <a:chOff x="8958290" y="2143586"/>
                <a:chExt cx="717290" cy="276999"/>
              </a:xfrm>
            </p:grpSpPr>
            <p:sp>
              <p:nvSpPr>
                <p:cNvPr id="39" name="TextBox 38">
                  <a:extLst>
                    <a:ext uri="{FF2B5EF4-FFF2-40B4-BE49-F238E27FC236}">
                      <a16:creationId xmlns:a16="http://schemas.microsoft.com/office/drawing/2014/main" id="{39CBF712-7B2F-FB7A-FF08-E15CD248B101}"/>
                    </a:ext>
                  </a:extLst>
                </p:cNvPr>
                <p:cNvSpPr txBox="1"/>
                <p:nvPr/>
              </p:nvSpPr>
              <p:spPr>
                <a:xfrm>
                  <a:off x="9114208" y="2143586"/>
                  <a:ext cx="561372" cy="276999"/>
                </a:xfrm>
                <a:prstGeom prst="rect">
                  <a:avLst/>
                </a:prstGeom>
                <a:noFill/>
              </p:spPr>
              <p:txBody>
                <a:bodyPr wrap="none" rtlCol="0">
                  <a:spAutoFit/>
                </a:bodyPr>
                <a:lstStyle/>
                <a:p>
                  <a:pPr algn="ctr"/>
                  <a:r>
                    <a:rPr lang="en-IN" sz="1200" dirty="0">
                      <a:latin typeface="Roboto Medium" panose="02000000000000000000" pitchFamily="2" charset="0"/>
                      <a:ea typeface="Roboto Medium" panose="02000000000000000000" pitchFamily="2" charset="0"/>
                    </a:rPr>
                    <a:t>PM</a:t>
                  </a:r>
                  <a:r>
                    <a:rPr lang="en-IN" sz="1200" baseline="-25000" dirty="0">
                      <a:latin typeface="Roboto Medium" panose="02000000000000000000" pitchFamily="2" charset="0"/>
                      <a:ea typeface="Roboto Medium" panose="02000000000000000000" pitchFamily="2" charset="0"/>
                    </a:rPr>
                    <a:t>2.5</a:t>
                  </a:r>
                  <a:endParaRPr lang="en-IN" sz="1200" dirty="0">
                    <a:latin typeface="Roboto Medium" panose="02000000000000000000" pitchFamily="2" charset="0"/>
                    <a:ea typeface="Roboto Medium" panose="02000000000000000000" pitchFamily="2" charset="0"/>
                  </a:endParaRPr>
                </a:p>
              </p:txBody>
            </p:sp>
            <p:sp>
              <p:nvSpPr>
                <p:cNvPr id="36" name="Oval 35">
                  <a:extLst>
                    <a:ext uri="{FF2B5EF4-FFF2-40B4-BE49-F238E27FC236}">
                      <a16:creationId xmlns:a16="http://schemas.microsoft.com/office/drawing/2014/main" id="{68F7F0B7-E5A3-E038-AC4A-9B4767A025B4}"/>
                    </a:ext>
                  </a:extLst>
                </p:cNvPr>
                <p:cNvSpPr/>
                <p:nvPr/>
              </p:nvSpPr>
              <p:spPr>
                <a:xfrm>
                  <a:off x="8958290" y="2204126"/>
                  <a:ext cx="155918" cy="1559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5" name="Group 44">
              <a:extLst>
                <a:ext uri="{FF2B5EF4-FFF2-40B4-BE49-F238E27FC236}">
                  <a16:creationId xmlns:a16="http://schemas.microsoft.com/office/drawing/2014/main" id="{B0C2BD6E-AA7B-697E-A71F-E5EA7588BC19}"/>
                </a:ext>
              </a:extLst>
            </p:cNvPr>
            <p:cNvGrpSpPr/>
            <p:nvPr/>
          </p:nvGrpSpPr>
          <p:grpSpPr>
            <a:xfrm>
              <a:off x="8822868" y="3510369"/>
              <a:ext cx="1675459" cy="791503"/>
              <a:chOff x="8962141" y="3362443"/>
              <a:chExt cx="1675459" cy="791503"/>
            </a:xfrm>
          </p:grpSpPr>
          <p:sp>
            <p:nvSpPr>
              <p:cNvPr id="48" name="TextBox 47">
                <a:extLst>
                  <a:ext uri="{FF2B5EF4-FFF2-40B4-BE49-F238E27FC236}">
                    <a16:creationId xmlns:a16="http://schemas.microsoft.com/office/drawing/2014/main" id="{92C4E42B-B0BA-ACBF-8867-F11378B9C9D1}"/>
                  </a:ext>
                </a:extLst>
              </p:cNvPr>
              <p:cNvSpPr txBox="1"/>
              <p:nvPr/>
            </p:nvSpPr>
            <p:spPr>
              <a:xfrm>
                <a:off x="8962141" y="3599948"/>
                <a:ext cx="1675459" cy="553998"/>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&lt; 10 µm </a:t>
                </a:r>
                <a:endParaRPr lang="mk-MK" sz="1000" dirty="0">
                  <a:latin typeface="Open Sans" panose="020B0606030504020204" pitchFamily="34" charset="0"/>
                  <a:ea typeface="Open Sans" panose="020B0606030504020204" pitchFamily="34" charset="0"/>
                  <a:cs typeface="Open Sans" panose="020B0606030504020204" pitchFamily="34" charset="0"/>
                </a:endParaRPr>
              </a:p>
              <a:p>
                <a:pPr algn="ctr"/>
                <a:r>
                  <a:rPr lang="en-IN" sz="1000" dirty="0">
                    <a:latin typeface="Open Sans" panose="020B0606030504020204" pitchFamily="34" charset="0"/>
                    <a:ea typeface="Open Sans" panose="020B0606030504020204" pitchFamily="34" charset="0"/>
                    <a:cs typeface="Open Sans" panose="020B0606030504020204" pitchFamily="34" charset="0"/>
                  </a:rPr>
                  <a:t>(</a:t>
                </a:r>
                <a:r>
                  <a:rPr lang="mk-MK" sz="1000" dirty="0">
                    <a:latin typeface="Open Sans" panose="020B0606030504020204" pitchFamily="34" charset="0"/>
                    <a:ea typeface="Open Sans" panose="020B0606030504020204" pitchFamily="34" charset="0"/>
                    <a:cs typeface="Open Sans" panose="020B0606030504020204" pitchFamily="34" charset="0"/>
                  </a:rPr>
                  <a:t>микрони</a:t>
                </a:r>
                <a:r>
                  <a:rPr lang="en-IN" sz="1000" dirty="0">
                    <a:latin typeface="Open Sans" panose="020B0606030504020204" pitchFamily="34" charset="0"/>
                    <a:ea typeface="Open Sans" panose="020B0606030504020204" pitchFamily="34" charset="0"/>
                    <a:cs typeface="Open Sans" panose="020B0606030504020204" pitchFamily="34" charset="0"/>
                  </a:rPr>
                  <a:t>) </a:t>
                </a:r>
                <a:r>
                  <a:rPr lang="mk-MK" sz="1000" dirty="0">
                    <a:latin typeface="Open Sans" panose="020B0606030504020204" pitchFamily="34" charset="0"/>
                    <a:ea typeface="Open Sans" panose="020B0606030504020204" pitchFamily="34" charset="0"/>
                    <a:cs typeface="Open Sans" panose="020B0606030504020204" pitchFamily="34" charset="0"/>
                  </a:rPr>
                  <a:t>во дијаметар</a:t>
                </a:r>
                <a:endParaRPr lang="en-IN" sz="1000" dirty="0">
                  <a:latin typeface="Open Sans" panose="020B0606030504020204" pitchFamily="34" charset="0"/>
                  <a:ea typeface="Open Sans" panose="020B0606030504020204" pitchFamily="34" charset="0"/>
                  <a:cs typeface="Open Sans" panose="020B0606030504020204" pitchFamily="34" charset="0"/>
                </a:endParaRPr>
              </a:p>
              <a:p>
                <a:pPr algn="ct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9" name="Group 48">
                <a:extLst>
                  <a:ext uri="{FF2B5EF4-FFF2-40B4-BE49-F238E27FC236}">
                    <a16:creationId xmlns:a16="http://schemas.microsoft.com/office/drawing/2014/main" id="{E0B28EB8-BD4E-BCA9-4CEA-E58CADC678B9}"/>
                  </a:ext>
                </a:extLst>
              </p:cNvPr>
              <p:cNvGrpSpPr/>
              <p:nvPr/>
            </p:nvGrpSpPr>
            <p:grpSpPr>
              <a:xfrm>
                <a:off x="9363268" y="3362443"/>
                <a:ext cx="702862" cy="276999"/>
                <a:chOff x="8958290" y="2143586"/>
                <a:chExt cx="702862" cy="276999"/>
              </a:xfrm>
            </p:grpSpPr>
            <p:sp>
              <p:nvSpPr>
                <p:cNvPr id="50" name="TextBox 49">
                  <a:extLst>
                    <a:ext uri="{FF2B5EF4-FFF2-40B4-BE49-F238E27FC236}">
                      <a16:creationId xmlns:a16="http://schemas.microsoft.com/office/drawing/2014/main" id="{9361A4B0-D894-4AF1-31CA-1190E43ED5E3}"/>
                    </a:ext>
                  </a:extLst>
                </p:cNvPr>
                <p:cNvSpPr txBox="1"/>
                <p:nvPr/>
              </p:nvSpPr>
              <p:spPr>
                <a:xfrm>
                  <a:off x="9128634" y="2143586"/>
                  <a:ext cx="532518" cy="276999"/>
                </a:xfrm>
                <a:prstGeom prst="rect">
                  <a:avLst/>
                </a:prstGeom>
                <a:noFill/>
              </p:spPr>
              <p:txBody>
                <a:bodyPr wrap="none" rtlCol="0">
                  <a:spAutoFit/>
                </a:bodyPr>
                <a:lstStyle/>
                <a:p>
                  <a:pPr algn="ctr"/>
                  <a:r>
                    <a:rPr lang="en-IN" sz="1200" dirty="0">
                      <a:latin typeface="Roboto Medium" panose="02000000000000000000" pitchFamily="2" charset="0"/>
                      <a:ea typeface="Roboto Medium" panose="02000000000000000000" pitchFamily="2" charset="0"/>
                    </a:rPr>
                    <a:t>PM</a:t>
                  </a:r>
                  <a:r>
                    <a:rPr lang="en-IN" sz="1200" baseline="-25000" dirty="0">
                      <a:latin typeface="Roboto Medium" panose="02000000000000000000" pitchFamily="2" charset="0"/>
                      <a:ea typeface="Roboto Medium" panose="02000000000000000000" pitchFamily="2" charset="0"/>
                    </a:rPr>
                    <a:t>10</a:t>
                  </a:r>
                  <a:endParaRPr lang="en-IN" sz="1200" dirty="0">
                    <a:latin typeface="Roboto Medium" panose="02000000000000000000" pitchFamily="2" charset="0"/>
                    <a:ea typeface="Roboto Medium" panose="02000000000000000000" pitchFamily="2" charset="0"/>
                  </a:endParaRPr>
                </a:p>
              </p:txBody>
            </p:sp>
            <p:sp>
              <p:nvSpPr>
                <p:cNvPr id="51" name="Oval 50">
                  <a:extLst>
                    <a:ext uri="{FF2B5EF4-FFF2-40B4-BE49-F238E27FC236}">
                      <a16:creationId xmlns:a16="http://schemas.microsoft.com/office/drawing/2014/main" id="{C52AE18C-7A5B-DB28-4203-E3EF3343480C}"/>
                    </a:ext>
                  </a:extLst>
                </p:cNvPr>
                <p:cNvSpPr/>
                <p:nvPr/>
              </p:nvSpPr>
              <p:spPr>
                <a:xfrm>
                  <a:off x="8958290" y="2204126"/>
                  <a:ext cx="155918" cy="155918"/>
                </a:xfrm>
                <a:prstGeom prst="ellipse">
                  <a:avLst/>
                </a:prstGeom>
                <a:solidFill>
                  <a:srgbClr val="4D4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54" name="TextBox 53">
            <a:extLst>
              <a:ext uri="{FF2B5EF4-FFF2-40B4-BE49-F238E27FC236}">
                <a16:creationId xmlns:a16="http://schemas.microsoft.com/office/drawing/2014/main" id="{1C71C64A-B213-AE0E-5C60-40BC4BC3B451}"/>
              </a:ext>
            </a:extLst>
          </p:cNvPr>
          <p:cNvSpPr txBox="1"/>
          <p:nvPr/>
        </p:nvSpPr>
        <p:spPr>
          <a:xfrm>
            <a:off x="4311697" y="682379"/>
            <a:ext cx="3568606" cy="584775"/>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ПМ10 ЧЕСТИЧКИ</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55" name="TextBox 54">
            <a:extLst>
              <a:ext uri="{FF2B5EF4-FFF2-40B4-BE49-F238E27FC236}">
                <a16:creationId xmlns:a16="http://schemas.microsoft.com/office/drawing/2014/main" id="{8D731F2A-C85E-4A6E-192B-0BDE2368F39F}"/>
              </a:ext>
            </a:extLst>
          </p:cNvPr>
          <p:cNvSpPr txBox="1"/>
          <p:nvPr/>
        </p:nvSpPr>
        <p:spPr>
          <a:xfrm>
            <a:off x="2282503" y="1946005"/>
            <a:ext cx="3918690" cy="3684791"/>
          </a:xfrm>
          <a:prstGeom prst="rect">
            <a:avLst/>
          </a:prstGeom>
          <a:noFill/>
        </p:spPr>
        <p:txBody>
          <a:bodyPr wrap="square" rtlCol="0">
            <a:spAutoFit/>
          </a:bodyPr>
          <a:lstStyle/>
          <a:p>
            <a:pPr marL="0" indent="0">
              <a:lnSpc>
                <a:spcPct val="250000"/>
              </a:lnSpc>
              <a:buNone/>
            </a:pPr>
            <a:r>
              <a:rPr lang="mk-MK" sz="1600" b="1" dirty="0">
                <a:latin typeface="Open Sans" panose="020B0606030504020204" pitchFamily="34" charset="0"/>
                <a:ea typeface="Open Sans" panose="020B0606030504020204" pitchFamily="34" charset="0"/>
                <a:cs typeface="Open Sans" panose="020B0606030504020204" pitchFamily="34" charset="0"/>
              </a:rPr>
              <a:t>Предизвикувачи на ПМ10:</a:t>
            </a:r>
          </a:p>
          <a:p>
            <a:pPr marL="285750" indent="-285750">
              <a:lnSpc>
                <a:spcPct val="250000"/>
              </a:lnSpc>
              <a:buFont typeface="Wingdings" panose="05000000000000000000" pitchFamily="2" charset="2"/>
              <a:buChar char="§"/>
            </a:pPr>
            <a:r>
              <a:rPr lang="mk-MK" sz="1600" b="1" dirty="0">
                <a:solidFill>
                  <a:srgbClr val="FE504F"/>
                </a:solidFill>
                <a:latin typeface="Open Sans" panose="020B0606030504020204" pitchFamily="34" charset="0"/>
                <a:ea typeface="Open Sans" panose="020B0606030504020204" pitchFamily="34" charset="0"/>
                <a:cs typeface="Open Sans" panose="020B0606030504020204" pitchFamily="34" charset="0"/>
              </a:rPr>
              <a:t>Греење во домаќинствата</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Индустрија</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Транспорт</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Урбанизација</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Прекугранично загадување</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26" name="Group 125">
            <a:extLst>
              <a:ext uri="{FF2B5EF4-FFF2-40B4-BE49-F238E27FC236}">
                <a16:creationId xmlns:a16="http://schemas.microsoft.com/office/drawing/2014/main" id="{6146245D-B0BB-590B-4582-9B7AFEB9ABFB}"/>
              </a:ext>
            </a:extLst>
          </p:cNvPr>
          <p:cNvGrpSpPr/>
          <p:nvPr/>
        </p:nvGrpSpPr>
        <p:grpSpPr>
          <a:xfrm>
            <a:off x="0" y="3083079"/>
            <a:ext cx="1941482" cy="3829000"/>
            <a:chOff x="267002" y="3083079"/>
            <a:chExt cx="1941482" cy="3829000"/>
          </a:xfrm>
        </p:grpSpPr>
        <p:grpSp>
          <p:nvGrpSpPr>
            <p:cNvPr id="57" name="Group 56">
              <a:extLst>
                <a:ext uri="{FF2B5EF4-FFF2-40B4-BE49-F238E27FC236}">
                  <a16:creationId xmlns:a16="http://schemas.microsoft.com/office/drawing/2014/main" id="{3933EB90-0608-D50C-E115-B732914C219F}"/>
                </a:ext>
              </a:extLst>
            </p:cNvPr>
            <p:cNvGrpSpPr/>
            <p:nvPr/>
          </p:nvGrpSpPr>
          <p:grpSpPr>
            <a:xfrm>
              <a:off x="267002" y="3083079"/>
              <a:ext cx="1018998" cy="3814726"/>
              <a:chOff x="0" y="1633959"/>
              <a:chExt cx="1196456" cy="4479059"/>
            </a:xfrm>
          </p:grpSpPr>
          <p:sp>
            <p:nvSpPr>
              <p:cNvPr id="58" name="Freeform: Shape 57">
                <a:extLst>
                  <a:ext uri="{FF2B5EF4-FFF2-40B4-BE49-F238E27FC236}">
                    <a16:creationId xmlns:a16="http://schemas.microsoft.com/office/drawing/2014/main" id="{0ED28B1B-0026-20FE-91A2-5B0EDCB75FFA}"/>
                  </a:ext>
                </a:extLst>
              </p:cNvPr>
              <p:cNvSpPr/>
              <p:nvPr/>
            </p:nvSpPr>
            <p:spPr>
              <a:xfrm>
                <a:off x="50764" y="1633959"/>
                <a:ext cx="1145692" cy="2078821"/>
              </a:xfrm>
              <a:custGeom>
                <a:avLst/>
                <a:gdLst>
                  <a:gd name="connsiteX0" fmla="*/ 279181 w 1145692"/>
                  <a:gd name="connsiteY0" fmla="*/ 2040976 h 2078821"/>
                  <a:gd name="connsiteX1" fmla="*/ 175994 w 1145692"/>
                  <a:gd name="connsiteY1" fmla="*/ 1298915 h 2078821"/>
                  <a:gd name="connsiteX2" fmla="*/ 76426 w 1145692"/>
                  <a:gd name="connsiteY2" fmla="*/ 236750 h 2078821"/>
                  <a:gd name="connsiteX3" fmla="*/ 577060 w 1145692"/>
                  <a:gd name="connsiteY3" fmla="*/ 8087 h 2078821"/>
                  <a:gd name="connsiteX4" fmla="*/ 1138908 w 1145692"/>
                  <a:gd name="connsiteY4" fmla="*/ 724494 h 2078821"/>
                  <a:gd name="connsiteX5" fmla="*/ 360334 w 1145692"/>
                  <a:gd name="connsiteY5" fmla="*/ 2078822 h 2078821"/>
                  <a:gd name="connsiteX6" fmla="*/ 279118 w 1145692"/>
                  <a:gd name="connsiteY6" fmla="*/ 2040976 h 207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692" h="2078821">
                    <a:moveTo>
                      <a:pt x="279181" y="2040976"/>
                    </a:moveTo>
                    <a:cubicBezTo>
                      <a:pt x="279181" y="2040976"/>
                      <a:pt x="326743" y="1736049"/>
                      <a:pt x="175994" y="1298915"/>
                    </a:cubicBezTo>
                    <a:cubicBezTo>
                      <a:pt x="25181" y="861717"/>
                      <a:pt x="-77879" y="412963"/>
                      <a:pt x="76426" y="236750"/>
                    </a:cubicBezTo>
                    <a:cubicBezTo>
                      <a:pt x="230731" y="60601"/>
                      <a:pt x="271307" y="-28426"/>
                      <a:pt x="577060" y="8087"/>
                    </a:cubicBezTo>
                    <a:cubicBezTo>
                      <a:pt x="882812" y="44599"/>
                      <a:pt x="1195994" y="170456"/>
                      <a:pt x="1138908" y="724494"/>
                    </a:cubicBezTo>
                    <a:cubicBezTo>
                      <a:pt x="1081821" y="1278531"/>
                      <a:pt x="773211" y="1510624"/>
                      <a:pt x="360334" y="2078822"/>
                    </a:cubicBezTo>
                    <a:lnTo>
                      <a:pt x="279118" y="2040976"/>
                    </a:lnTo>
                    <a:close/>
                  </a:path>
                </a:pathLst>
              </a:custGeom>
              <a:solidFill>
                <a:srgbClr val="595959"/>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ED26BE3-A6CE-16BE-E6AD-98091BF5A866}"/>
                  </a:ext>
                </a:extLst>
              </p:cNvPr>
              <p:cNvSpPr/>
              <p:nvPr/>
            </p:nvSpPr>
            <p:spPr>
              <a:xfrm>
                <a:off x="200559" y="1927187"/>
                <a:ext cx="832510" cy="1722284"/>
              </a:xfrm>
              <a:custGeom>
                <a:avLst/>
                <a:gdLst>
                  <a:gd name="connsiteX0" fmla="*/ 179234 w 832510"/>
                  <a:gd name="connsiteY0" fmla="*/ 1722285 h 1722284"/>
                  <a:gd name="connsiteX1" fmla="*/ 127863 w 832510"/>
                  <a:gd name="connsiteY1" fmla="*/ 943838 h 1722284"/>
                  <a:gd name="connsiteX2" fmla="*/ 55536 w 832510"/>
                  <a:gd name="connsiteY2" fmla="*/ 172059 h 1722284"/>
                  <a:gd name="connsiteX3" fmla="*/ 419328 w 832510"/>
                  <a:gd name="connsiteY3" fmla="*/ 5880 h 1722284"/>
                  <a:gd name="connsiteX4" fmla="*/ 827569 w 832510"/>
                  <a:gd name="connsiteY4" fmla="*/ 526453 h 1722284"/>
                  <a:gd name="connsiteX5" fmla="*/ 283120 w 832510"/>
                  <a:gd name="connsiteY5" fmla="*/ 1525054 h 1722284"/>
                  <a:gd name="connsiteX6" fmla="*/ 179234 w 832510"/>
                  <a:gd name="connsiteY6" fmla="*/ 1722285 h 172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510" h="1722284">
                    <a:moveTo>
                      <a:pt x="179234" y="1722285"/>
                    </a:moveTo>
                    <a:cubicBezTo>
                      <a:pt x="179234" y="1722285"/>
                      <a:pt x="237400" y="1261529"/>
                      <a:pt x="127863" y="943838"/>
                    </a:cubicBezTo>
                    <a:cubicBezTo>
                      <a:pt x="18325" y="626211"/>
                      <a:pt x="-56605" y="300075"/>
                      <a:pt x="55536" y="172059"/>
                    </a:cubicBezTo>
                    <a:cubicBezTo>
                      <a:pt x="167677" y="44043"/>
                      <a:pt x="197141" y="-20663"/>
                      <a:pt x="419328" y="5880"/>
                    </a:cubicBezTo>
                    <a:cubicBezTo>
                      <a:pt x="641514" y="32423"/>
                      <a:pt x="869098" y="123863"/>
                      <a:pt x="827569" y="526453"/>
                    </a:cubicBezTo>
                    <a:cubicBezTo>
                      <a:pt x="786104" y="929043"/>
                      <a:pt x="583094" y="1112177"/>
                      <a:pt x="283120" y="1525054"/>
                    </a:cubicBezTo>
                    <a:lnTo>
                      <a:pt x="179234" y="1722285"/>
                    </a:lnTo>
                    <a:close/>
                  </a:path>
                </a:pathLst>
              </a:custGeom>
              <a:solidFill>
                <a:srgbClr val="8C8C8C"/>
              </a:solidFill>
              <a:ln w="635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7582F03-7B1C-D443-BD6E-1BE675468177}"/>
                  </a:ext>
                </a:extLst>
              </p:cNvPr>
              <p:cNvSpPr/>
              <p:nvPr/>
            </p:nvSpPr>
            <p:spPr>
              <a:xfrm>
                <a:off x="369697" y="2191288"/>
                <a:ext cx="528179" cy="1500855"/>
              </a:xfrm>
              <a:custGeom>
                <a:avLst/>
                <a:gdLst>
                  <a:gd name="connsiteX0" fmla="*/ 0 w 528179"/>
                  <a:gd name="connsiteY0" fmla="*/ 1500792 h 1500855"/>
                  <a:gd name="connsiteX1" fmla="*/ 84138 w 528179"/>
                  <a:gd name="connsiteY1" fmla="*/ 594774 h 1500855"/>
                  <a:gd name="connsiteX2" fmla="*/ 38545 w 528179"/>
                  <a:gd name="connsiteY2" fmla="*/ 108428 h 1500855"/>
                  <a:gd name="connsiteX3" fmla="*/ 267780 w 528179"/>
                  <a:gd name="connsiteY3" fmla="*/ 3716 h 1500855"/>
                  <a:gd name="connsiteX4" fmla="*/ 525082 w 528179"/>
                  <a:gd name="connsiteY4" fmla="*/ 331757 h 1500855"/>
                  <a:gd name="connsiteX5" fmla="*/ 359855 w 528179"/>
                  <a:gd name="connsiteY5" fmla="*/ 724060 h 1500855"/>
                  <a:gd name="connsiteX6" fmla="*/ 75882 w 528179"/>
                  <a:gd name="connsiteY6" fmla="*/ 1267938 h 1500855"/>
                  <a:gd name="connsiteX7" fmla="*/ 0 w 528179"/>
                  <a:gd name="connsiteY7" fmla="*/ 1500856 h 15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179" h="1500855">
                    <a:moveTo>
                      <a:pt x="0" y="1500792"/>
                    </a:moveTo>
                    <a:cubicBezTo>
                      <a:pt x="0" y="1500792"/>
                      <a:pt x="153162" y="794990"/>
                      <a:pt x="84138" y="594774"/>
                    </a:cubicBezTo>
                    <a:cubicBezTo>
                      <a:pt x="15113" y="394559"/>
                      <a:pt x="-32131" y="189073"/>
                      <a:pt x="38545" y="108428"/>
                    </a:cubicBezTo>
                    <a:cubicBezTo>
                      <a:pt x="109220" y="27783"/>
                      <a:pt x="127762" y="-13048"/>
                      <a:pt x="267780" y="3716"/>
                    </a:cubicBezTo>
                    <a:cubicBezTo>
                      <a:pt x="407797" y="20417"/>
                      <a:pt x="551180" y="78075"/>
                      <a:pt x="525082" y="331757"/>
                    </a:cubicBezTo>
                    <a:cubicBezTo>
                      <a:pt x="508318" y="494508"/>
                      <a:pt x="449644" y="600362"/>
                      <a:pt x="359855" y="724060"/>
                    </a:cubicBezTo>
                    <a:cubicBezTo>
                      <a:pt x="239014" y="890430"/>
                      <a:pt x="143066" y="1073628"/>
                      <a:pt x="75882" y="1267938"/>
                    </a:cubicBezTo>
                    <a:lnTo>
                      <a:pt x="0" y="1500856"/>
                    </a:lnTo>
                    <a:close/>
                  </a:path>
                </a:pathLst>
              </a:custGeom>
              <a:solidFill>
                <a:srgbClr val="BFBFBF"/>
              </a:solidFill>
              <a:ln w="635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2244A54-BDF1-4090-563F-1C23E3FCAFF4}"/>
                  </a:ext>
                </a:extLst>
              </p:cNvPr>
              <p:cNvSpPr/>
              <p:nvPr/>
            </p:nvSpPr>
            <p:spPr>
              <a:xfrm rot="10800000">
                <a:off x="0" y="4299077"/>
                <a:ext cx="1182497" cy="1813941"/>
              </a:xfrm>
              <a:custGeom>
                <a:avLst/>
                <a:gdLst>
                  <a:gd name="connsiteX0" fmla="*/ 0 w 1182497"/>
                  <a:gd name="connsiteY0" fmla="*/ 0 h 1813941"/>
                  <a:gd name="connsiteX1" fmla="*/ 1182497 w 1182497"/>
                  <a:gd name="connsiteY1" fmla="*/ 0 h 1813941"/>
                  <a:gd name="connsiteX2" fmla="*/ 1182497 w 1182497"/>
                  <a:gd name="connsiteY2" fmla="*/ 1813941 h 1813941"/>
                  <a:gd name="connsiteX3" fmla="*/ 0 w 1182497"/>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1182497" h="1813941">
                    <a:moveTo>
                      <a:pt x="0" y="0"/>
                    </a:moveTo>
                    <a:lnTo>
                      <a:pt x="1182497" y="0"/>
                    </a:lnTo>
                    <a:lnTo>
                      <a:pt x="1182497" y="1813941"/>
                    </a:lnTo>
                    <a:lnTo>
                      <a:pt x="0" y="1813941"/>
                    </a:lnTo>
                    <a:close/>
                  </a:path>
                </a:pathLst>
              </a:custGeom>
              <a:solidFill>
                <a:srgbClr val="FE504F"/>
              </a:solidFill>
              <a:ln w="635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0FC6D5E3-5426-250D-E0A9-21DA3AF41B5B}"/>
                  </a:ext>
                </a:extLst>
              </p:cNvPr>
              <p:cNvSpPr/>
              <p:nvPr/>
            </p:nvSpPr>
            <p:spPr>
              <a:xfrm rot="10800000">
                <a:off x="909701"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F470DE07-952C-4C31-4127-C81E665FEB07}"/>
                  </a:ext>
                </a:extLst>
              </p:cNvPr>
              <p:cNvSpPr/>
              <p:nvPr/>
            </p:nvSpPr>
            <p:spPr>
              <a:xfrm rot="10800000">
                <a:off x="658114"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A8F6AC83-3972-01E2-5F0A-C2478C2A0E85}"/>
                  </a:ext>
                </a:extLst>
              </p:cNvPr>
              <p:cNvSpPr/>
              <p:nvPr/>
            </p:nvSpPr>
            <p:spPr>
              <a:xfrm rot="10800000">
                <a:off x="406527"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5BDC7B6-35AA-1812-5CD7-D2C13B154F98}"/>
                  </a:ext>
                </a:extLst>
              </p:cNvPr>
              <p:cNvSpPr/>
              <p:nvPr/>
            </p:nvSpPr>
            <p:spPr>
              <a:xfrm rot="10800000">
                <a:off x="909701"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67865CA-05DF-E216-A095-F0FDCA079372}"/>
                  </a:ext>
                </a:extLst>
              </p:cNvPr>
              <p:cNvSpPr/>
              <p:nvPr/>
            </p:nvSpPr>
            <p:spPr>
              <a:xfrm rot="10800000">
                <a:off x="658114"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BF13FAE6-2C85-6A5C-6904-9667D29A6B1A}"/>
                  </a:ext>
                </a:extLst>
              </p:cNvPr>
              <p:cNvSpPr/>
              <p:nvPr/>
            </p:nvSpPr>
            <p:spPr>
              <a:xfrm rot="10800000">
                <a:off x="406527"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5D1D795-CC0E-31C9-FCC1-20F7A35C0B8D}"/>
                  </a:ext>
                </a:extLst>
              </p:cNvPr>
              <p:cNvSpPr/>
              <p:nvPr/>
            </p:nvSpPr>
            <p:spPr>
              <a:xfrm>
                <a:off x="0" y="3857942"/>
                <a:ext cx="1182497" cy="441134"/>
              </a:xfrm>
              <a:custGeom>
                <a:avLst/>
                <a:gdLst>
                  <a:gd name="connsiteX0" fmla="*/ 1182497 w 1182497"/>
                  <a:gd name="connsiteY0" fmla="*/ 0 h 441134"/>
                  <a:gd name="connsiteX1" fmla="*/ 1182053 w 1182497"/>
                  <a:gd name="connsiteY1" fmla="*/ 441135 h 441134"/>
                  <a:gd name="connsiteX2" fmla="*/ 0 w 1182497"/>
                  <a:gd name="connsiteY2" fmla="*/ 441135 h 441134"/>
                  <a:gd name="connsiteX3" fmla="*/ 1182497 w 1182497"/>
                  <a:gd name="connsiteY3" fmla="*/ 0 h 441134"/>
                </a:gdLst>
                <a:ahLst/>
                <a:cxnLst>
                  <a:cxn ang="0">
                    <a:pos x="connsiteX0" y="connsiteY0"/>
                  </a:cxn>
                  <a:cxn ang="0">
                    <a:pos x="connsiteX1" y="connsiteY1"/>
                  </a:cxn>
                  <a:cxn ang="0">
                    <a:pos x="connsiteX2" y="connsiteY2"/>
                  </a:cxn>
                  <a:cxn ang="0">
                    <a:pos x="connsiteX3" y="connsiteY3"/>
                  </a:cxn>
                </a:cxnLst>
                <a:rect l="l" t="t" r="r" b="b"/>
                <a:pathLst>
                  <a:path w="1182497" h="441134">
                    <a:moveTo>
                      <a:pt x="1182497" y="0"/>
                    </a:moveTo>
                    <a:lnTo>
                      <a:pt x="1182053" y="441135"/>
                    </a:lnTo>
                    <a:lnTo>
                      <a:pt x="0" y="441135"/>
                    </a:lnTo>
                    <a:lnTo>
                      <a:pt x="1182497" y="0"/>
                    </a:lnTo>
                    <a:close/>
                  </a:path>
                </a:pathLst>
              </a:custGeom>
              <a:solidFill>
                <a:srgbClr val="4D4450"/>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F4B83E8-E763-DFF3-1256-CC20A766A416}"/>
                  </a:ext>
                </a:extLst>
              </p:cNvPr>
              <p:cNvSpPr/>
              <p:nvPr/>
            </p:nvSpPr>
            <p:spPr>
              <a:xfrm>
                <a:off x="405765" y="4002785"/>
                <a:ext cx="687070" cy="223837"/>
              </a:xfrm>
              <a:custGeom>
                <a:avLst/>
                <a:gdLst>
                  <a:gd name="connsiteX0" fmla="*/ 687070 w 687070"/>
                  <a:gd name="connsiteY0" fmla="*/ 0 h 223837"/>
                  <a:gd name="connsiteX1" fmla="*/ 681673 w 687070"/>
                  <a:gd name="connsiteY1" fmla="*/ 223838 h 223837"/>
                  <a:gd name="connsiteX2" fmla="*/ 0 w 687070"/>
                  <a:gd name="connsiteY2" fmla="*/ 223838 h 223837"/>
                  <a:gd name="connsiteX3" fmla="*/ 687070 w 687070"/>
                  <a:gd name="connsiteY3" fmla="*/ 0 h 223837"/>
                </a:gdLst>
                <a:ahLst/>
                <a:cxnLst>
                  <a:cxn ang="0">
                    <a:pos x="connsiteX0" y="connsiteY0"/>
                  </a:cxn>
                  <a:cxn ang="0">
                    <a:pos x="connsiteX1" y="connsiteY1"/>
                  </a:cxn>
                  <a:cxn ang="0">
                    <a:pos x="connsiteX2" y="connsiteY2"/>
                  </a:cxn>
                  <a:cxn ang="0">
                    <a:pos x="connsiteX3" y="connsiteY3"/>
                  </a:cxn>
                </a:cxnLst>
                <a:rect l="l" t="t" r="r" b="b"/>
                <a:pathLst>
                  <a:path w="687070" h="223837">
                    <a:moveTo>
                      <a:pt x="687070" y="0"/>
                    </a:moveTo>
                    <a:lnTo>
                      <a:pt x="681673" y="223838"/>
                    </a:lnTo>
                    <a:lnTo>
                      <a:pt x="0" y="223838"/>
                    </a:lnTo>
                    <a:lnTo>
                      <a:pt x="687070" y="0"/>
                    </a:lnTo>
                    <a:close/>
                  </a:path>
                </a:pathLst>
              </a:custGeom>
              <a:solidFill>
                <a:srgbClr val="FCE9A7"/>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36BCF63-228E-D675-B108-0A66A8B324CB}"/>
                  </a:ext>
                </a:extLst>
              </p:cNvPr>
              <p:cNvSpPr/>
              <p:nvPr/>
            </p:nvSpPr>
            <p:spPr>
              <a:xfrm>
                <a:off x="271018" y="3590289"/>
                <a:ext cx="276415" cy="607695"/>
              </a:xfrm>
              <a:custGeom>
                <a:avLst/>
                <a:gdLst>
                  <a:gd name="connsiteX0" fmla="*/ 0 w 276415"/>
                  <a:gd name="connsiteY0" fmla="*/ 607695 h 607695"/>
                  <a:gd name="connsiteX1" fmla="*/ 276416 w 276415"/>
                  <a:gd name="connsiteY1" fmla="*/ 504571 h 607695"/>
                  <a:gd name="connsiteX2" fmla="*/ 276416 w 276415"/>
                  <a:gd name="connsiteY2" fmla="*/ 0 h 607695"/>
                  <a:gd name="connsiteX3" fmla="*/ 0 w 276415"/>
                  <a:gd name="connsiteY3" fmla="*/ 0 h 607695"/>
                  <a:gd name="connsiteX4" fmla="*/ 0 w 276415"/>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15" h="607695">
                    <a:moveTo>
                      <a:pt x="0" y="607695"/>
                    </a:moveTo>
                    <a:lnTo>
                      <a:pt x="276416" y="504571"/>
                    </a:lnTo>
                    <a:lnTo>
                      <a:pt x="276416" y="0"/>
                    </a:lnTo>
                    <a:lnTo>
                      <a:pt x="0" y="0"/>
                    </a:lnTo>
                    <a:lnTo>
                      <a:pt x="0" y="607695"/>
                    </a:lnTo>
                    <a:close/>
                  </a:path>
                </a:pathLst>
              </a:custGeom>
              <a:solidFill>
                <a:srgbClr val="FE504F"/>
              </a:solidFill>
              <a:ln w="635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117D8E7D-7E35-C7A5-A4A7-E278477F6F79}"/>
                  </a:ext>
                </a:extLst>
              </p:cNvPr>
              <p:cNvSpPr/>
              <p:nvPr/>
            </p:nvSpPr>
            <p:spPr>
              <a:xfrm rot="10800000">
                <a:off x="93186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16E5BBF-1852-6050-6C3E-F014710B8E87}"/>
                  </a:ext>
                </a:extLst>
              </p:cNvPr>
              <p:cNvSpPr/>
              <p:nvPr/>
            </p:nvSpPr>
            <p:spPr>
              <a:xfrm rot="10800000">
                <a:off x="680275"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A38D2D6-0111-48B4-66B6-3C2B9981EF81}"/>
                  </a:ext>
                </a:extLst>
              </p:cNvPr>
              <p:cNvSpPr/>
              <p:nvPr/>
            </p:nvSpPr>
            <p:spPr>
              <a:xfrm rot="10800000">
                <a:off x="42875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429A6D5-AEC7-D5DE-F67D-F0C62F29FC1F}"/>
                  </a:ext>
                </a:extLst>
              </p:cNvPr>
              <p:cNvSpPr/>
              <p:nvPr/>
            </p:nvSpPr>
            <p:spPr>
              <a:xfrm rot="10800000">
                <a:off x="93186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F1C068C9-EE74-22D0-4471-03886FBEA3A7}"/>
                  </a:ext>
                </a:extLst>
              </p:cNvPr>
              <p:cNvSpPr/>
              <p:nvPr/>
            </p:nvSpPr>
            <p:spPr>
              <a:xfrm rot="10800000">
                <a:off x="680275"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36033DC-24AC-B19A-1C1E-E74447A5F331}"/>
                  </a:ext>
                </a:extLst>
              </p:cNvPr>
              <p:cNvSpPr/>
              <p:nvPr/>
            </p:nvSpPr>
            <p:spPr>
              <a:xfrm rot="10800000">
                <a:off x="42875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382CF83D-41DC-14FA-1D4E-E0645E24F9EE}"/>
                  </a:ext>
                </a:extLst>
              </p:cNvPr>
              <p:cNvSpPr/>
              <p:nvPr/>
            </p:nvSpPr>
            <p:spPr>
              <a:xfrm rot="10800000">
                <a:off x="271081" y="3688207"/>
                <a:ext cx="276352" cy="81470"/>
              </a:xfrm>
              <a:custGeom>
                <a:avLst/>
                <a:gdLst>
                  <a:gd name="connsiteX0" fmla="*/ 0 w 276352"/>
                  <a:gd name="connsiteY0" fmla="*/ 0 h 81470"/>
                  <a:gd name="connsiteX1" fmla="*/ 276352 w 276352"/>
                  <a:gd name="connsiteY1" fmla="*/ 0 h 81470"/>
                  <a:gd name="connsiteX2" fmla="*/ 276352 w 276352"/>
                  <a:gd name="connsiteY2" fmla="*/ 81470 h 81470"/>
                  <a:gd name="connsiteX3" fmla="*/ 0 w 276352"/>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76352" h="81470">
                    <a:moveTo>
                      <a:pt x="0" y="0"/>
                    </a:moveTo>
                    <a:lnTo>
                      <a:pt x="276352" y="0"/>
                    </a:lnTo>
                    <a:lnTo>
                      <a:pt x="276352" y="81470"/>
                    </a:lnTo>
                    <a:lnTo>
                      <a:pt x="0" y="81470"/>
                    </a:lnTo>
                    <a:close/>
                  </a:path>
                </a:pathLst>
              </a:custGeom>
              <a:solidFill>
                <a:srgbClr val="FCE9A7"/>
              </a:solidFill>
              <a:ln w="63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00B21A4-686F-B011-5F6D-744139AFB20C}"/>
                  </a:ext>
                </a:extLst>
              </p:cNvPr>
              <p:cNvSpPr/>
              <p:nvPr/>
            </p:nvSpPr>
            <p:spPr>
              <a:xfrm>
                <a:off x="0" y="4299077"/>
                <a:ext cx="29591" cy="1813941"/>
              </a:xfrm>
              <a:custGeom>
                <a:avLst/>
                <a:gdLst>
                  <a:gd name="connsiteX0" fmla="*/ 0 w 29591"/>
                  <a:gd name="connsiteY0" fmla="*/ 0 h 1813941"/>
                  <a:gd name="connsiteX1" fmla="*/ 29591 w 29591"/>
                  <a:gd name="connsiteY1" fmla="*/ 0 h 1813941"/>
                  <a:gd name="connsiteX2" fmla="*/ 29591 w 29591"/>
                  <a:gd name="connsiteY2" fmla="*/ 1813941 h 1813941"/>
                  <a:gd name="connsiteX3" fmla="*/ 0 w 29591"/>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29591" h="1813941">
                    <a:moveTo>
                      <a:pt x="0" y="0"/>
                    </a:moveTo>
                    <a:lnTo>
                      <a:pt x="29591" y="0"/>
                    </a:lnTo>
                    <a:lnTo>
                      <a:pt x="29591" y="1813941"/>
                    </a:lnTo>
                    <a:lnTo>
                      <a:pt x="0" y="1813941"/>
                    </a:lnTo>
                    <a:close/>
                  </a:path>
                </a:pathLst>
              </a:custGeom>
              <a:solidFill>
                <a:srgbClr val="4D4450"/>
              </a:solidFill>
              <a:ln w="6350" cap="flat">
                <a:noFill/>
                <a:prstDash val="solid"/>
                <a:miter/>
              </a:ln>
            </p:spPr>
            <p:txBody>
              <a:bodyPr rtlCol="0" anchor="ctr"/>
              <a:lstStyle/>
              <a:p>
                <a:endParaRPr lang="en-IN"/>
              </a:p>
            </p:txBody>
          </p:sp>
        </p:grpSp>
        <p:grpSp>
          <p:nvGrpSpPr>
            <p:cNvPr id="80" name="Group 79">
              <a:extLst>
                <a:ext uri="{FF2B5EF4-FFF2-40B4-BE49-F238E27FC236}">
                  <a16:creationId xmlns:a16="http://schemas.microsoft.com/office/drawing/2014/main" id="{0463569B-59DD-A04B-E6C6-B7FF7880104B}"/>
                </a:ext>
              </a:extLst>
            </p:cNvPr>
            <p:cNvGrpSpPr/>
            <p:nvPr/>
          </p:nvGrpSpPr>
          <p:grpSpPr>
            <a:xfrm>
              <a:off x="1256048" y="5936719"/>
              <a:ext cx="952436" cy="975360"/>
              <a:chOff x="2812224" y="5137658"/>
              <a:chExt cx="952436" cy="975360"/>
            </a:xfrm>
          </p:grpSpPr>
          <p:sp>
            <p:nvSpPr>
              <p:cNvPr id="81" name="Freeform: Shape 80">
                <a:extLst>
                  <a:ext uri="{FF2B5EF4-FFF2-40B4-BE49-F238E27FC236}">
                    <a16:creationId xmlns:a16="http://schemas.microsoft.com/office/drawing/2014/main" id="{AF6D769E-A491-DECB-52C8-98B8ADDC6345}"/>
                  </a:ext>
                </a:extLst>
              </p:cNvPr>
              <p:cNvSpPr/>
              <p:nvPr/>
            </p:nvSpPr>
            <p:spPr>
              <a:xfrm>
                <a:off x="3519360" y="5252212"/>
                <a:ext cx="140588" cy="273812"/>
              </a:xfrm>
              <a:custGeom>
                <a:avLst/>
                <a:gdLst>
                  <a:gd name="connsiteX0" fmla="*/ 0 w 140588"/>
                  <a:gd name="connsiteY0" fmla="*/ 0 h 273812"/>
                  <a:gd name="connsiteX1" fmla="*/ 140589 w 140588"/>
                  <a:gd name="connsiteY1" fmla="*/ 0 h 273812"/>
                  <a:gd name="connsiteX2" fmla="*/ 140589 w 140588"/>
                  <a:gd name="connsiteY2" fmla="*/ 273812 h 273812"/>
                  <a:gd name="connsiteX3" fmla="*/ 0 w 140588"/>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8"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0523881-688B-61BC-EE1E-A1311EE310AD}"/>
                  </a:ext>
                </a:extLst>
              </p:cNvPr>
              <p:cNvSpPr/>
              <p:nvPr/>
            </p:nvSpPr>
            <p:spPr>
              <a:xfrm>
                <a:off x="3523488" y="5137658"/>
                <a:ext cx="132270" cy="114553"/>
              </a:xfrm>
              <a:custGeom>
                <a:avLst/>
                <a:gdLst>
                  <a:gd name="connsiteX0" fmla="*/ 66167 w 132270"/>
                  <a:gd name="connsiteY0" fmla="*/ 0 h 114553"/>
                  <a:gd name="connsiteX1" fmla="*/ 0 w 132270"/>
                  <a:gd name="connsiteY1" fmla="*/ 114554 h 114553"/>
                  <a:gd name="connsiteX2" fmla="*/ 132271 w 132270"/>
                  <a:gd name="connsiteY2" fmla="*/ 114554 h 114553"/>
                  <a:gd name="connsiteX3" fmla="*/ 66167 w 132270"/>
                  <a:gd name="connsiteY3" fmla="*/ 0 h 114553"/>
                </a:gdLst>
                <a:ahLst/>
                <a:cxnLst>
                  <a:cxn ang="0">
                    <a:pos x="connsiteX0" y="connsiteY0"/>
                  </a:cxn>
                  <a:cxn ang="0">
                    <a:pos x="connsiteX1" y="connsiteY1"/>
                  </a:cxn>
                  <a:cxn ang="0">
                    <a:pos x="connsiteX2" y="connsiteY2"/>
                  </a:cxn>
                  <a:cxn ang="0">
                    <a:pos x="connsiteX3" y="connsiteY3"/>
                  </a:cxn>
                </a:cxnLst>
                <a:rect l="l" t="t" r="r" b="b"/>
                <a:pathLst>
                  <a:path w="132270" h="114553">
                    <a:moveTo>
                      <a:pt x="66167" y="0"/>
                    </a:moveTo>
                    <a:lnTo>
                      <a:pt x="0" y="114554"/>
                    </a:lnTo>
                    <a:lnTo>
                      <a:pt x="132271" y="114554"/>
                    </a:lnTo>
                    <a:lnTo>
                      <a:pt x="66167" y="0"/>
                    </a:lnTo>
                    <a:close/>
                  </a:path>
                </a:pathLst>
              </a:custGeom>
              <a:solidFill>
                <a:srgbClr val="4D4450"/>
              </a:solidFill>
              <a:ln w="6350" cap="flat">
                <a:noFill/>
                <a:prstDash val="solid"/>
                <a:miter/>
              </a:ln>
            </p:spPr>
            <p:txBody>
              <a:bodyPr rtlCol="0" anchor="ctr"/>
              <a:lstStyle/>
              <a:p>
                <a:endParaRPr lang="en-IN"/>
              </a:p>
            </p:txBody>
          </p:sp>
          <p:grpSp>
            <p:nvGrpSpPr>
              <p:cNvPr id="83" name="Graphic 2">
                <a:extLst>
                  <a:ext uri="{FF2B5EF4-FFF2-40B4-BE49-F238E27FC236}">
                    <a16:creationId xmlns:a16="http://schemas.microsoft.com/office/drawing/2014/main" id="{02A10772-F887-4394-C513-93A1C0FB666E}"/>
                  </a:ext>
                </a:extLst>
              </p:cNvPr>
              <p:cNvGrpSpPr/>
              <p:nvPr/>
            </p:nvGrpSpPr>
            <p:grpSpPr>
              <a:xfrm>
                <a:off x="2812224" y="5176964"/>
                <a:ext cx="952436" cy="936053"/>
                <a:chOff x="2812224" y="5176964"/>
                <a:chExt cx="952436" cy="936053"/>
              </a:xfrm>
            </p:grpSpPr>
            <p:grpSp>
              <p:nvGrpSpPr>
                <p:cNvPr id="85" name="Graphic 2">
                  <a:extLst>
                    <a:ext uri="{FF2B5EF4-FFF2-40B4-BE49-F238E27FC236}">
                      <a16:creationId xmlns:a16="http://schemas.microsoft.com/office/drawing/2014/main" id="{D7C945EE-A7D8-2D4B-9056-20F45D169714}"/>
                    </a:ext>
                  </a:extLst>
                </p:cNvPr>
                <p:cNvGrpSpPr/>
                <p:nvPr/>
              </p:nvGrpSpPr>
              <p:grpSpPr>
                <a:xfrm>
                  <a:off x="2812224" y="5176964"/>
                  <a:ext cx="952436" cy="354520"/>
                  <a:chOff x="2812224" y="5176964"/>
                  <a:chExt cx="952436" cy="354520"/>
                </a:xfrm>
              </p:grpSpPr>
              <p:sp>
                <p:nvSpPr>
                  <p:cNvPr id="89" name="Freeform: Shape 88">
                    <a:extLst>
                      <a:ext uri="{FF2B5EF4-FFF2-40B4-BE49-F238E27FC236}">
                        <a16:creationId xmlns:a16="http://schemas.microsoft.com/office/drawing/2014/main" id="{CD8A005A-0382-ECCF-22CB-4613590C5E79}"/>
                      </a:ext>
                    </a:extLst>
                  </p:cNvPr>
                  <p:cNvSpPr/>
                  <p:nvPr/>
                </p:nvSpPr>
                <p:spPr>
                  <a:xfrm>
                    <a:off x="2812224" y="5176964"/>
                    <a:ext cx="952436" cy="354520"/>
                  </a:xfrm>
                  <a:custGeom>
                    <a:avLst/>
                    <a:gdLst>
                      <a:gd name="connsiteX0" fmla="*/ 0 w 952436"/>
                      <a:gd name="connsiteY0" fmla="*/ 0 h 354520"/>
                      <a:gd name="connsiteX1" fmla="*/ 1080 w 952436"/>
                      <a:gd name="connsiteY1" fmla="*/ 354520 h 354520"/>
                      <a:gd name="connsiteX2" fmla="*/ 952436 w 952436"/>
                      <a:gd name="connsiteY2" fmla="*/ 354520 h 354520"/>
                      <a:gd name="connsiteX3" fmla="*/ 0 w 952436"/>
                      <a:gd name="connsiteY3" fmla="*/ 0 h 354520"/>
                    </a:gdLst>
                    <a:ahLst/>
                    <a:cxnLst>
                      <a:cxn ang="0">
                        <a:pos x="connsiteX0" y="connsiteY0"/>
                      </a:cxn>
                      <a:cxn ang="0">
                        <a:pos x="connsiteX1" y="connsiteY1"/>
                      </a:cxn>
                      <a:cxn ang="0">
                        <a:pos x="connsiteX2" y="connsiteY2"/>
                      </a:cxn>
                      <a:cxn ang="0">
                        <a:pos x="connsiteX3" y="connsiteY3"/>
                      </a:cxn>
                    </a:cxnLst>
                    <a:rect l="l" t="t" r="r" b="b"/>
                    <a:pathLst>
                      <a:path w="952436" h="354520">
                        <a:moveTo>
                          <a:pt x="0" y="0"/>
                        </a:moveTo>
                        <a:lnTo>
                          <a:pt x="1080" y="354520"/>
                        </a:lnTo>
                        <a:lnTo>
                          <a:pt x="952436" y="354520"/>
                        </a:lnTo>
                        <a:lnTo>
                          <a:pt x="0" y="0"/>
                        </a:lnTo>
                        <a:close/>
                      </a:path>
                    </a:pathLst>
                  </a:custGeom>
                  <a:solidFill>
                    <a:srgbClr val="4D4450"/>
                  </a:solidFill>
                  <a:ln w="635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C654CFAE-7F19-637F-1D58-3CD13B82D85F}"/>
                      </a:ext>
                    </a:extLst>
                  </p:cNvPr>
                  <p:cNvSpPr/>
                  <p:nvPr/>
                </p:nvSpPr>
                <p:spPr>
                  <a:xfrm>
                    <a:off x="2888932" y="5288279"/>
                    <a:ext cx="569404" cy="183769"/>
                  </a:xfrm>
                  <a:custGeom>
                    <a:avLst/>
                    <a:gdLst>
                      <a:gd name="connsiteX0" fmla="*/ 0 w 569404"/>
                      <a:gd name="connsiteY0" fmla="*/ 0 h 183769"/>
                      <a:gd name="connsiteX1" fmla="*/ 4445 w 569404"/>
                      <a:gd name="connsiteY1" fmla="*/ 183769 h 183769"/>
                      <a:gd name="connsiteX2" fmla="*/ 569404 w 569404"/>
                      <a:gd name="connsiteY2" fmla="*/ 183769 h 183769"/>
                      <a:gd name="connsiteX3" fmla="*/ 0 w 569404"/>
                      <a:gd name="connsiteY3" fmla="*/ 0 h 183769"/>
                    </a:gdLst>
                    <a:ahLst/>
                    <a:cxnLst>
                      <a:cxn ang="0">
                        <a:pos x="connsiteX0" y="connsiteY0"/>
                      </a:cxn>
                      <a:cxn ang="0">
                        <a:pos x="connsiteX1" y="connsiteY1"/>
                      </a:cxn>
                      <a:cxn ang="0">
                        <a:pos x="connsiteX2" y="connsiteY2"/>
                      </a:cxn>
                      <a:cxn ang="0">
                        <a:pos x="connsiteX3" y="connsiteY3"/>
                      </a:cxn>
                    </a:cxnLst>
                    <a:rect l="l" t="t" r="r" b="b"/>
                    <a:pathLst>
                      <a:path w="569404" h="183769">
                        <a:moveTo>
                          <a:pt x="0" y="0"/>
                        </a:moveTo>
                        <a:lnTo>
                          <a:pt x="4445" y="183769"/>
                        </a:lnTo>
                        <a:lnTo>
                          <a:pt x="569404" y="183769"/>
                        </a:lnTo>
                        <a:lnTo>
                          <a:pt x="0" y="0"/>
                        </a:lnTo>
                        <a:close/>
                      </a:path>
                    </a:pathLst>
                  </a:custGeom>
                  <a:solidFill>
                    <a:srgbClr val="FCE9A7"/>
                  </a:solidFill>
                  <a:ln w="6350" cap="flat">
                    <a:noFill/>
                    <a:prstDash val="solid"/>
                    <a:miter/>
                  </a:ln>
                </p:spPr>
                <p:txBody>
                  <a:bodyPr rtlCol="0" anchor="ctr"/>
                  <a:lstStyle/>
                  <a:p>
                    <a:endParaRPr lang="en-IN"/>
                  </a:p>
                </p:txBody>
              </p:sp>
            </p:grpSp>
            <p:sp>
              <p:nvSpPr>
                <p:cNvPr id="86" name="Freeform: Shape 85">
                  <a:extLst>
                    <a:ext uri="{FF2B5EF4-FFF2-40B4-BE49-F238E27FC236}">
                      <a16:creationId xmlns:a16="http://schemas.microsoft.com/office/drawing/2014/main" id="{F16F65DF-7B00-79FF-7237-312C552BE86C}"/>
                    </a:ext>
                  </a:extLst>
                </p:cNvPr>
                <p:cNvSpPr/>
                <p:nvPr/>
              </p:nvSpPr>
              <p:spPr>
                <a:xfrm rot="-10800000">
                  <a:off x="2813304" y="5531484"/>
                  <a:ext cx="951357" cy="581533"/>
                </a:xfrm>
                <a:custGeom>
                  <a:avLst/>
                  <a:gdLst>
                    <a:gd name="connsiteX0" fmla="*/ 0 w 951357"/>
                    <a:gd name="connsiteY0" fmla="*/ 0 h 581533"/>
                    <a:gd name="connsiteX1" fmla="*/ 951357 w 951357"/>
                    <a:gd name="connsiteY1" fmla="*/ 0 h 581533"/>
                    <a:gd name="connsiteX2" fmla="*/ 951357 w 951357"/>
                    <a:gd name="connsiteY2" fmla="*/ 581533 h 581533"/>
                    <a:gd name="connsiteX3" fmla="*/ 0 w 951357"/>
                    <a:gd name="connsiteY3" fmla="*/ 581533 h 581533"/>
                  </a:gdLst>
                  <a:ahLst/>
                  <a:cxnLst>
                    <a:cxn ang="0">
                      <a:pos x="connsiteX0" y="connsiteY0"/>
                    </a:cxn>
                    <a:cxn ang="0">
                      <a:pos x="connsiteX1" y="connsiteY1"/>
                    </a:cxn>
                    <a:cxn ang="0">
                      <a:pos x="connsiteX2" y="connsiteY2"/>
                    </a:cxn>
                    <a:cxn ang="0">
                      <a:pos x="connsiteX3" y="connsiteY3"/>
                    </a:cxn>
                  </a:cxnLst>
                  <a:rect l="l" t="t" r="r" b="b"/>
                  <a:pathLst>
                    <a:path w="951357" h="581533">
                      <a:moveTo>
                        <a:pt x="0" y="0"/>
                      </a:moveTo>
                      <a:lnTo>
                        <a:pt x="951357" y="0"/>
                      </a:lnTo>
                      <a:lnTo>
                        <a:pt x="951357" y="581533"/>
                      </a:lnTo>
                      <a:lnTo>
                        <a:pt x="0" y="581533"/>
                      </a:lnTo>
                      <a:close/>
                    </a:path>
                  </a:pathLst>
                </a:custGeom>
                <a:solidFill>
                  <a:srgbClr val="FE504F"/>
                </a:solidFill>
                <a:ln w="63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BF70AE1-E1AD-762D-0F55-C6DE90807E30}"/>
                    </a:ext>
                  </a:extLst>
                </p:cNvPr>
                <p:cNvSpPr/>
                <p:nvPr/>
              </p:nvSpPr>
              <p:spPr>
                <a:xfrm rot="-10800000">
                  <a:off x="3040062" y="5668137"/>
                  <a:ext cx="497839" cy="308228"/>
                </a:xfrm>
                <a:custGeom>
                  <a:avLst/>
                  <a:gdLst>
                    <a:gd name="connsiteX0" fmla="*/ 0 w 497839"/>
                    <a:gd name="connsiteY0" fmla="*/ 0 h 308228"/>
                    <a:gd name="connsiteX1" fmla="*/ 497840 w 497839"/>
                    <a:gd name="connsiteY1" fmla="*/ 0 h 308228"/>
                    <a:gd name="connsiteX2" fmla="*/ 497840 w 497839"/>
                    <a:gd name="connsiteY2" fmla="*/ 308229 h 308228"/>
                    <a:gd name="connsiteX3" fmla="*/ 0 w 497839"/>
                    <a:gd name="connsiteY3" fmla="*/ 308229 h 308228"/>
                  </a:gdLst>
                  <a:ahLst/>
                  <a:cxnLst>
                    <a:cxn ang="0">
                      <a:pos x="connsiteX0" y="connsiteY0"/>
                    </a:cxn>
                    <a:cxn ang="0">
                      <a:pos x="connsiteX1" y="connsiteY1"/>
                    </a:cxn>
                    <a:cxn ang="0">
                      <a:pos x="connsiteX2" y="connsiteY2"/>
                    </a:cxn>
                    <a:cxn ang="0">
                      <a:pos x="connsiteX3" y="connsiteY3"/>
                    </a:cxn>
                  </a:cxnLst>
                  <a:rect l="l" t="t" r="r" b="b"/>
                  <a:pathLst>
                    <a:path w="497839" h="308228">
                      <a:moveTo>
                        <a:pt x="0" y="0"/>
                      </a:moveTo>
                      <a:lnTo>
                        <a:pt x="497840" y="0"/>
                      </a:lnTo>
                      <a:lnTo>
                        <a:pt x="497840" y="308229"/>
                      </a:lnTo>
                      <a:lnTo>
                        <a:pt x="0" y="308229"/>
                      </a:lnTo>
                      <a:close/>
                    </a:path>
                  </a:pathLst>
                </a:custGeom>
                <a:solidFill>
                  <a:srgbClr val="4D4450"/>
                </a:solidFill>
                <a:ln w="635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B04D759-3224-AAC8-25E7-D7F339A2F299}"/>
                    </a:ext>
                  </a:extLst>
                </p:cNvPr>
                <p:cNvSpPr/>
                <p:nvPr/>
              </p:nvSpPr>
              <p:spPr>
                <a:xfrm rot="-10800000">
                  <a:off x="3086163" y="5710872"/>
                  <a:ext cx="405701" cy="222758"/>
                </a:xfrm>
                <a:custGeom>
                  <a:avLst/>
                  <a:gdLst>
                    <a:gd name="connsiteX0" fmla="*/ 0 w 405701"/>
                    <a:gd name="connsiteY0" fmla="*/ 0 h 222758"/>
                    <a:gd name="connsiteX1" fmla="*/ 405702 w 405701"/>
                    <a:gd name="connsiteY1" fmla="*/ 0 h 222758"/>
                    <a:gd name="connsiteX2" fmla="*/ 405702 w 405701"/>
                    <a:gd name="connsiteY2" fmla="*/ 222758 h 222758"/>
                    <a:gd name="connsiteX3" fmla="*/ 0 w 405701"/>
                    <a:gd name="connsiteY3" fmla="*/ 222758 h 222758"/>
                  </a:gdLst>
                  <a:ahLst/>
                  <a:cxnLst>
                    <a:cxn ang="0">
                      <a:pos x="connsiteX0" y="connsiteY0"/>
                    </a:cxn>
                    <a:cxn ang="0">
                      <a:pos x="connsiteX1" y="connsiteY1"/>
                    </a:cxn>
                    <a:cxn ang="0">
                      <a:pos x="connsiteX2" y="connsiteY2"/>
                    </a:cxn>
                    <a:cxn ang="0">
                      <a:pos x="connsiteX3" y="connsiteY3"/>
                    </a:cxn>
                  </a:cxnLst>
                  <a:rect l="l" t="t" r="r" b="b"/>
                  <a:pathLst>
                    <a:path w="405701" h="222758">
                      <a:moveTo>
                        <a:pt x="0" y="0"/>
                      </a:moveTo>
                      <a:lnTo>
                        <a:pt x="405702" y="0"/>
                      </a:lnTo>
                      <a:lnTo>
                        <a:pt x="405702" y="222758"/>
                      </a:lnTo>
                      <a:lnTo>
                        <a:pt x="0" y="222758"/>
                      </a:lnTo>
                      <a:close/>
                    </a:path>
                  </a:pathLst>
                </a:custGeom>
                <a:solidFill>
                  <a:srgbClr val="FCE9A7"/>
                </a:solidFill>
                <a:ln w="6350" cap="flat">
                  <a:noFill/>
                  <a:prstDash val="solid"/>
                  <a:miter/>
                </a:ln>
              </p:spPr>
              <p:txBody>
                <a:bodyPr rtlCol="0" anchor="ctr"/>
                <a:lstStyle/>
                <a:p>
                  <a:endParaRPr lang="en-IN"/>
                </a:p>
              </p:txBody>
            </p:sp>
          </p:grpSp>
          <p:sp>
            <p:nvSpPr>
              <p:cNvPr id="84" name="Freeform: Shape 83">
                <a:extLst>
                  <a:ext uri="{FF2B5EF4-FFF2-40B4-BE49-F238E27FC236}">
                    <a16:creationId xmlns:a16="http://schemas.microsoft.com/office/drawing/2014/main" id="{B97E6488-8D45-056E-EEE0-BB9242A637B2}"/>
                  </a:ext>
                </a:extLst>
              </p:cNvPr>
              <p:cNvSpPr/>
              <p:nvPr/>
            </p:nvSpPr>
            <p:spPr>
              <a:xfrm>
                <a:off x="2813367" y="5527548"/>
                <a:ext cx="34543" cy="585470"/>
              </a:xfrm>
              <a:custGeom>
                <a:avLst/>
                <a:gdLst>
                  <a:gd name="connsiteX0" fmla="*/ 0 w 34543"/>
                  <a:gd name="connsiteY0" fmla="*/ 0 h 585470"/>
                  <a:gd name="connsiteX1" fmla="*/ 34544 w 34543"/>
                  <a:gd name="connsiteY1" fmla="*/ 0 h 585470"/>
                  <a:gd name="connsiteX2" fmla="*/ 34544 w 34543"/>
                  <a:gd name="connsiteY2" fmla="*/ 585470 h 585470"/>
                  <a:gd name="connsiteX3" fmla="*/ 0 w 34543"/>
                  <a:gd name="connsiteY3" fmla="*/ 585470 h 585470"/>
                </a:gdLst>
                <a:ahLst/>
                <a:cxnLst>
                  <a:cxn ang="0">
                    <a:pos x="connsiteX0" y="connsiteY0"/>
                  </a:cxn>
                  <a:cxn ang="0">
                    <a:pos x="connsiteX1" y="connsiteY1"/>
                  </a:cxn>
                  <a:cxn ang="0">
                    <a:pos x="connsiteX2" y="connsiteY2"/>
                  </a:cxn>
                  <a:cxn ang="0">
                    <a:pos x="connsiteX3" y="connsiteY3"/>
                  </a:cxn>
                </a:cxnLst>
                <a:rect l="l" t="t" r="r" b="b"/>
                <a:pathLst>
                  <a:path w="34543" h="585470">
                    <a:moveTo>
                      <a:pt x="0" y="0"/>
                    </a:moveTo>
                    <a:lnTo>
                      <a:pt x="34544" y="0"/>
                    </a:lnTo>
                    <a:lnTo>
                      <a:pt x="34544" y="585470"/>
                    </a:lnTo>
                    <a:lnTo>
                      <a:pt x="0" y="585470"/>
                    </a:lnTo>
                    <a:close/>
                  </a:path>
                </a:pathLst>
              </a:custGeom>
              <a:solidFill>
                <a:srgbClr val="4D4450"/>
              </a:solidFill>
              <a:ln w="6350"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1310166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76001425-AFB1-FFAA-381C-D880019B19D6}"/>
              </a:ext>
            </a:extLst>
          </p:cNvPr>
          <p:cNvGrpSpPr/>
          <p:nvPr/>
        </p:nvGrpSpPr>
        <p:grpSpPr>
          <a:xfrm>
            <a:off x="6954886" y="2496565"/>
            <a:ext cx="4398696" cy="2943518"/>
            <a:chOff x="6099631" y="2212875"/>
            <a:chExt cx="4398696" cy="2943518"/>
          </a:xfrm>
        </p:grpSpPr>
        <p:grpSp>
          <p:nvGrpSpPr>
            <p:cNvPr id="5" name="Graphic 2">
              <a:extLst>
                <a:ext uri="{FF2B5EF4-FFF2-40B4-BE49-F238E27FC236}">
                  <a16:creationId xmlns:a16="http://schemas.microsoft.com/office/drawing/2014/main" id="{88A22E10-83D5-5E70-026E-566E983CD338}"/>
                </a:ext>
              </a:extLst>
            </p:cNvPr>
            <p:cNvGrpSpPr/>
            <p:nvPr/>
          </p:nvGrpSpPr>
          <p:grpSpPr>
            <a:xfrm>
              <a:off x="6099631" y="2909402"/>
              <a:ext cx="3493251" cy="2246991"/>
              <a:chOff x="6099631" y="2909402"/>
              <a:chExt cx="3493251" cy="2246991"/>
            </a:xfrm>
          </p:grpSpPr>
          <p:sp>
            <p:nvSpPr>
              <p:cNvPr id="6" name="Freeform: Shape 5">
                <a:extLst>
                  <a:ext uri="{FF2B5EF4-FFF2-40B4-BE49-F238E27FC236}">
                    <a16:creationId xmlns:a16="http://schemas.microsoft.com/office/drawing/2014/main" id="{959833B6-76BE-AC35-0799-A81E71997431}"/>
                  </a:ext>
                </a:extLst>
              </p:cNvPr>
              <p:cNvSpPr/>
              <p:nvPr/>
            </p:nvSpPr>
            <p:spPr>
              <a:xfrm>
                <a:off x="6099631" y="2909402"/>
                <a:ext cx="341607" cy="342541"/>
              </a:xfrm>
              <a:custGeom>
                <a:avLst/>
                <a:gdLst>
                  <a:gd name="connsiteX0" fmla="*/ 129986 w 341607"/>
                  <a:gd name="connsiteY0" fmla="*/ 272025 h 342541"/>
                  <a:gd name="connsiteX1" fmla="*/ 76 w 341607"/>
                  <a:gd name="connsiteY1" fmla="*/ 93844 h 342541"/>
                  <a:gd name="connsiteX2" fmla="*/ 129986 w 341607"/>
                  <a:gd name="connsiteY2" fmla="*/ 12205 h 342541"/>
                  <a:gd name="connsiteX3" fmla="*/ 341608 w 341607"/>
                  <a:gd name="connsiteY3" fmla="*/ 272025 h 342541"/>
                  <a:gd name="connsiteX4" fmla="*/ 196867 w 341607"/>
                  <a:gd name="connsiteY4" fmla="*/ 342541 h 342541"/>
                  <a:gd name="connsiteX5" fmla="*/ 130058 w 341607"/>
                  <a:gd name="connsiteY5" fmla="*/ 272025 h 34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607" h="342541">
                    <a:moveTo>
                      <a:pt x="129986" y="272025"/>
                    </a:moveTo>
                    <a:cubicBezTo>
                      <a:pt x="129986" y="272025"/>
                      <a:pt x="-3632" y="130992"/>
                      <a:pt x="76" y="93844"/>
                    </a:cubicBezTo>
                    <a:cubicBezTo>
                      <a:pt x="3783" y="56695"/>
                      <a:pt x="81715" y="-32359"/>
                      <a:pt x="129986" y="12205"/>
                    </a:cubicBezTo>
                    <a:cubicBezTo>
                      <a:pt x="178257" y="56768"/>
                      <a:pt x="341608" y="272025"/>
                      <a:pt x="341608" y="272025"/>
                    </a:cubicBezTo>
                    <a:lnTo>
                      <a:pt x="196867" y="342541"/>
                    </a:lnTo>
                    <a:lnTo>
                      <a:pt x="130058" y="272025"/>
                    </a:lnTo>
                    <a:close/>
                  </a:path>
                </a:pathLst>
              </a:custGeom>
              <a:solidFill>
                <a:srgbClr val="8C8C8C"/>
              </a:solidFill>
              <a:ln w="7252" cap="flat">
                <a:solidFill>
                  <a:srgbClr val="BFBFBF"/>
                </a:solid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9EB992CE-FD1F-A017-CFD7-AB53D48460EB}"/>
                  </a:ext>
                </a:extLst>
              </p:cNvPr>
              <p:cNvSpPr/>
              <p:nvPr/>
            </p:nvSpPr>
            <p:spPr>
              <a:xfrm>
                <a:off x="6201114" y="3052791"/>
                <a:ext cx="581584" cy="529633"/>
              </a:xfrm>
              <a:custGeom>
                <a:avLst/>
                <a:gdLst>
                  <a:gd name="connsiteX0" fmla="*/ 236418 w 581584"/>
                  <a:gd name="connsiteY0" fmla="*/ 384821 h 529633"/>
                  <a:gd name="connsiteX1" fmla="*/ 43406 w 581584"/>
                  <a:gd name="connsiteY1" fmla="*/ 195517 h 529633"/>
                  <a:gd name="connsiteX2" fmla="*/ 6258 w 581584"/>
                  <a:gd name="connsiteY2" fmla="*/ 69314 h 529633"/>
                  <a:gd name="connsiteX3" fmla="*/ 84189 w 581584"/>
                  <a:gd name="connsiteY3" fmla="*/ 47069 h 529633"/>
                  <a:gd name="connsiteX4" fmla="*/ 162121 w 581584"/>
                  <a:gd name="connsiteY4" fmla="*/ 2506 h 529633"/>
                  <a:gd name="connsiteX5" fmla="*/ 581584 w 581584"/>
                  <a:gd name="connsiteY5" fmla="*/ 384893 h 529633"/>
                  <a:gd name="connsiteX6" fmla="*/ 459089 w 581584"/>
                  <a:gd name="connsiteY6" fmla="*/ 529634 h 529633"/>
                  <a:gd name="connsiteX7" fmla="*/ 236345 w 581584"/>
                  <a:gd name="connsiteY7" fmla="*/ 384893 h 5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584" h="529633">
                    <a:moveTo>
                      <a:pt x="236418" y="384821"/>
                    </a:moveTo>
                    <a:cubicBezTo>
                      <a:pt x="236418" y="384821"/>
                      <a:pt x="84189" y="251203"/>
                      <a:pt x="43406" y="195517"/>
                    </a:cubicBezTo>
                    <a:cubicBezTo>
                      <a:pt x="2623" y="139831"/>
                      <a:pt x="-8572" y="91560"/>
                      <a:pt x="6258" y="69314"/>
                    </a:cubicBezTo>
                    <a:cubicBezTo>
                      <a:pt x="21088" y="47069"/>
                      <a:pt x="43406" y="50777"/>
                      <a:pt x="84189" y="47069"/>
                    </a:cubicBezTo>
                    <a:cubicBezTo>
                      <a:pt x="124973" y="43362"/>
                      <a:pt x="136168" y="-12325"/>
                      <a:pt x="162121" y="2506"/>
                    </a:cubicBezTo>
                    <a:cubicBezTo>
                      <a:pt x="188074" y="17336"/>
                      <a:pt x="477627" y="332915"/>
                      <a:pt x="581584" y="384893"/>
                    </a:cubicBezTo>
                    <a:lnTo>
                      <a:pt x="459089" y="529634"/>
                    </a:lnTo>
                    <a:lnTo>
                      <a:pt x="236345" y="384893"/>
                    </a:lnTo>
                    <a:close/>
                  </a:path>
                </a:pathLst>
              </a:custGeom>
              <a:solidFill>
                <a:srgbClr val="8C8C8C"/>
              </a:solidFill>
              <a:ln w="7252" cap="flat">
                <a:solidFill>
                  <a:srgbClr val="BFBFB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29476284-BCD5-17ED-15EB-8AE636A27B6B}"/>
                  </a:ext>
                </a:extLst>
              </p:cNvPr>
              <p:cNvSpPr/>
              <p:nvPr/>
            </p:nvSpPr>
            <p:spPr>
              <a:xfrm>
                <a:off x="6403919" y="3351967"/>
                <a:ext cx="757749" cy="460544"/>
              </a:xfrm>
              <a:custGeom>
                <a:avLst/>
                <a:gdLst>
                  <a:gd name="connsiteX0" fmla="*/ 412510 w 757749"/>
                  <a:gd name="connsiteY0" fmla="*/ 442079 h 460544"/>
                  <a:gd name="connsiteX1" fmla="*/ 290016 w 757749"/>
                  <a:gd name="connsiteY1" fmla="*/ 334415 h 460544"/>
                  <a:gd name="connsiteX2" fmla="*/ 189766 w 757749"/>
                  <a:gd name="connsiteY2" fmla="*/ 234165 h 460544"/>
                  <a:gd name="connsiteX3" fmla="*/ 462 w 757749"/>
                  <a:gd name="connsiteY3" fmla="*/ 18836 h 460544"/>
                  <a:gd name="connsiteX4" fmla="*/ 206486 w 757749"/>
                  <a:gd name="connsiteY4" fmla="*/ 70814 h 460544"/>
                  <a:gd name="connsiteX5" fmla="*/ 267770 w 757749"/>
                  <a:gd name="connsiteY5" fmla="*/ 298 h 460544"/>
                  <a:gd name="connsiteX6" fmla="*/ 390265 w 757749"/>
                  <a:gd name="connsiteY6" fmla="*/ 29958 h 460544"/>
                  <a:gd name="connsiteX7" fmla="*/ 757750 w 757749"/>
                  <a:gd name="connsiteY7" fmla="*/ 319512 h 460544"/>
                  <a:gd name="connsiteX8" fmla="*/ 475612 w 757749"/>
                  <a:gd name="connsiteY8" fmla="*/ 460544 h 460544"/>
                  <a:gd name="connsiteX9" fmla="*/ 412510 w 757749"/>
                  <a:gd name="connsiteY9" fmla="*/ 442007 h 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7749" h="460544">
                    <a:moveTo>
                      <a:pt x="412510" y="442079"/>
                    </a:moveTo>
                    <a:cubicBezTo>
                      <a:pt x="412510" y="442079"/>
                      <a:pt x="308553" y="375270"/>
                      <a:pt x="290016" y="334415"/>
                    </a:cubicBezTo>
                    <a:cubicBezTo>
                      <a:pt x="271478" y="293559"/>
                      <a:pt x="215792" y="252776"/>
                      <a:pt x="189766" y="234165"/>
                    </a:cubicBezTo>
                    <a:cubicBezTo>
                      <a:pt x="163740" y="215555"/>
                      <a:pt x="11585" y="81937"/>
                      <a:pt x="462" y="18836"/>
                    </a:cubicBezTo>
                    <a:cubicBezTo>
                      <a:pt x="-10660" y="-44265"/>
                      <a:pt x="182351" y="74522"/>
                      <a:pt x="206486" y="70814"/>
                    </a:cubicBezTo>
                    <a:cubicBezTo>
                      <a:pt x="230622" y="67107"/>
                      <a:pt x="208377" y="4078"/>
                      <a:pt x="267770" y="298"/>
                    </a:cubicBezTo>
                    <a:cubicBezTo>
                      <a:pt x="327164" y="-3482"/>
                      <a:pt x="390265" y="29958"/>
                      <a:pt x="390265" y="29958"/>
                    </a:cubicBezTo>
                    <a:cubicBezTo>
                      <a:pt x="390265" y="29958"/>
                      <a:pt x="638962" y="245288"/>
                      <a:pt x="757750" y="319512"/>
                    </a:cubicBezTo>
                    <a:lnTo>
                      <a:pt x="475612" y="460544"/>
                    </a:lnTo>
                    <a:lnTo>
                      <a:pt x="412510" y="442007"/>
                    </a:lnTo>
                    <a:close/>
                  </a:path>
                </a:pathLst>
              </a:custGeom>
              <a:solidFill>
                <a:srgbClr val="8C8C8C"/>
              </a:solidFill>
              <a:ln w="7252" cap="flat">
                <a:solidFill>
                  <a:srgbClr val="BFBFB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54EB132-AB3F-6472-0F88-8C6708F5CB13}"/>
                  </a:ext>
                </a:extLst>
              </p:cNvPr>
              <p:cNvSpPr/>
              <p:nvPr/>
            </p:nvSpPr>
            <p:spPr>
              <a:xfrm>
                <a:off x="6761983" y="3566463"/>
                <a:ext cx="606509" cy="472500"/>
              </a:xfrm>
              <a:custGeom>
                <a:avLst/>
                <a:gdLst>
                  <a:gd name="connsiteX0" fmla="*/ 341164 w 606509"/>
                  <a:gd name="connsiteY0" fmla="*/ 442767 h 472500"/>
                  <a:gd name="connsiteX1" fmla="*/ 66441 w 606509"/>
                  <a:gd name="connsiteY1" fmla="*/ 260878 h 472500"/>
                  <a:gd name="connsiteX2" fmla="*/ 1450 w 606509"/>
                  <a:gd name="connsiteY2" fmla="*/ 132786 h 472500"/>
                  <a:gd name="connsiteX3" fmla="*/ 58953 w 606509"/>
                  <a:gd name="connsiteY3" fmla="*/ 52964 h 472500"/>
                  <a:gd name="connsiteX4" fmla="*/ 194461 w 606509"/>
                  <a:gd name="connsiteY4" fmla="*/ 2876 h 472500"/>
                  <a:gd name="connsiteX5" fmla="*/ 277990 w 606509"/>
                  <a:gd name="connsiteY5" fmla="*/ 2440 h 472500"/>
                  <a:gd name="connsiteX6" fmla="*/ 329969 w 606509"/>
                  <a:gd name="connsiteY6" fmla="*/ 38134 h 472500"/>
                  <a:gd name="connsiteX7" fmla="*/ 511857 w 606509"/>
                  <a:gd name="connsiteY7" fmla="*/ 158811 h 472500"/>
                  <a:gd name="connsiteX8" fmla="*/ 606509 w 606509"/>
                  <a:gd name="connsiteY8" fmla="*/ 221404 h 472500"/>
                  <a:gd name="connsiteX9" fmla="*/ 383765 w 606509"/>
                  <a:gd name="connsiteY9" fmla="*/ 472500 h 472500"/>
                  <a:gd name="connsiteX10" fmla="*/ 341092 w 606509"/>
                  <a:gd name="connsiteY10" fmla="*/ 442767 h 4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509" h="472500">
                    <a:moveTo>
                      <a:pt x="341164" y="442767"/>
                    </a:moveTo>
                    <a:lnTo>
                      <a:pt x="66441" y="260878"/>
                    </a:lnTo>
                    <a:cubicBezTo>
                      <a:pt x="66441" y="260878"/>
                      <a:pt x="-11490" y="192179"/>
                      <a:pt x="1450" y="132786"/>
                    </a:cubicBezTo>
                    <a:cubicBezTo>
                      <a:pt x="14390" y="73392"/>
                      <a:pt x="10755" y="54854"/>
                      <a:pt x="58953" y="52964"/>
                    </a:cubicBezTo>
                    <a:cubicBezTo>
                      <a:pt x="107152" y="51074"/>
                      <a:pt x="179631" y="-2722"/>
                      <a:pt x="194461" y="2876"/>
                    </a:cubicBezTo>
                    <a:cubicBezTo>
                      <a:pt x="209291" y="8473"/>
                      <a:pt x="250147" y="-5339"/>
                      <a:pt x="277990" y="2440"/>
                    </a:cubicBezTo>
                    <a:cubicBezTo>
                      <a:pt x="305833" y="10218"/>
                      <a:pt x="298418" y="38134"/>
                      <a:pt x="329969" y="38134"/>
                    </a:cubicBezTo>
                    <a:cubicBezTo>
                      <a:pt x="361519" y="38134"/>
                      <a:pt x="472892" y="153214"/>
                      <a:pt x="511857" y="158811"/>
                    </a:cubicBezTo>
                    <a:cubicBezTo>
                      <a:pt x="550823" y="164409"/>
                      <a:pt x="606509" y="221404"/>
                      <a:pt x="606509" y="221404"/>
                    </a:cubicBezTo>
                    <a:lnTo>
                      <a:pt x="383765" y="472500"/>
                    </a:lnTo>
                    <a:lnTo>
                      <a:pt x="341092" y="442767"/>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B972474-BF22-A196-C1AE-FF3B6CB2F18B}"/>
                  </a:ext>
                </a:extLst>
              </p:cNvPr>
              <p:cNvSpPr/>
              <p:nvPr/>
            </p:nvSpPr>
            <p:spPr>
              <a:xfrm>
                <a:off x="7034657" y="3673094"/>
                <a:ext cx="928571" cy="789039"/>
              </a:xfrm>
              <a:custGeom>
                <a:avLst/>
                <a:gdLst>
                  <a:gd name="connsiteX0" fmla="*/ 575917 w 928571"/>
                  <a:gd name="connsiteY0" fmla="*/ 703693 h 789039"/>
                  <a:gd name="connsiteX1" fmla="*/ 317914 w 928571"/>
                  <a:gd name="connsiteY1" fmla="*/ 572693 h 789039"/>
                  <a:gd name="connsiteX2" fmla="*/ 134136 w 928571"/>
                  <a:gd name="connsiteY2" fmla="*/ 458704 h 789039"/>
                  <a:gd name="connsiteX3" fmla="*/ 518 w 928571"/>
                  <a:gd name="connsiteY3" fmla="*/ 304658 h 789039"/>
                  <a:gd name="connsiteX4" fmla="*/ 143441 w 928571"/>
                  <a:gd name="connsiteY4" fmla="*/ 81914 h 789039"/>
                  <a:gd name="connsiteX5" fmla="*/ 173174 w 928571"/>
                  <a:gd name="connsiteY5" fmla="*/ 13215 h 789039"/>
                  <a:gd name="connsiteX6" fmla="*/ 212140 w 928571"/>
                  <a:gd name="connsiteY6" fmla="*/ 13215 h 789039"/>
                  <a:gd name="connsiteX7" fmla="*/ 369893 w 928571"/>
                  <a:gd name="connsiteY7" fmla="*/ 117172 h 789039"/>
                  <a:gd name="connsiteX8" fmla="*/ 928571 w 928571"/>
                  <a:gd name="connsiteY8" fmla="*/ 406725 h 789039"/>
                  <a:gd name="connsiteX9" fmla="*/ 928571 w 928571"/>
                  <a:gd name="connsiteY9" fmla="*/ 690681 h 789039"/>
                  <a:gd name="connsiteX10" fmla="*/ 768928 w 928571"/>
                  <a:gd name="connsiteY10" fmla="*/ 789040 h 789039"/>
                  <a:gd name="connsiteX11" fmla="*/ 575917 w 928571"/>
                  <a:gd name="connsiteY11" fmla="*/ 703693 h 78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8571" h="789039">
                    <a:moveTo>
                      <a:pt x="575917" y="703693"/>
                    </a:moveTo>
                    <a:cubicBezTo>
                      <a:pt x="575917" y="703693"/>
                      <a:pt x="332745" y="592030"/>
                      <a:pt x="317914" y="572693"/>
                    </a:cubicBezTo>
                    <a:cubicBezTo>
                      <a:pt x="303084" y="553355"/>
                      <a:pt x="158271" y="458704"/>
                      <a:pt x="134136" y="458704"/>
                    </a:cubicBezTo>
                    <a:cubicBezTo>
                      <a:pt x="110000" y="458704"/>
                      <a:pt x="-8787" y="341734"/>
                      <a:pt x="518" y="304658"/>
                    </a:cubicBezTo>
                    <a:cubicBezTo>
                      <a:pt x="9823" y="267582"/>
                      <a:pt x="54314" y="104232"/>
                      <a:pt x="143441" y="81914"/>
                    </a:cubicBezTo>
                    <a:cubicBezTo>
                      <a:pt x="232568" y="59596"/>
                      <a:pt x="173174" y="13215"/>
                      <a:pt x="173174" y="13215"/>
                    </a:cubicBezTo>
                    <a:cubicBezTo>
                      <a:pt x="173174" y="13215"/>
                      <a:pt x="171284" y="-16518"/>
                      <a:pt x="212140" y="13215"/>
                    </a:cubicBezTo>
                    <a:cubicBezTo>
                      <a:pt x="252996" y="42948"/>
                      <a:pt x="362478" y="117172"/>
                      <a:pt x="369893" y="117172"/>
                    </a:cubicBezTo>
                    <a:cubicBezTo>
                      <a:pt x="377308" y="117172"/>
                      <a:pt x="928571" y="406725"/>
                      <a:pt x="928571" y="406725"/>
                    </a:cubicBezTo>
                    <a:lnTo>
                      <a:pt x="928571" y="690681"/>
                    </a:lnTo>
                    <a:lnTo>
                      <a:pt x="768928" y="789040"/>
                    </a:lnTo>
                    <a:lnTo>
                      <a:pt x="575917" y="703693"/>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CA36FCA4-3B56-B1BD-88B4-4DBF3420325C}"/>
                  </a:ext>
                </a:extLst>
              </p:cNvPr>
              <p:cNvSpPr/>
              <p:nvPr/>
            </p:nvSpPr>
            <p:spPr>
              <a:xfrm>
                <a:off x="7606939" y="3977243"/>
                <a:ext cx="1018997" cy="840213"/>
              </a:xfrm>
              <a:custGeom>
                <a:avLst/>
                <a:gdLst>
                  <a:gd name="connsiteX0" fmla="*/ 746092 w 1018997"/>
                  <a:gd name="connsiteY0" fmla="*/ 839872 h 840213"/>
                  <a:gd name="connsiteX1" fmla="*/ 311799 w 1018997"/>
                  <a:gd name="connsiteY1" fmla="*/ 587467 h 840213"/>
                  <a:gd name="connsiteX2" fmla="*/ 0 w 1018997"/>
                  <a:gd name="connsiteY2" fmla="*/ 405578 h 840213"/>
                  <a:gd name="connsiteX3" fmla="*/ 92834 w 1018997"/>
                  <a:gd name="connsiteY3" fmla="*/ 352654 h 840213"/>
                  <a:gd name="connsiteX4" fmla="*/ 136453 w 1018997"/>
                  <a:gd name="connsiteY4" fmla="*/ 316451 h 840213"/>
                  <a:gd name="connsiteX5" fmla="*/ 258003 w 1018997"/>
                  <a:gd name="connsiteY5" fmla="*/ 263528 h 840213"/>
                  <a:gd name="connsiteX6" fmla="*/ 165168 w 1018997"/>
                  <a:gd name="connsiteY6" fmla="*/ 69571 h 840213"/>
                  <a:gd name="connsiteX7" fmla="*/ 258875 w 1018997"/>
                  <a:gd name="connsiteY7" fmla="*/ 0 h 840213"/>
                  <a:gd name="connsiteX8" fmla="*/ 303438 w 1018997"/>
                  <a:gd name="connsiteY8" fmla="*/ 0 h 840213"/>
                  <a:gd name="connsiteX9" fmla="*/ 1018998 w 1018997"/>
                  <a:gd name="connsiteY9" fmla="*/ 279376 h 840213"/>
                  <a:gd name="connsiteX10" fmla="*/ 746165 w 1018997"/>
                  <a:gd name="connsiteY10" fmla="*/ 839944 h 840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997" h="840213">
                    <a:moveTo>
                      <a:pt x="746092" y="839872"/>
                    </a:moveTo>
                    <a:cubicBezTo>
                      <a:pt x="749800" y="850994"/>
                      <a:pt x="311799" y="587467"/>
                      <a:pt x="311799" y="587467"/>
                    </a:cubicBezTo>
                    <a:cubicBezTo>
                      <a:pt x="311799" y="587467"/>
                      <a:pt x="0" y="427823"/>
                      <a:pt x="0" y="405578"/>
                    </a:cubicBezTo>
                    <a:cubicBezTo>
                      <a:pt x="0" y="383333"/>
                      <a:pt x="40856" y="352654"/>
                      <a:pt x="92834" y="352654"/>
                    </a:cubicBezTo>
                    <a:cubicBezTo>
                      <a:pt x="144813" y="352654"/>
                      <a:pt x="140160" y="349892"/>
                      <a:pt x="136453" y="316451"/>
                    </a:cubicBezTo>
                    <a:cubicBezTo>
                      <a:pt x="132745" y="283010"/>
                      <a:pt x="228342" y="264473"/>
                      <a:pt x="258003" y="263528"/>
                    </a:cubicBezTo>
                    <a:cubicBezTo>
                      <a:pt x="287663" y="262582"/>
                      <a:pt x="155936" y="100177"/>
                      <a:pt x="165168" y="69571"/>
                    </a:cubicBezTo>
                    <a:cubicBezTo>
                      <a:pt x="174401" y="38966"/>
                      <a:pt x="188359" y="12940"/>
                      <a:pt x="258875" y="0"/>
                    </a:cubicBezTo>
                    <a:lnTo>
                      <a:pt x="303438" y="0"/>
                    </a:lnTo>
                    <a:cubicBezTo>
                      <a:pt x="303438" y="0"/>
                      <a:pt x="970727" y="275595"/>
                      <a:pt x="1018998" y="279376"/>
                    </a:cubicBezTo>
                    <a:lnTo>
                      <a:pt x="746165" y="839944"/>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88FA8C8-327F-DAA0-72C4-F9AC01F31486}"/>
                  </a:ext>
                </a:extLst>
              </p:cNvPr>
              <p:cNvSpPr/>
              <p:nvPr/>
            </p:nvSpPr>
            <p:spPr>
              <a:xfrm>
                <a:off x="7966099" y="4127478"/>
                <a:ext cx="1319420" cy="1028915"/>
              </a:xfrm>
              <a:custGeom>
                <a:avLst/>
                <a:gdLst>
                  <a:gd name="connsiteX0" fmla="*/ 1319420 w 1319420"/>
                  <a:gd name="connsiteY0" fmla="*/ 241895 h 1028915"/>
                  <a:gd name="connsiteX1" fmla="*/ 450761 w 1319420"/>
                  <a:gd name="connsiteY1" fmla="*/ 4320 h 1028915"/>
                  <a:gd name="connsiteX2" fmla="*/ 242846 w 1319420"/>
                  <a:gd name="connsiteY2" fmla="*/ 71129 h 1028915"/>
                  <a:gd name="connsiteX3" fmla="*/ 313363 w 1319420"/>
                  <a:gd name="connsiteY3" fmla="*/ 241895 h 1028915"/>
                  <a:gd name="connsiteX4" fmla="*/ 31225 w 1319420"/>
                  <a:gd name="connsiteY4" fmla="*/ 401538 h 1028915"/>
                  <a:gd name="connsiteX5" fmla="*/ 224236 w 1319420"/>
                  <a:gd name="connsiteY5" fmla="*/ 646528 h 1028915"/>
                  <a:gd name="connsiteX6" fmla="*/ 1159704 w 1319420"/>
                  <a:gd name="connsiteY6" fmla="*/ 1028915 h 1028915"/>
                  <a:gd name="connsiteX7" fmla="*/ 1319348 w 1319420"/>
                  <a:gd name="connsiteY7" fmla="*/ 241895 h 10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9420" h="1028915">
                    <a:moveTo>
                      <a:pt x="1319420" y="241895"/>
                    </a:moveTo>
                    <a:lnTo>
                      <a:pt x="450761" y="4320"/>
                    </a:lnTo>
                    <a:cubicBezTo>
                      <a:pt x="450761" y="4320"/>
                      <a:pt x="172330" y="-25413"/>
                      <a:pt x="242846" y="71129"/>
                    </a:cubicBezTo>
                    <a:cubicBezTo>
                      <a:pt x="313363" y="167671"/>
                      <a:pt x="376464" y="230772"/>
                      <a:pt x="313363" y="241895"/>
                    </a:cubicBezTo>
                    <a:cubicBezTo>
                      <a:pt x="250262" y="253017"/>
                      <a:pt x="-106100" y="212162"/>
                      <a:pt x="31225" y="401538"/>
                    </a:cubicBezTo>
                    <a:cubicBezTo>
                      <a:pt x="168550" y="590914"/>
                      <a:pt x="224236" y="646528"/>
                      <a:pt x="224236" y="646528"/>
                    </a:cubicBezTo>
                    <a:lnTo>
                      <a:pt x="1159704" y="1028915"/>
                    </a:lnTo>
                    <a:lnTo>
                      <a:pt x="1319348" y="241895"/>
                    </a:lnTo>
                    <a:close/>
                  </a:path>
                </a:pathLst>
              </a:custGeom>
              <a:solidFill>
                <a:srgbClr val="8C8C8C"/>
              </a:solidFill>
              <a:ln w="7252" cap="flat">
                <a:solidFill>
                  <a:srgbClr val="BFBFB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97816278-4BAB-E68E-4E95-5EB4CC186E3E}"/>
                  </a:ext>
                </a:extLst>
              </p:cNvPr>
              <p:cNvSpPr/>
              <p:nvPr/>
            </p:nvSpPr>
            <p:spPr>
              <a:xfrm>
                <a:off x="8759482" y="4322919"/>
                <a:ext cx="833401" cy="833401"/>
              </a:xfrm>
              <a:custGeom>
                <a:avLst/>
                <a:gdLst>
                  <a:gd name="connsiteX0" fmla="*/ 833401 w 833401"/>
                  <a:gd name="connsiteY0" fmla="*/ 416701 h 833401"/>
                  <a:gd name="connsiteX1" fmla="*/ 416701 w 833401"/>
                  <a:gd name="connsiteY1" fmla="*/ 833401 h 833401"/>
                  <a:gd name="connsiteX2" fmla="*/ 0 w 833401"/>
                  <a:gd name="connsiteY2" fmla="*/ 416701 h 833401"/>
                  <a:gd name="connsiteX3" fmla="*/ 416701 w 833401"/>
                  <a:gd name="connsiteY3" fmla="*/ 0 h 833401"/>
                  <a:gd name="connsiteX4" fmla="*/ 833401 w 833401"/>
                  <a:gd name="connsiteY4" fmla="*/ 416701 h 8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401" h="833401">
                    <a:moveTo>
                      <a:pt x="833401" y="416701"/>
                    </a:moveTo>
                    <a:cubicBezTo>
                      <a:pt x="833401" y="646838"/>
                      <a:pt x="646838" y="833401"/>
                      <a:pt x="416701" y="833401"/>
                    </a:cubicBezTo>
                    <a:cubicBezTo>
                      <a:pt x="186563" y="833401"/>
                      <a:pt x="0" y="646838"/>
                      <a:pt x="0" y="416701"/>
                    </a:cubicBezTo>
                    <a:cubicBezTo>
                      <a:pt x="0" y="186563"/>
                      <a:pt x="186563" y="0"/>
                      <a:pt x="416701" y="0"/>
                    </a:cubicBezTo>
                    <a:cubicBezTo>
                      <a:pt x="646838" y="0"/>
                      <a:pt x="833401" y="186563"/>
                      <a:pt x="833401" y="416701"/>
                    </a:cubicBezTo>
                    <a:close/>
                  </a:path>
                </a:pathLst>
              </a:custGeom>
              <a:solidFill>
                <a:srgbClr val="595959"/>
              </a:solidFill>
              <a:ln w="7252" cap="flat">
                <a:solidFill>
                  <a:srgbClr val="BFBFBF"/>
                </a:solidFill>
                <a:prstDash val="solid"/>
                <a:miter/>
              </a:ln>
            </p:spPr>
            <p:txBody>
              <a:bodyPr rtlCol="0" anchor="ctr"/>
              <a:lstStyle/>
              <a:p>
                <a:endParaRPr lang="en-IN"/>
              </a:p>
            </p:txBody>
          </p:sp>
        </p:grpSp>
        <p:grpSp>
          <p:nvGrpSpPr>
            <p:cNvPr id="14" name="Graphic 2">
              <a:extLst>
                <a:ext uri="{FF2B5EF4-FFF2-40B4-BE49-F238E27FC236}">
                  <a16:creationId xmlns:a16="http://schemas.microsoft.com/office/drawing/2014/main" id="{E79B78F4-8FA6-B599-08EF-FEC0C672DF25}"/>
                </a:ext>
              </a:extLst>
            </p:cNvPr>
            <p:cNvGrpSpPr/>
            <p:nvPr/>
          </p:nvGrpSpPr>
          <p:grpSpPr>
            <a:xfrm>
              <a:off x="8116402" y="4090360"/>
              <a:ext cx="480746" cy="778660"/>
              <a:chOff x="8116402" y="4090360"/>
              <a:chExt cx="480746" cy="778660"/>
            </a:xfrm>
            <a:solidFill>
              <a:srgbClr val="4D4450"/>
            </a:solidFill>
          </p:grpSpPr>
          <p:sp>
            <p:nvSpPr>
              <p:cNvPr id="15" name="Freeform: Shape 14">
                <a:extLst>
                  <a:ext uri="{FF2B5EF4-FFF2-40B4-BE49-F238E27FC236}">
                    <a16:creationId xmlns:a16="http://schemas.microsoft.com/office/drawing/2014/main" id="{47CBCD54-168D-3104-D01D-AB790A23C132}"/>
                  </a:ext>
                </a:extLst>
              </p:cNvPr>
              <p:cNvSpPr/>
              <p:nvPr/>
            </p:nvSpPr>
            <p:spPr>
              <a:xfrm>
                <a:off x="8430672" y="4090360"/>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7BB901A1-8A40-128F-50B0-CFC732497BB6}"/>
                  </a:ext>
                </a:extLst>
              </p:cNvPr>
              <p:cNvSpPr/>
              <p:nvPr/>
            </p:nvSpPr>
            <p:spPr>
              <a:xfrm>
                <a:off x="8251764" y="4173599"/>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67DC1E52-8099-84CB-C1C5-08F6101AB72C}"/>
                  </a:ext>
                </a:extLst>
              </p:cNvPr>
              <p:cNvSpPr/>
              <p:nvPr/>
            </p:nvSpPr>
            <p:spPr>
              <a:xfrm>
                <a:off x="8158421" y="4340075"/>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6ED764DF-C78B-12B3-F74F-244C0EA55793}"/>
                  </a:ext>
                </a:extLst>
              </p:cNvPr>
              <p:cNvSpPr/>
              <p:nvPr/>
            </p:nvSpPr>
            <p:spPr>
              <a:xfrm>
                <a:off x="8116402" y="4521310"/>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F2F7300-5862-7DC5-71A4-294872B7E514}"/>
                  </a:ext>
                </a:extLst>
              </p:cNvPr>
              <p:cNvSpPr/>
              <p:nvPr/>
            </p:nvSpPr>
            <p:spPr>
              <a:xfrm>
                <a:off x="8186845" y="4702544"/>
                <a:ext cx="166476" cy="166476"/>
              </a:xfrm>
              <a:custGeom>
                <a:avLst/>
                <a:gdLst>
                  <a:gd name="connsiteX0" fmla="*/ 166477 w 166476"/>
                  <a:gd name="connsiteY0" fmla="*/ 83238 h 166476"/>
                  <a:gd name="connsiteX1" fmla="*/ 83238 w 166476"/>
                  <a:gd name="connsiteY1" fmla="*/ 166477 h 166476"/>
                  <a:gd name="connsiteX2" fmla="*/ 0 w 166476"/>
                  <a:gd name="connsiteY2" fmla="*/ 83238 h 166476"/>
                  <a:gd name="connsiteX3" fmla="*/ 83238 w 166476"/>
                  <a:gd name="connsiteY3" fmla="*/ 0 h 166476"/>
                  <a:gd name="connsiteX4" fmla="*/ 166477 w 166476"/>
                  <a:gd name="connsiteY4" fmla="*/ 83238 h 1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6" h="166476">
                    <a:moveTo>
                      <a:pt x="166477" y="83238"/>
                    </a:moveTo>
                    <a:cubicBezTo>
                      <a:pt x="166477" y="129210"/>
                      <a:pt x="129210" y="166477"/>
                      <a:pt x="83238" y="166477"/>
                    </a:cubicBezTo>
                    <a:cubicBezTo>
                      <a:pt x="37267" y="166477"/>
                      <a:pt x="0" y="129210"/>
                      <a:pt x="0" y="83238"/>
                    </a:cubicBezTo>
                    <a:cubicBezTo>
                      <a:pt x="0" y="37267"/>
                      <a:pt x="37267" y="0"/>
                      <a:pt x="83238" y="0"/>
                    </a:cubicBezTo>
                    <a:cubicBezTo>
                      <a:pt x="129210" y="0"/>
                      <a:pt x="166477" y="37267"/>
                      <a:pt x="166477" y="83238"/>
                    </a:cubicBezTo>
                    <a:close/>
                  </a:path>
                </a:pathLst>
              </a:custGeom>
              <a:solidFill>
                <a:srgbClr val="4D4450"/>
              </a:solidFill>
              <a:ln w="7252" cap="flat">
                <a:noFill/>
                <a:prstDash val="solid"/>
                <a:miter/>
              </a:ln>
            </p:spPr>
            <p:txBody>
              <a:bodyPr rtlCol="0" anchor="ctr"/>
              <a:lstStyle/>
              <a:p>
                <a:endParaRPr lang="en-IN"/>
              </a:p>
            </p:txBody>
          </p:sp>
        </p:grpSp>
        <p:grpSp>
          <p:nvGrpSpPr>
            <p:cNvPr id="20" name="Graphic 2">
              <a:extLst>
                <a:ext uri="{FF2B5EF4-FFF2-40B4-BE49-F238E27FC236}">
                  <a16:creationId xmlns:a16="http://schemas.microsoft.com/office/drawing/2014/main" id="{AE8AC917-C1AC-099B-B2F6-F683472E79FA}"/>
                </a:ext>
              </a:extLst>
            </p:cNvPr>
            <p:cNvGrpSpPr/>
            <p:nvPr/>
          </p:nvGrpSpPr>
          <p:grpSpPr>
            <a:xfrm>
              <a:off x="8452481" y="4123074"/>
              <a:ext cx="122858" cy="101049"/>
              <a:chOff x="8452481" y="4123074"/>
              <a:chExt cx="122858" cy="101049"/>
            </a:xfrm>
            <a:solidFill>
              <a:srgbClr val="FD504F"/>
            </a:solidFill>
          </p:grpSpPr>
          <p:sp>
            <p:nvSpPr>
              <p:cNvPr id="21" name="Freeform: Shape 20">
                <a:extLst>
                  <a:ext uri="{FF2B5EF4-FFF2-40B4-BE49-F238E27FC236}">
                    <a16:creationId xmlns:a16="http://schemas.microsoft.com/office/drawing/2014/main" id="{D3D594FD-46C0-05AB-F9AA-12720975D810}"/>
                  </a:ext>
                </a:extLst>
              </p:cNvPr>
              <p:cNvSpPr/>
              <p:nvPr/>
            </p:nvSpPr>
            <p:spPr>
              <a:xfrm>
                <a:off x="8452481" y="4191119"/>
                <a:ext cx="33004" cy="33004"/>
              </a:xfrm>
              <a:custGeom>
                <a:avLst/>
                <a:gdLst>
                  <a:gd name="connsiteX0" fmla="*/ 33005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5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5" y="16502"/>
                    </a:moveTo>
                    <a:cubicBezTo>
                      <a:pt x="33005" y="25616"/>
                      <a:pt x="25616" y="33005"/>
                      <a:pt x="16502" y="33005"/>
                    </a:cubicBezTo>
                    <a:cubicBezTo>
                      <a:pt x="7388" y="33005"/>
                      <a:pt x="0" y="25616"/>
                      <a:pt x="0" y="16502"/>
                    </a:cubicBezTo>
                    <a:cubicBezTo>
                      <a:pt x="0" y="7388"/>
                      <a:pt x="7389" y="0"/>
                      <a:pt x="16502" y="0"/>
                    </a:cubicBezTo>
                    <a:cubicBezTo>
                      <a:pt x="25616" y="0"/>
                      <a:pt x="33005" y="7388"/>
                      <a:pt x="33005" y="16502"/>
                    </a:cubicBezTo>
                    <a:close/>
                  </a:path>
                </a:pathLst>
              </a:custGeom>
              <a:solidFill>
                <a:srgbClr val="FD504F"/>
              </a:solidFill>
              <a:ln w="7252"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E1453E2-781E-778D-45D1-11EA40D78255}"/>
                  </a:ext>
                </a:extLst>
              </p:cNvPr>
              <p:cNvSpPr/>
              <p:nvPr/>
            </p:nvSpPr>
            <p:spPr>
              <a:xfrm>
                <a:off x="8482433" y="4167565"/>
                <a:ext cx="33004" cy="33004"/>
              </a:xfrm>
              <a:custGeom>
                <a:avLst/>
                <a:gdLst>
                  <a:gd name="connsiteX0" fmla="*/ 33005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5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5" y="16502"/>
                    </a:moveTo>
                    <a:cubicBezTo>
                      <a:pt x="33005" y="25616"/>
                      <a:pt x="25616" y="33005"/>
                      <a:pt x="16502" y="33005"/>
                    </a:cubicBezTo>
                    <a:cubicBezTo>
                      <a:pt x="7388" y="33005"/>
                      <a:pt x="0" y="25616"/>
                      <a:pt x="0" y="16502"/>
                    </a:cubicBezTo>
                    <a:cubicBezTo>
                      <a:pt x="0" y="7388"/>
                      <a:pt x="7389" y="0"/>
                      <a:pt x="16502" y="0"/>
                    </a:cubicBezTo>
                    <a:cubicBezTo>
                      <a:pt x="25616" y="0"/>
                      <a:pt x="33005" y="7388"/>
                      <a:pt x="33005" y="16502"/>
                    </a:cubicBezTo>
                    <a:close/>
                  </a:path>
                </a:pathLst>
              </a:custGeom>
              <a:solidFill>
                <a:srgbClr val="FD504F"/>
              </a:solidFill>
              <a:ln w="7252"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B7C06411-B0C6-6734-5D22-5C9308282458}"/>
                  </a:ext>
                </a:extLst>
              </p:cNvPr>
              <p:cNvSpPr/>
              <p:nvPr/>
            </p:nvSpPr>
            <p:spPr>
              <a:xfrm>
                <a:off x="8512384" y="4146555"/>
                <a:ext cx="33004" cy="33004"/>
              </a:xfrm>
              <a:custGeom>
                <a:avLst/>
                <a:gdLst>
                  <a:gd name="connsiteX0" fmla="*/ 33005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5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5" y="16502"/>
                    </a:moveTo>
                    <a:cubicBezTo>
                      <a:pt x="33005" y="25616"/>
                      <a:pt x="25616" y="33005"/>
                      <a:pt x="16502" y="33005"/>
                    </a:cubicBezTo>
                    <a:cubicBezTo>
                      <a:pt x="7388" y="33005"/>
                      <a:pt x="0" y="25616"/>
                      <a:pt x="0" y="16502"/>
                    </a:cubicBezTo>
                    <a:cubicBezTo>
                      <a:pt x="0" y="7388"/>
                      <a:pt x="7389" y="0"/>
                      <a:pt x="16502" y="0"/>
                    </a:cubicBezTo>
                    <a:cubicBezTo>
                      <a:pt x="25616" y="0"/>
                      <a:pt x="33005" y="7388"/>
                      <a:pt x="33005" y="16502"/>
                    </a:cubicBezTo>
                    <a:close/>
                  </a:path>
                </a:pathLst>
              </a:custGeom>
              <a:solidFill>
                <a:srgbClr val="FD504F"/>
              </a:solidFill>
              <a:ln w="7252"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C05240CE-8BD9-76E7-47C1-E7999BD1F9F0}"/>
                  </a:ext>
                </a:extLst>
              </p:cNvPr>
              <p:cNvSpPr/>
              <p:nvPr/>
            </p:nvSpPr>
            <p:spPr>
              <a:xfrm>
                <a:off x="8542335" y="4123074"/>
                <a:ext cx="33004" cy="33004"/>
              </a:xfrm>
              <a:custGeom>
                <a:avLst/>
                <a:gdLst>
                  <a:gd name="connsiteX0" fmla="*/ 33004 w 33004"/>
                  <a:gd name="connsiteY0" fmla="*/ 16502 h 33004"/>
                  <a:gd name="connsiteX1" fmla="*/ 16502 w 33004"/>
                  <a:gd name="connsiteY1" fmla="*/ 33005 h 33004"/>
                  <a:gd name="connsiteX2" fmla="*/ 0 w 33004"/>
                  <a:gd name="connsiteY2" fmla="*/ 16502 h 33004"/>
                  <a:gd name="connsiteX3" fmla="*/ 16502 w 33004"/>
                  <a:gd name="connsiteY3" fmla="*/ 0 h 33004"/>
                  <a:gd name="connsiteX4" fmla="*/ 33004 w 33004"/>
                  <a:gd name="connsiteY4" fmla="*/ 16502 h 3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4" h="33004">
                    <a:moveTo>
                      <a:pt x="33004" y="16502"/>
                    </a:moveTo>
                    <a:cubicBezTo>
                      <a:pt x="33004" y="25616"/>
                      <a:pt x="25616" y="33005"/>
                      <a:pt x="16502" y="33005"/>
                    </a:cubicBezTo>
                    <a:cubicBezTo>
                      <a:pt x="7388" y="33005"/>
                      <a:pt x="0" y="25616"/>
                      <a:pt x="0" y="16502"/>
                    </a:cubicBezTo>
                    <a:cubicBezTo>
                      <a:pt x="0" y="7388"/>
                      <a:pt x="7388" y="0"/>
                      <a:pt x="16502" y="0"/>
                    </a:cubicBezTo>
                    <a:cubicBezTo>
                      <a:pt x="25616" y="0"/>
                      <a:pt x="33004" y="7388"/>
                      <a:pt x="33004" y="16502"/>
                    </a:cubicBezTo>
                    <a:close/>
                  </a:path>
                </a:pathLst>
              </a:custGeom>
              <a:solidFill>
                <a:srgbClr val="FD504F"/>
              </a:solidFill>
              <a:ln w="7252" cap="flat">
                <a:noFill/>
                <a:prstDash val="solid"/>
                <a:miter/>
              </a:ln>
            </p:spPr>
            <p:txBody>
              <a:bodyPr rtlCol="0" anchor="ctr"/>
              <a:lstStyle/>
              <a:p>
                <a:endParaRPr lang="en-IN"/>
              </a:p>
            </p:txBody>
          </p:sp>
        </p:grpSp>
        <p:sp>
          <p:nvSpPr>
            <p:cNvPr id="25" name="Freeform: Shape 24">
              <a:extLst>
                <a:ext uri="{FF2B5EF4-FFF2-40B4-BE49-F238E27FC236}">
                  <a16:creationId xmlns:a16="http://schemas.microsoft.com/office/drawing/2014/main" id="{6BAC0E00-E4BC-C48B-DF00-C4406CB2C1FD}"/>
                </a:ext>
              </a:extLst>
            </p:cNvPr>
            <p:cNvSpPr/>
            <p:nvPr/>
          </p:nvSpPr>
          <p:spPr>
            <a:xfrm>
              <a:off x="8076709" y="3191968"/>
              <a:ext cx="516586" cy="516586"/>
            </a:xfrm>
            <a:custGeom>
              <a:avLst/>
              <a:gdLst>
                <a:gd name="connsiteX0" fmla="*/ 516587 w 516586"/>
                <a:gd name="connsiteY0" fmla="*/ 258293 h 516586"/>
                <a:gd name="connsiteX1" fmla="*/ 258293 w 516586"/>
                <a:gd name="connsiteY1" fmla="*/ 516587 h 516586"/>
                <a:gd name="connsiteX2" fmla="*/ 0 w 516586"/>
                <a:gd name="connsiteY2" fmla="*/ 258293 h 516586"/>
                <a:gd name="connsiteX3" fmla="*/ 258293 w 516586"/>
                <a:gd name="connsiteY3" fmla="*/ 0 h 516586"/>
                <a:gd name="connsiteX4" fmla="*/ 516587 w 516586"/>
                <a:gd name="connsiteY4" fmla="*/ 258293 h 5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86" h="516586">
                  <a:moveTo>
                    <a:pt x="516587" y="258293"/>
                  </a:moveTo>
                  <a:cubicBezTo>
                    <a:pt x="516587" y="400945"/>
                    <a:pt x="400945" y="516587"/>
                    <a:pt x="258293" y="516587"/>
                  </a:cubicBezTo>
                  <a:cubicBezTo>
                    <a:pt x="115642" y="516587"/>
                    <a:pt x="0" y="400945"/>
                    <a:pt x="0" y="258293"/>
                  </a:cubicBezTo>
                  <a:cubicBezTo>
                    <a:pt x="0" y="115642"/>
                    <a:pt x="115642" y="0"/>
                    <a:pt x="258293" y="0"/>
                  </a:cubicBezTo>
                  <a:cubicBezTo>
                    <a:pt x="400945" y="0"/>
                    <a:pt x="516587" y="115642"/>
                    <a:pt x="516587" y="258293"/>
                  </a:cubicBezTo>
                  <a:close/>
                </a:path>
              </a:pathLst>
            </a:custGeom>
            <a:solidFill>
              <a:srgbClr val="4D4450"/>
            </a:solidFill>
            <a:ln w="7252" cap="flat">
              <a:noFill/>
              <a:prstDash val="solid"/>
              <a:miter/>
            </a:ln>
          </p:spPr>
          <p:txBody>
            <a:bodyPr rtlCol="0" anchor="ctr"/>
            <a:lstStyle/>
            <a:p>
              <a:endParaRPr lang="en-IN"/>
            </a:p>
          </p:txBody>
        </p:sp>
        <p:grpSp>
          <p:nvGrpSpPr>
            <p:cNvPr id="26" name="Graphic 2">
              <a:extLst>
                <a:ext uri="{FF2B5EF4-FFF2-40B4-BE49-F238E27FC236}">
                  <a16:creationId xmlns:a16="http://schemas.microsoft.com/office/drawing/2014/main" id="{D82650F0-CA9F-575C-AE2B-499A8949D981}"/>
                </a:ext>
              </a:extLst>
            </p:cNvPr>
            <p:cNvGrpSpPr/>
            <p:nvPr/>
          </p:nvGrpSpPr>
          <p:grpSpPr>
            <a:xfrm>
              <a:off x="8144463" y="3293671"/>
              <a:ext cx="381079" cy="313252"/>
              <a:chOff x="8144463" y="3293671"/>
              <a:chExt cx="381079" cy="313252"/>
            </a:xfrm>
            <a:solidFill>
              <a:srgbClr val="FD504F"/>
            </a:solidFill>
          </p:grpSpPr>
          <p:sp>
            <p:nvSpPr>
              <p:cNvPr id="27" name="Freeform: Shape 26">
                <a:extLst>
                  <a:ext uri="{FF2B5EF4-FFF2-40B4-BE49-F238E27FC236}">
                    <a16:creationId xmlns:a16="http://schemas.microsoft.com/office/drawing/2014/main" id="{AD92067A-3091-318C-3590-72A082123ABF}"/>
                  </a:ext>
                </a:extLst>
              </p:cNvPr>
              <p:cNvSpPr/>
              <p:nvPr/>
            </p:nvSpPr>
            <p:spPr>
              <a:xfrm>
                <a:off x="8144463" y="3504711"/>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1A9E8623-50AE-99A8-00EA-7C2A227CD950}"/>
                  </a:ext>
                </a:extLst>
              </p:cNvPr>
              <p:cNvSpPr/>
              <p:nvPr/>
            </p:nvSpPr>
            <p:spPr>
              <a:xfrm>
                <a:off x="8237443" y="3431796"/>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3ECCCED-9239-57A8-4AC5-2F7517D637DD}"/>
                  </a:ext>
                </a:extLst>
              </p:cNvPr>
              <p:cNvSpPr/>
              <p:nvPr/>
            </p:nvSpPr>
            <p:spPr>
              <a:xfrm>
                <a:off x="8330423" y="3366586"/>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B21973E2-09DB-1105-72DB-7F5147AB6B47}"/>
                  </a:ext>
                </a:extLst>
              </p:cNvPr>
              <p:cNvSpPr/>
              <p:nvPr/>
            </p:nvSpPr>
            <p:spPr>
              <a:xfrm>
                <a:off x="8423330" y="3293671"/>
                <a:ext cx="102212" cy="102212"/>
              </a:xfrm>
              <a:custGeom>
                <a:avLst/>
                <a:gdLst>
                  <a:gd name="connsiteX0" fmla="*/ 102212 w 102212"/>
                  <a:gd name="connsiteY0" fmla="*/ 51106 h 102212"/>
                  <a:gd name="connsiteX1" fmla="*/ 51106 w 102212"/>
                  <a:gd name="connsiteY1" fmla="*/ 102212 h 102212"/>
                  <a:gd name="connsiteX2" fmla="*/ 0 w 102212"/>
                  <a:gd name="connsiteY2" fmla="*/ 51106 h 102212"/>
                  <a:gd name="connsiteX3" fmla="*/ 51106 w 102212"/>
                  <a:gd name="connsiteY3" fmla="*/ 0 h 102212"/>
                  <a:gd name="connsiteX4" fmla="*/ 102212 w 102212"/>
                  <a:gd name="connsiteY4" fmla="*/ 51106 h 10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2" h="102212">
                    <a:moveTo>
                      <a:pt x="102212" y="51106"/>
                    </a:moveTo>
                    <a:cubicBezTo>
                      <a:pt x="102212" y="79331"/>
                      <a:pt x="79331" y="102212"/>
                      <a:pt x="51106" y="102212"/>
                    </a:cubicBezTo>
                    <a:cubicBezTo>
                      <a:pt x="22881" y="102212"/>
                      <a:pt x="0" y="79331"/>
                      <a:pt x="0" y="51106"/>
                    </a:cubicBezTo>
                    <a:cubicBezTo>
                      <a:pt x="0" y="22881"/>
                      <a:pt x="22881" y="0"/>
                      <a:pt x="51106" y="0"/>
                    </a:cubicBezTo>
                    <a:cubicBezTo>
                      <a:pt x="79331" y="0"/>
                      <a:pt x="102212" y="22881"/>
                      <a:pt x="102212" y="51106"/>
                    </a:cubicBezTo>
                    <a:close/>
                  </a:path>
                </a:pathLst>
              </a:custGeom>
              <a:solidFill>
                <a:srgbClr val="FD504F"/>
              </a:solidFill>
              <a:ln w="7252" cap="flat">
                <a:noFill/>
                <a:prstDash val="solid"/>
                <a:miter/>
              </a:ln>
            </p:spPr>
            <p:txBody>
              <a:bodyPr rtlCol="0" anchor="ctr"/>
              <a:lstStyle/>
              <a:p>
                <a:endParaRPr lang="en-IN"/>
              </a:p>
            </p:txBody>
          </p:sp>
        </p:grpSp>
        <p:sp>
          <p:nvSpPr>
            <p:cNvPr id="31" name="Freeform: Shape 30">
              <a:extLst>
                <a:ext uri="{FF2B5EF4-FFF2-40B4-BE49-F238E27FC236}">
                  <a16:creationId xmlns:a16="http://schemas.microsoft.com/office/drawing/2014/main" id="{07928388-1D41-1B6C-982C-94B3F019AB37}"/>
                </a:ext>
              </a:extLst>
            </p:cNvPr>
            <p:cNvSpPr/>
            <p:nvPr/>
          </p:nvSpPr>
          <p:spPr>
            <a:xfrm>
              <a:off x="8410390" y="3732908"/>
              <a:ext cx="83892" cy="334698"/>
            </a:xfrm>
            <a:custGeom>
              <a:avLst/>
              <a:gdLst>
                <a:gd name="connsiteX0" fmla="*/ 83893 w 83892"/>
                <a:gd name="connsiteY0" fmla="*/ 334698 h 334698"/>
                <a:gd name="connsiteX1" fmla="*/ 0 w 83892"/>
                <a:gd name="connsiteY1" fmla="*/ 0 h 334698"/>
              </a:gdLst>
              <a:ahLst/>
              <a:cxnLst>
                <a:cxn ang="0">
                  <a:pos x="connsiteX0" y="connsiteY0"/>
                </a:cxn>
                <a:cxn ang="0">
                  <a:pos x="connsiteX1" y="connsiteY1"/>
                </a:cxn>
              </a:cxnLst>
              <a:rect l="l" t="t" r="r" b="b"/>
              <a:pathLst>
                <a:path w="83892" h="334698">
                  <a:moveTo>
                    <a:pt x="83893" y="334698"/>
                  </a:moveTo>
                  <a:lnTo>
                    <a:pt x="0" y="0"/>
                  </a:lnTo>
                </a:path>
              </a:pathLst>
            </a:custGeom>
            <a:ln w="12700" cap="flat">
              <a:solidFill>
                <a:srgbClr val="4D4450"/>
              </a:solidFill>
              <a:prstDash val="solid"/>
              <a:miter/>
              <a:tailEnd type="triangle"/>
            </a:ln>
          </p:spPr>
          <p:txBody>
            <a:bodyPr rtlCol="0" anchor="ctr"/>
            <a:lstStyle/>
            <a:p>
              <a:endParaRPr lang="en-IN"/>
            </a:p>
          </p:txBody>
        </p:sp>
        <p:sp>
          <p:nvSpPr>
            <p:cNvPr id="32" name="Freeform: Shape 31">
              <a:extLst>
                <a:ext uri="{FF2B5EF4-FFF2-40B4-BE49-F238E27FC236}">
                  <a16:creationId xmlns:a16="http://schemas.microsoft.com/office/drawing/2014/main" id="{5E132730-1B67-57BB-D582-C01901E58AF9}"/>
                </a:ext>
              </a:extLst>
            </p:cNvPr>
            <p:cNvSpPr/>
            <p:nvPr/>
          </p:nvSpPr>
          <p:spPr>
            <a:xfrm>
              <a:off x="7150182" y="3787867"/>
              <a:ext cx="218382" cy="335207"/>
            </a:xfrm>
            <a:custGeom>
              <a:avLst/>
              <a:gdLst>
                <a:gd name="connsiteX0" fmla="*/ 0 w 218382"/>
                <a:gd name="connsiteY0" fmla="*/ 335207 h 335207"/>
                <a:gd name="connsiteX1" fmla="*/ 218383 w 218382"/>
                <a:gd name="connsiteY1" fmla="*/ 0 h 335207"/>
              </a:gdLst>
              <a:ahLst/>
              <a:cxnLst>
                <a:cxn ang="0">
                  <a:pos x="connsiteX0" y="connsiteY0"/>
                </a:cxn>
                <a:cxn ang="0">
                  <a:pos x="connsiteX1" y="connsiteY1"/>
                </a:cxn>
              </a:cxnLst>
              <a:rect l="l" t="t" r="r" b="b"/>
              <a:pathLst>
                <a:path w="218382" h="335207">
                  <a:moveTo>
                    <a:pt x="0" y="335207"/>
                  </a:moveTo>
                  <a:lnTo>
                    <a:pt x="218383" y="0"/>
                  </a:lnTo>
                </a:path>
              </a:pathLst>
            </a:custGeom>
            <a:ln w="12700" cap="flat">
              <a:solidFill>
                <a:srgbClr val="4D4450"/>
              </a:solidFill>
              <a:prstDash val="solid"/>
              <a:miter/>
              <a:headEnd type="triangle"/>
              <a:tailEnd type="triangle"/>
            </a:ln>
          </p:spPr>
          <p:txBody>
            <a:bodyPr rtlCol="0" anchor="ctr"/>
            <a:lstStyle/>
            <a:p>
              <a:endParaRPr lang="en-IN"/>
            </a:p>
          </p:txBody>
        </p:sp>
        <p:sp>
          <p:nvSpPr>
            <p:cNvPr id="33" name="Freeform: Shape 32">
              <a:extLst>
                <a:ext uri="{FF2B5EF4-FFF2-40B4-BE49-F238E27FC236}">
                  <a16:creationId xmlns:a16="http://schemas.microsoft.com/office/drawing/2014/main" id="{EE3C02E7-CF59-1A01-5223-A22A4DB578BB}"/>
                </a:ext>
              </a:extLst>
            </p:cNvPr>
            <p:cNvSpPr/>
            <p:nvPr/>
          </p:nvSpPr>
          <p:spPr>
            <a:xfrm>
              <a:off x="7268025" y="3124505"/>
              <a:ext cx="7269" cy="817626"/>
            </a:xfrm>
            <a:custGeom>
              <a:avLst/>
              <a:gdLst>
                <a:gd name="connsiteX0" fmla="*/ 0 w 7269"/>
                <a:gd name="connsiteY0" fmla="*/ 817626 h 817626"/>
                <a:gd name="connsiteX1" fmla="*/ 0 w 7269"/>
                <a:gd name="connsiteY1" fmla="*/ 0 h 817626"/>
              </a:gdLst>
              <a:ahLst/>
              <a:cxnLst>
                <a:cxn ang="0">
                  <a:pos x="connsiteX0" y="connsiteY0"/>
                </a:cxn>
                <a:cxn ang="0">
                  <a:pos x="connsiteX1" y="connsiteY1"/>
                </a:cxn>
              </a:cxnLst>
              <a:rect l="l" t="t" r="r" b="b"/>
              <a:pathLst>
                <a:path w="7269" h="817626">
                  <a:moveTo>
                    <a:pt x="0" y="817626"/>
                  </a:moveTo>
                  <a:lnTo>
                    <a:pt x="0" y="0"/>
                  </a:lnTo>
                </a:path>
              </a:pathLst>
            </a:custGeom>
            <a:ln w="12700" cap="flat">
              <a:solidFill>
                <a:srgbClr val="4D4450"/>
              </a:solidFill>
              <a:prstDash val="solid"/>
              <a:miter/>
              <a:headEnd type="none"/>
              <a:tailEnd type="triangle"/>
            </a:ln>
          </p:spPr>
          <p:txBody>
            <a:bodyPr rtlCol="0" anchor="ctr"/>
            <a:lstStyle/>
            <a:p>
              <a:endParaRPr lang="en-IN"/>
            </a:p>
          </p:txBody>
        </p:sp>
        <p:sp>
          <p:nvSpPr>
            <p:cNvPr id="34" name="Freeform: Shape 33">
              <a:extLst>
                <a:ext uri="{FF2B5EF4-FFF2-40B4-BE49-F238E27FC236}">
                  <a16:creationId xmlns:a16="http://schemas.microsoft.com/office/drawing/2014/main" id="{E53797CD-598A-D441-9714-8C6D38663360}"/>
                </a:ext>
              </a:extLst>
            </p:cNvPr>
            <p:cNvSpPr/>
            <p:nvPr/>
          </p:nvSpPr>
          <p:spPr>
            <a:xfrm>
              <a:off x="8474436" y="3105676"/>
              <a:ext cx="239028" cy="239101"/>
            </a:xfrm>
            <a:custGeom>
              <a:avLst/>
              <a:gdLst>
                <a:gd name="connsiteX0" fmla="*/ 0 w 239028"/>
                <a:gd name="connsiteY0" fmla="*/ 239101 h 239101"/>
                <a:gd name="connsiteX1" fmla="*/ 239029 w 239028"/>
                <a:gd name="connsiteY1" fmla="*/ 0 h 239101"/>
              </a:gdLst>
              <a:ahLst/>
              <a:cxnLst>
                <a:cxn ang="0">
                  <a:pos x="connsiteX0" y="connsiteY0"/>
                </a:cxn>
                <a:cxn ang="0">
                  <a:pos x="connsiteX1" y="connsiteY1"/>
                </a:cxn>
              </a:cxnLst>
              <a:rect l="l" t="t" r="r" b="b"/>
              <a:pathLst>
                <a:path w="239028" h="239101">
                  <a:moveTo>
                    <a:pt x="0" y="239101"/>
                  </a:moveTo>
                  <a:lnTo>
                    <a:pt x="239029" y="0"/>
                  </a:lnTo>
                </a:path>
              </a:pathLst>
            </a:custGeom>
            <a:ln w="12700" cap="flat">
              <a:solidFill>
                <a:srgbClr val="4D4450"/>
              </a:solidFill>
              <a:prstDash val="solid"/>
              <a:miter/>
              <a:tailEnd type="triangle"/>
            </a:ln>
          </p:spPr>
          <p:txBody>
            <a:bodyPr rtlCol="0" anchor="ctr"/>
            <a:lstStyle/>
            <a:p>
              <a:endParaRPr lang="en-IN"/>
            </a:p>
          </p:txBody>
        </p:sp>
        <p:sp>
          <p:nvSpPr>
            <p:cNvPr id="37" name="TextBox 36">
              <a:extLst>
                <a:ext uri="{FF2B5EF4-FFF2-40B4-BE49-F238E27FC236}">
                  <a16:creationId xmlns:a16="http://schemas.microsoft.com/office/drawing/2014/main" id="{9D68A09F-A0DE-963C-5C9E-49308FF575E4}"/>
                </a:ext>
              </a:extLst>
            </p:cNvPr>
            <p:cNvSpPr txBox="1"/>
            <p:nvPr/>
          </p:nvSpPr>
          <p:spPr>
            <a:xfrm>
              <a:off x="6587393" y="2448139"/>
              <a:ext cx="1361271" cy="276999"/>
            </a:xfrm>
            <a:prstGeom prst="rect">
              <a:avLst/>
            </a:prstGeom>
            <a:noFill/>
          </p:spPr>
          <p:txBody>
            <a:bodyPr wrap="none" rtlCol="0">
              <a:spAutoFit/>
            </a:bodyPr>
            <a:lstStyle/>
            <a:p>
              <a:pPr algn="ctr"/>
              <a:r>
                <a:rPr lang="mk-MK" sz="1200" dirty="0">
                  <a:latin typeface="Roboto Medium" panose="02000000000000000000" pitchFamily="2" charset="0"/>
                  <a:ea typeface="Roboto Medium" panose="02000000000000000000" pitchFamily="2" charset="0"/>
                </a:rPr>
                <a:t>Човечко влакно</a:t>
              </a:r>
              <a:endParaRPr lang="en-IN" sz="1200" dirty="0">
                <a:latin typeface="Roboto Medium" panose="02000000000000000000" pitchFamily="2" charset="0"/>
                <a:ea typeface="Roboto Medium" panose="02000000000000000000" pitchFamily="2" charset="0"/>
              </a:endParaRPr>
            </a:p>
          </p:txBody>
        </p:sp>
        <p:sp>
          <p:nvSpPr>
            <p:cNvPr id="38" name="TextBox 37">
              <a:extLst>
                <a:ext uri="{FF2B5EF4-FFF2-40B4-BE49-F238E27FC236}">
                  <a16:creationId xmlns:a16="http://schemas.microsoft.com/office/drawing/2014/main" id="{2B5333CB-31BB-14B8-147A-0563F4083BE3}"/>
                </a:ext>
              </a:extLst>
            </p:cNvPr>
            <p:cNvSpPr txBox="1"/>
            <p:nvPr/>
          </p:nvSpPr>
          <p:spPr>
            <a:xfrm>
              <a:off x="6882507" y="2663181"/>
              <a:ext cx="753732" cy="246221"/>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50-70 µm</a:t>
              </a:r>
            </a:p>
          </p:txBody>
        </p:sp>
        <p:sp>
          <p:nvSpPr>
            <p:cNvPr id="42" name="TextBox 41">
              <a:extLst>
                <a:ext uri="{FF2B5EF4-FFF2-40B4-BE49-F238E27FC236}">
                  <a16:creationId xmlns:a16="http://schemas.microsoft.com/office/drawing/2014/main" id="{3B71E573-BF14-E0D8-4752-BC5577163654}"/>
                </a:ext>
              </a:extLst>
            </p:cNvPr>
            <p:cNvSpPr txBox="1"/>
            <p:nvPr/>
          </p:nvSpPr>
          <p:spPr>
            <a:xfrm>
              <a:off x="6421651" y="2869557"/>
              <a:ext cx="1675459" cy="246221"/>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a:t>
              </a:r>
              <a:r>
                <a:rPr lang="mk-MK" sz="1000" dirty="0">
                  <a:latin typeface="Open Sans" panose="020B0606030504020204" pitchFamily="34" charset="0"/>
                  <a:ea typeface="Open Sans" panose="020B0606030504020204" pitchFamily="34" charset="0"/>
                  <a:cs typeface="Open Sans" panose="020B0606030504020204" pitchFamily="34" charset="0"/>
                </a:rPr>
                <a:t>микрони</a:t>
              </a:r>
              <a:r>
                <a:rPr lang="en-IN" sz="1000" dirty="0">
                  <a:latin typeface="Open Sans" panose="020B0606030504020204" pitchFamily="34" charset="0"/>
                  <a:ea typeface="Open Sans" panose="020B0606030504020204" pitchFamily="34" charset="0"/>
                  <a:cs typeface="Open Sans" panose="020B0606030504020204" pitchFamily="34" charset="0"/>
                </a:rPr>
                <a:t>) </a:t>
              </a:r>
              <a:r>
                <a:rPr lang="mk-MK" sz="1000" dirty="0">
                  <a:latin typeface="Open Sans" panose="020B0606030504020204" pitchFamily="34" charset="0"/>
                  <a:ea typeface="Open Sans" panose="020B0606030504020204" pitchFamily="34" charset="0"/>
                  <a:cs typeface="Open Sans" panose="020B0606030504020204" pitchFamily="34" charset="0"/>
                </a:rPr>
                <a:t>во дијаметар</a:t>
              </a: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4" name="Group 43">
              <a:extLst>
                <a:ext uri="{FF2B5EF4-FFF2-40B4-BE49-F238E27FC236}">
                  <a16:creationId xmlns:a16="http://schemas.microsoft.com/office/drawing/2014/main" id="{C7ADA466-C20C-2FE1-7095-B28A478DE288}"/>
                </a:ext>
              </a:extLst>
            </p:cNvPr>
            <p:cNvGrpSpPr/>
            <p:nvPr/>
          </p:nvGrpSpPr>
          <p:grpSpPr>
            <a:xfrm>
              <a:off x="8635123" y="2212875"/>
              <a:ext cx="1675459" cy="779129"/>
              <a:chOff x="8635123" y="2212875"/>
              <a:chExt cx="1675459" cy="779129"/>
            </a:xfrm>
          </p:grpSpPr>
          <p:sp>
            <p:nvSpPr>
              <p:cNvPr id="41" name="TextBox 40">
                <a:extLst>
                  <a:ext uri="{FF2B5EF4-FFF2-40B4-BE49-F238E27FC236}">
                    <a16:creationId xmlns:a16="http://schemas.microsoft.com/office/drawing/2014/main" id="{95EADB3E-2A60-B955-EC70-FAF625839632}"/>
                  </a:ext>
                </a:extLst>
              </p:cNvPr>
              <p:cNvSpPr txBox="1"/>
              <p:nvPr/>
            </p:nvSpPr>
            <p:spPr>
              <a:xfrm>
                <a:off x="8635123" y="2438006"/>
                <a:ext cx="1675459" cy="553998"/>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&lt; 2.5 µm </a:t>
                </a:r>
                <a:endParaRPr lang="mk-MK" sz="1000" dirty="0">
                  <a:latin typeface="Open Sans" panose="020B0606030504020204" pitchFamily="34" charset="0"/>
                  <a:ea typeface="Open Sans" panose="020B0606030504020204" pitchFamily="34" charset="0"/>
                  <a:cs typeface="Open Sans" panose="020B0606030504020204" pitchFamily="34" charset="0"/>
                </a:endParaRPr>
              </a:p>
              <a:p>
                <a:pPr algn="ctr"/>
                <a:r>
                  <a:rPr lang="en-IN" sz="1000" dirty="0">
                    <a:latin typeface="Open Sans" panose="020B0606030504020204" pitchFamily="34" charset="0"/>
                    <a:ea typeface="Open Sans" panose="020B0606030504020204" pitchFamily="34" charset="0"/>
                    <a:cs typeface="Open Sans" panose="020B0606030504020204" pitchFamily="34" charset="0"/>
                  </a:rPr>
                  <a:t>(</a:t>
                </a:r>
                <a:r>
                  <a:rPr lang="mk-MK" sz="1000" dirty="0">
                    <a:latin typeface="Open Sans" panose="020B0606030504020204" pitchFamily="34" charset="0"/>
                    <a:ea typeface="Open Sans" panose="020B0606030504020204" pitchFamily="34" charset="0"/>
                    <a:cs typeface="Open Sans" panose="020B0606030504020204" pitchFamily="34" charset="0"/>
                  </a:rPr>
                  <a:t>микрони</a:t>
                </a:r>
                <a:r>
                  <a:rPr lang="en-IN" sz="1000" dirty="0">
                    <a:latin typeface="Open Sans" panose="020B0606030504020204" pitchFamily="34" charset="0"/>
                    <a:ea typeface="Open Sans" panose="020B0606030504020204" pitchFamily="34" charset="0"/>
                    <a:cs typeface="Open Sans" panose="020B0606030504020204" pitchFamily="34" charset="0"/>
                  </a:rPr>
                  <a:t>) </a:t>
                </a:r>
                <a:r>
                  <a:rPr lang="mk-MK" sz="1000" dirty="0">
                    <a:latin typeface="Open Sans" panose="020B0606030504020204" pitchFamily="34" charset="0"/>
                    <a:ea typeface="Open Sans" panose="020B0606030504020204" pitchFamily="34" charset="0"/>
                    <a:cs typeface="Open Sans" panose="020B0606030504020204" pitchFamily="34" charset="0"/>
                  </a:rPr>
                  <a:t>во дијаметар</a:t>
                </a:r>
                <a:endParaRPr lang="en-IN" sz="1000" dirty="0">
                  <a:latin typeface="Open Sans" panose="020B0606030504020204" pitchFamily="34" charset="0"/>
                  <a:ea typeface="Open Sans" panose="020B0606030504020204" pitchFamily="34" charset="0"/>
                  <a:cs typeface="Open Sans" panose="020B0606030504020204" pitchFamily="34" charset="0"/>
                </a:endParaRPr>
              </a:p>
              <a:p>
                <a:pPr algn="ct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3" name="Group 42">
                <a:extLst>
                  <a:ext uri="{FF2B5EF4-FFF2-40B4-BE49-F238E27FC236}">
                    <a16:creationId xmlns:a16="http://schemas.microsoft.com/office/drawing/2014/main" id="{1E8A2577-82FE-4BF9-B423-9507F8A81952}"/>
                  </a:ext>
                </a:extLst>
              </p:cNvPr>
              <p:cNvGrpSpPr/>
              <p:nvPr/>
            </p:nvGrpSpPr>
            <p:grpSpPr>
              <a:xfrm>
                <a:off x="9036249" y="2212875"/>
                <a:ext cx="717290" cy="276999"/>
                <a:chOff x="8958290" y="2143586"/>
                <a:chExt cx="717290" cy="276999"/>
              </a:xfrm>
            </p:grpSpPr>
            <p:sp>
              <p:nvSpPr>
                <p:cNvPr id="39" name="TextBox 38">
                  <a:extLst>
                    <a:ext uri="{FF2B5EF4-FFF2-40B4-BE49-F238E27FC236}">
                      <a16:creationId xmlns:a16="http://schemas.microsoft.com/office/drawing/2014/main" id="{39CBF712-7B2F-FB7A-FF08-E15CD248B101}"/>
                    </a:ext>
                  </a:extLst>
                </p:cNvPr>
                <p:cNvSpPr txBox="1"/>
                <p:nvPr/>
              </p:nvSpPr>
              <p:spPr>
                <a:xfrm>
                  <a:off x="9114208" y="2143586"/>
                  <a:ext cx="561372" cy="276999"/>
                </a:xfrm>
                <a:prstGeom prst="rect">
                  <a:avLst/>
                </a:prstGeom>
                <a:noFill/>
              </p:spPr>
              <p:txBody>
                <a:bodyPr wrap="none" rtlCol="0">
                  <a:spAutoFit/>
                </a:bodyPr>
                <a:lstStyle/>
                <a:p>
                  <a:pPr algn="ctr"/>
                  <a:r>
                    <a:rPr lang="en-IN" sz="1200" dirty="0">
                      <a:latin typeface="Roboto Medium" panose="02000000000000000000" pitchFamily="2" charset="0"/>
                      <a:ea typeface="Roboto Medium" panose="02000000000000000000" pitchFamily="2" charset="0"/>
                    </a:rPr>
                    <a:t>PM</a:t>
                  </a:r>
                  <a:r>
                    <a:rPr lang="en-IN" sz="1200" baseline="-25000" dirty="0">
                      <a:latin typeface="Roboto Medium" panose="02000000000000000000" pitchFamily="2" charset="0"/>
                      <a:ea typeface="Roboto Medium" panose="02000000000000000000" pitchFamily="2" charset="0"/>
                    </a:rPr>
                    <a:t>2.5</a:t>
                  </a:r>
                  <a:endParaRPr lang="en-IN" sz="1200" dirty="0">
                    <a:latin typeface="Roboto Medium" panose="02000000000000000000" pitchFamily="2" charset="0"/>
                    <a:ea typeface="Roboto Medium" panose="02000000000000000000" pitchFamily="2" charset="0"/>
                  </a:endParaRPr>
                </a:p>
              </p:txBody>
            </p:sp>
            <p:sp>
              <p:nvSpPr>
                <p:cNvPr id="36" name="Oval 35">
                  <a:extLst>
                    <a:ext uri="{FF2B5EF4-FFF2-40B4-BE49-F238E27FC236}">
                      <a16:creationId xmlns:a16="http://schemas.microsoft.com/office/drawing/2014/main" id="{68F7F0B7-E5A3-E038-AC4A-9B4767A025B4}"/>
                    </a:ext>
                  </a:extLst>
                </p:cNvPr>
                <p:cNvSpPr/>
                <p:nvPr/>
              </p:nvSpPr>
              <p:spPr>
                <a:xfrm>
                  <a:off x="8958290" y="2204126"/>
                  <a:ext cx="155918" cy="1559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5" name="Group 44">
              <a:extLst>
                <a:ext uri="{FF2B5EF4-FFF2-40B4-BE49-F238E27FC236}">
                  <a16:creationId xmlns:a16="http://schemas.microsoft.com/office/drawing/2014/main" id="{B0C2BD6E-AA7B-697E-A71F-E5EA7588BC19}"/>
                </a:ext>
              </a:extLst>
            </p:cNvPr>
            <p:cNvGrpSpPr/>
            <p:nvPr/>
          </p:nvGrpSpPr>
          <p:grpSpPr>
            <a:xfrm>
              <a:off x="8822868" y="3510369"/>
              <a:ext cx="1675459" cy="791503"/>
              <a:chOff x="8962141" y="3362443"/>
              <a:chExt cx="1675459" cy="791503"/>
            </a:xfrm>
          </p:grpSpPr>
          <p:sp>
            <p:nvSpPr>
              <p:cNvPr id="48" name="TextBox 47">
                <a:extLst>
                  <a:ext uri="{FF2B5EF4-FFF2-40B4-BE49-F238E27FC236}">
                    <a16:creationId xmlns:a16="http://schemas.microsoft.com/office/drawing/2014/main" id="{92C4E42B-B0BA-ACBF-8867-F11378B9C9D1}"/>
                  </a:ext>
                </a:extLst>
              </p:cNvPr>
              <p:cNvSpPr txBox="1"/>
              <p:nvPr/>
            </p:nvSpPr>
            <p:spPr>
              <a:xfrm>
                <a:off x="8962141" y="3599948"/>
                <a:ext cx="1675459" cy="553998"/>
              </a:xfrm>
              <a:prstGeom prst="rect">
                <a:avLst/>
              </a:prstGeom>
              <a:noFill/>
            </p:spPr>
            <p:txBody>
              <a:bodyPr wrap="none" rtlCol="0">
                <a:spAutoFit/>
              </a:bodyP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&lt; 10 µm </a:t>
                </a:r>
                <a:endParaRPr lang="mk-MK" sz="1000" dirty="0">
                  <a:latin typeface="Open Sans" panose="020B0606030504020204" pitchFamily="34" charset="0"/>
                  <a:ea typeface="Open Sans" panose="020B0606030504020204" pitchFamily="34" charset="0"/>
                  <a:cs typeface="Open Sans" panose="020B0606030504020204" pitchFamily="34" charset="0"/>
                </a:endParaRPr>
              </a:p>
              <a:p>
                <a:pPr algn="ctr"/>
                <a:r>
                  <a:rPr lang="en-IN" sz="1000" dirty="0">
                    <a:latin typeface="Open Sans" panose="020B0606030504020204" pitchFamily="34" charset="0"/>
                    <a:ea typeface="Open Sans" panose="020B0606030504020204" pitchFamily="34" charset="0"/>
                    <a:cs typeface="Open Sans" panose="020B0606030504020204" pitchFamily="34" charset="0"/>
                  </a:rPr>
                  <a:t>(</a:t>
                </a:r>
                <a:r>
                  <a:rPr lang="mk-MK" sz="1000" dirty="0">
                    <a:latin typeface="Open Sans" panose="020B0606030504020204" pitchFamily="34" charset="0"/>
                    <a:ea typeface="Open Sans" panose="020B0606030504020204" pitchFamily="34" charset="0"/>
                    <a:cs typeface="Open Sans" panose="020B0606030504020204" pitchFamily="34" charset="0"/>
                  </a:rPr>
                  <a:t>микрони</a:t>
                </a:r>
                <a:r>
                  <a:rPr lang="en-IN" sz="1000" dirty="0">
                    <a:latin typeface="Open Sans" panose="020B0606030504020204" pitchFamily="34" charset="0"/>
                    <a:ea typeface="Open Sans" panose="020B0606030504020204" pitchFamily="34" charset="0"/>
                    <a:cs typeface="Open Sans" panose="020B0606030504020204" pitchFamily="34" charset="0"/>
                  </a:rPr>
                  <a:t>) </a:t>
                </a:r>
                <a:r>
                  <a:rPr lang="mk-MK" sz="1000" dirty="0">
                    <a:latin typeface="Open Sans" panose="020B0606030504020204" pitchFamily="34" charset="0"/>
                    <a:ea typeface="Open Sans" panose="020B0606030504020204" pitchFamily="34" charset="0"/>
                    <a:cs typeface="Open Sans" panose="020B0606030504020204" pitchFamily="34" charset="0"/>
                  </a:rPr>
                  <a:t>во дијаметар</a:t>
                </a:r>
                <a:endParaRPr lang="en-IN" sz="1000" dirty="0">
                  <a:latin typeface="Open Sans" panose="020B0606030504020204" pitchFamily="34" charset="0"/>
                  <a:ea typeface="Open Sans" panose="020B0606030504020204" pitchFamily="34" charset="0"/>
                  <a:cs typeface="Open Sans" panose="020B0606030504020204" pitchFamily="34" charset="0"/>
                </a:endParaRPr>
              </a:p>
              <a:p>
                <a:pPr algn="ct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9" name="Group 48">
                <a:extLst>
                  <a:ext uri="{FF2B5EF4-FFF2-40B4-BE49-F238E27FC236}">
                    <a16:creationId xmlns:a16="http://schemas.microsoft.com/office/drawing/2014/main" id="{E0B28EB8-BD4E-BCA9-4CEA-E58CADC678B9}"/>
                  </a:ext>
                </a:extLst>
              </p:cNvPr>
              <p:cNvGrpSpPr/>
              <p:nvPr/>
            </p:nvGrpSpPr>
            <p:grpSpPr>
              <a:xfrm>
                <a:off x="9363268" y="3362443"/>
                <a:ext cx="702862" cy="276999"/>
                <a:chOff x="8958290" y="2143586"/>
                <a:chExt cx="702862" cy="276999"/>
              </a:xfrm>
            </p:grpSpPr>
            <p:sp>
              <p:nvSpPr>
                <p:cNvPr id="50" name="TextBox 49">
                  <a:extLst>
                    <a:ext uri="{FF2B5EF4-FFF2-40B4-BE49-F238E27FC236}">
                      <a16:creationId xmlns:a16="http://schemas.microsoft.com/office/drawing/2014/main" id="{9361A4B0-D894-4AF1-31CA-1190E43ED5E3}"/>
                    </a:ext>
                  </a:extLst>
                </p:cNvPr>
                <p:cNvSpPr txBox="1"/>
                <p:nvPr/>
              </p:nvSpPr>
              <p:spPr>
                <a:xfrm>
                  <a:off x="9128634" y="2143586"/>
                  <a:ext cx="532518" cy="276999"/>
                </a:xfrm>
                <a:prstGeom prst="rect">
                  <a:avLst/>
                </a:prstGeom>
                <a:noFill/>
              </p:spPr>
              <p:txBody>
                <a:bodyPr wrap="none" rtlCol="0">
                  <a:spAutoFit/>
                </a:bodyPr>
                <a:lstStyle/>
                <a:p>
                  <a:pPr algn="ctr"/>
                  <a:r>
                    <a:rPr lang="en-IN" sz="1200" dirty="0">
                      <a:latin typeface="Roboto Medium" panose="02000000000000000000" pitchFamily="2" charset="0"/>
                      <a:ea typeface="Roboto Medium" panose="02000000000000000000" pitchFamily="2" charset="0"/>
                    </a:rPr>
                    <a:t>PM</a:t>
                  </a:r>
                  <a:r>
                    <a:rPr lang="en-IN" sz="1200" baseline="-25000" dirty="0">
                      <a:latin typeface="Roboto Medium" panose="02000000000000000000" pitchFamily="2" charset="0"/>
                      <a:ea typeface="Roboto Medium" panose="02000000000000000000" pitchFamily="2" charset="0"/>
                    </a:rPr>
                    <a:t>10</a:t>
                  </a:r>
                  <a:endParaRPr lang="en-IN" sz="1200" dirty="0">
                    <a:latin typeface="Roboto Medium" panose="02000000000000000000" pitchFamily="2" charset="0"/>
                    <a:ea typeface="Roboto Medium" panose="02000000000000000000" pitchFamily="2" charset="0"/>
                  </a:endParaRPr>
                </a:p>
              </p:txBody>
            </p:sp>
            <p:sp>
              <p:nvSpPr>
                <p:cNvPr id="51" name="Oval 50">
                  <a:extLst>
                    <a:ext uri="{FF2B5EF4-FFF2-40B4-BE49-F238E27FC236}">
                      <a16:creationId xmlns:a16="http://schemas.microsoft.com/office/drawing/2014/main" id="{C52AE18C-7A5B-DB28-4203-E3EF3343480C}"/>
                    </a:ext>
                  </a:extLst>
                </p:cNvPr>
                <p:cNvSpPr/>
                <p:nvPr/>
              </p:nvSpPr>
              <p:spPr>
                <a:xfrm>
                  <a:off x="8958290" y="2204126"/>
                  <a:ext cx="155918" cy="155918"/>
                </a:xfrm>
                <a:prstGeom prst="ellipse">
                  <a:avLst/>
                </a:prstGeom>
                <a:solidFill>
                  <a:srgbClr val="4D4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54" name="TextBox 53">
            <a:extLst>
              <a:ext uri="{FF2B5EF4-FFF2-40B4-BE49-F238E27FC236}">
                <a16:creationId xmlns:a16="http://schemas.microsoft.com/office/drawing/2014/main" id="{1C71C64A-B213-AE0E-5C60-40BC4BC3B451}"/>
              </a:ext>
            </a:extLst>
          </p:cNvPr>
          <p:cNvSpPr txBox="1"/>
          <p:nvPr/>
        </p:nvSpPr>
        <p:spPr>
          <a:xfrm>
            <a:off x="4311697" y="682379"/>
            <a:ext cx="3568606" cy="584775"/>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ПМ10 ЧЕСТИЧКИ</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55" name="TextBox 54">
            <a:extLst>
              <a:ext uri="{FF2B5EF4-FFF2-40B4-BE49-F238E27FC236}">
                <a16:creationId xmlns:a16="http://schemas.microsoft.com/office/drawing/2014/main" id="{8D731F2A-C85E-4A6E-192B-0BDE2368F39F}"/>
              </a:ext>
            </a:extLst>
          </p:cNvPr>
          <p:cNvSpPr txBox="1"/>
          <p:nvPr/>
        </p:nvSpPr>
        <p:spPr>
          <a:xfrm>
            <a:off x="2282503" y="1946005"/>
            <a:ext cx="3918690" cy="3684791"/>
          </a:xfrm>
          <a:prstGeom prst="rect">
            <a:avLst/>
          </a:prstGeom>
          <a:noFill/>
        </p:spPr>
        <p:txBody>
          <a:bodyPr wrap="square" rtlCol="0">
            <a:spAutoFit/>
          </a:bodyPr>
          <a:lstStyle/>
          <a:p>
            <a:pPr marL="0" indent="0">
              <a:lnSpc>
                <a:spcPct val="250000"/>
              </a:lnSpc>
              <a:buNone/>
            </a:pPr>
            <a:r>
              <a:rPr lang="mk-MK" sz="1600" b="1" dirty="0">
                <a:latin typeface="Open Sans" panose="020B0606030504020204" pitchFamily="34" charset="0"/>
                <a:ea typeface="Open Sans" panose="020B0606030504020204" pitchFamily="34" charset="0"/>
                <a:cs typeface="Open Sans" panose="020B0606030504020204" pitchFamily="34" charset="0"/>
              </a:rPr>
              <a:t>Предизвикувачи на ПМ10:</a:t>
            </a:r>
          </a:p>
          <a:p>
            <a:pPr marL="285750" indent="-285750">
              <a:lnSpc>
                <a:spcPct val="250000"/>
              </a:lnSpc>
              <a:buFont typeface="Wingdings" panose="05000000000000000000" pitchFamily="2" charset="2"/>
              <a:buChar char="§"/>
            </a:pPr>
            <a:r>
              <a:rPr lang="mk-MK" sz="1600" b="1" dirty="0">
                <a:solidFill>
                  <a:srgbClr val="FE504F"/>
                </a:solidFill>
                <a:latin typeface="Open Sans" panose="020B0606030504020204" pitchFamily="34" charset="0"/>
                <a:ea typeface="Open Sans" panose="020B0606030504020204" pitchFamily="34" charset="0"/>
                <a:cs typeface="Open Sans" panose="020B0606030504020204" pitchFamily="34" charset="0"/>
              </a:rPr>
              <a:t>Греење во домаќинствата</a:t>
            </a:r>
          </a:p>
          <a:p>
            <a:pPr marL="285750" indent="-285750">
              <a:lnSpc>
                <a:spcPct val="250000"/>
              </a:lnSpc>
              <a:buFont typeface="Wingdings" panose="05000000000000000000" pitchFamily="2" charset="2"/>
              <a:buChar char="§"/>
            </a:pPr>
            <a:r>
              <a:rPr lang="mk-MK" sz="1600" b="1" dirty="0">
                <a:solidFill>
                  <a:srgbClr val="FE504F"/>
                </a:solidFill>
                <a:latin typeface="Open Sans" panose="020B0606030504020204" pitchFamily="34" charset="0"/>
                <a:ea typeface="Open Sans" panose="020B0606030504020204" pitchFamily="34" charset="0"/>
                <a:cs typeface="Open Sans" panose="020B0606030504020204" pitchFamily="34" charset="0"/>
              </a:rPr>
              <a:t>Индустрија</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Транспорт</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Урбанизација</a:t>
            </a:r>
          </a:p>
          <a:p>
            <a:pPr marL="285750" indent="-285750">
              <a:lnSpc>
                <a:spcPct val="250000"/>
              </a:lnSpc>
              <a:buFont typeface="Wingdings" panose="05000000000000000000" pitchFamily="2" charset="2"/>
              <a:buChar char="§"/>
            </a:pPr>
            <a:r>
              <a:rPr lang="mk-MK" sz="1600" dirty="0">
                <a:latin typeface="Open Sans" panose="020B0606030504020204" pitchFamily="34" charset="0"/>
                <a:ea typeface="Open Sans" panose="020B0606030504020204" pitchFamily="34" charset="0"/>
                <a:cs typeface="Open Sans" panose="020B0606030504020204" pitchFamily="34" charset="0"/>
              </a:rPr>
              <a:t>Прекугранично загадување</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26" name="Group 125">
            <a:extLst>
              <a:ext uri="{FF2B5EF4-FFF2-40B4-BE49-F238E27FC236}">
                <a16:creationId xmlns:a16="http://schemas.microsoft.com/office/drawing/2014/main" id="{6146245D-B0BB-590B-4582-9B7AFEB9ABFB}"/>
              </a:ext>
            </a:extLst>
          </p:cNvPr>
          <p:cNvGrpSpPr/>
          <p:nvPr/>
        </p:nvGrpSpPr>
        <p:grpSpPr>
          <a:xfrm>
            <a:off x="0" y="3083079"/>
            <a:ext cx="1941482" cy="3829000"/>
            <a:chOff x="267002" y="3083079"/>
            <a:chExt cx="1941482" cy="3829000"/>
          </a:xfrm>
        </p:grpSpPr>
        <p:grpSp>
          <p:nvGrpSpPr>
            <p:cNvPr id="57" name="Group 56">
              <a:extLst>
                <a:ext uri="{FF2B5EF4-FFF2-40B4-BE49-F238E27FC236}">
                  <a16:creationId xmlns:a16="http://schemas.microsoft.com/office/drawing/2014/main" id="{3933EB90-0608-D50C-E115-B732914C219F}"/>
                </a:ext>
              </a:extLst>
            </p:cNvPr>
            <p:cNvGrpSpPr/>
            <p:nvPr/>
          </p:nvGrpSpPr>
          <p:grpSpPr>
            <a:xfrm>
              <a:off x="267002" y="3083079"/>
              <a:ext cx="1018998" cy="3814726"/>
              <a:chOff x="0" y="1633959"/>
              <a:chExt cx="1196456" cy="4479059"/>
            </a:xfrm>
          </p:grpSpPr>
          <p:sp>
            <p:nvSpPr>
              <p:cNvPr id="58" name="Freeform: Shape 57">
                <a:extLst>
                  <a:ext uri="{FF2B5EF4-FFF2-40B4-BE49-F238E27FC236}">
                    <a16:creationId xmlns:a16="http://schemas.microsoft.com/office/drawing/2014/main" id="{0ED28B1B-0026-20FE-91A2-5B0EDCB75FFA}"/>
                  </a:ext>
                </a:extLst>
              </p:cNvPr>
              <p:cNvSpPr/>
              <p:nvPr/>
            </p:nvSpPr>
            <p:spPr>
              <a:xfrm>
                <a:off x="50764" y="1633959"/>
                <a:ext cx="1145692" cy="2078821"/>
              </a:xfrm>
              <a:custGeom>
                <a:avLst/>
                <a:gdLst>
                  <a:gd name="connsiteX0" fmla="*/ 279181 w 1145692"/>
                  <a:gd name="connsiteY0" fmla="*/ 2040976 h 2078821"/>
                  <a:gd name="connsiteX1" fmla="*/ 175994 w 1145692"/>
                  <a:gd name="connsiteY1" fmla="*/ 1298915 h 2078821"/>
                  <a:gd name="connsiteX2" fmla="*/ 76426 w 1145692"/>
                  <a:gd name="connsiteY2" fmla="*/ 236750 h 2078821"/>
                  <a:gd name="connsiteX3" fmla="*/ 577060 w 1145692"/>
                  <a:gd name="connsiteY3" fmla="*/ 8087 h 2078821"/>
                  <a:gd name="connsiteX4" fmla="*/ 1138908 w 1145692"/>
                  <a:gd name="connsiteY4" fmla="*/ 724494 h 2078821"/>
                  <a:gd name="connsiteX5" fmla="*/ 360334 w 1145692"/>
                  <a:gd name="connsiteY5" fmla="*/ 2078822 h 2078821"/>
                  <a:gd name="connsiteX6" fmla="*/ 279118 w 1145692"/>
                  <a:gd name="connsiteY6" fmla="*/ 2040976 h 207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692" h="2078821">
                    <a:moveTo>
                      <a:pt x="279181" y="2040976"/>
                    </a:moveTo>
                    <a:cubicBezTo>
                      <a:pt x="279181" y="2040976"/>
                      <a:pt x="326743" y="1736049"/>
                      <a:pt x="175994" y="1298915"/>
                    </a:cubicBezTo>
                    <a:cubicBezTo>
                      <a:pt x="25181" y="861717"/>
                      <a:pt x="-77879" y="412963"/>
                      <a:pt x="76426" y="236750"/>
                    </a:cubicBezTo>
                    <a:cubicBezTo>
                      <a:pt x="230731" y="60601"/>
                      <a:pt x="271307" y="-28426"/>
                      <a:pt x="577060" y="8087"/>
                    </a:cubicBezTo>
                    <a:cubicBezTo>
                      <a:pt x="882812" y="44599"/>
                      <a:pt x="1195994" y="170456"/>
                      <a:pt x="1138908" y="724494"/>
                    </a:cubicBezTo>
                    <a:cubicBezTo>
                      <a:pt x="1081821" y="1278531"/>
                      <a:pt x="773211" y="1510624"/>
                      <a:pt x="360334" y="2078822"/>
                    </a:cubicBezTo>
                    <a:lnTo>
                      <a:pt x="279118" y="2040976"/>
                    </a:lnTo>
                    <a:close/>
                  </a:path>
                </a:pathLst>
              </a:custGeom>
              <a:solidFill>
                <a:srgbClr val="595959"/>
              </a:solidFill>
              <a:ln w="635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ED26BE3-A6CE-16BE-E6AD-98091BF5A866}"/>
                  </a:ext>
                </a:extLst>
              </p:cNvPr>
              <p:cNvSpPr/>
              <p:nvPr/>
            </p:nvSpPr>
            <p:spPr>
              <a:xfrm>
                <a:off x="200559" y="1927187"/>
                <a:ext cx="832510" cy="1722284"/>
              </a:xfrm>
              <a:custGeom>
                <a:avLst/>
                <a:gdLst>
                  <a:gd name="connsiteX0" fmla="*/ 179234 w 832510"/>
                  <a:gd name="connsiteY0" fmla="*/ 1722285 h 1722284"/>
                  <a:gd name="connsiteX1" fmla="*/ 127863 w 832510"/>
                  <a:gd name="connsiteY1" fmla="*/ 943838 h 1722284"/>
                  <a:gd name="connsiteX2" fmla="*/ 55536 w 832510"/>
                  <a:gd name="connsiteY2" fmla="*/ 172059 h 1722284"/>
                  <a:gd name="connsiteX3" fmla="*/ 419328 w 832510"/>
                  <a:gd name="connsiteY3" fmla="*/ 5880 h 1722284"/>
                  <a:gd name="connsiteX4" fmla="*/ 827569 w 832510"/>
                  <a:gd name="connsiteY4" fmla="*/ 526453 h 1722284"/>
                  <a:gd name="connsiteX5" fmla="*/ 283120 w 832510"/>
                  <a:gd name="connsiteY5" fmla="*/ 1525054 h 1722284"/>
                  <a:gd name="connsiteX6" fmla="*/ 179234 w 832510"/>
                  <a:gd name="connsiteY6" fmla="*/ 1722285 h 172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510" h="1722284">
                    <a:moveTo>
                      <a:pt x="179234" y="1722285"/>
                    </a:moveTo>
                    <a:cubicBezTo>
                      <a:pt x="179234" y="1722285"/>
                      <a:pt x="237400" y="1261529"/>
                      <a:pt x="127863" y="943838"/>
                    </a:cubicBezTo>
                    <a:cubicBezTo>
                      <a:pt x="18325" y="626211"/>
                      <a:pt x="-56605" y="300075"/>
                      <a:pt x="55536" y="172059"/>
                    </a:cubicBezTo>
                    <a:cubicBezTo>
                      <a:pt x="167677" y="44043"/>
                      <a:pt x="197141" y="-20663"/>
                      <a:pt x="419328" y="5880"/>
                    </a:cubicBezTo>
                    <a:cubicBezTo>
                      <a:pt x="641514" y="32423"/>
                      <a:pt x="869098" y="123863"/>
                      <a:pt x="827569" y="526453"/>
                    </a:cubicBezTo>
                    <a:cubicBezTo>
                      <a:pt x="786104" y="929043"/>
                      <a:pt x="583094" y="1112177"/>
                      <a:pt x="283120" y="1525054"/>
                    </a:cubicBezTo>
                    <a:lnTo>
                      <a:pt x="179234" y="1722285"/>
                    </a:lnTo>
                    <a:close/>
                  </a:path>
                </a:pathLst>
              </a:custGeom>
              <a:solidFill>
                <a:srgbClr val="8C8C8C"/>
              </a:solidFill>
              <a:ln w="635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7582F03-7B1C-D443-BD6E-1BE675468177}"/>
                  </a:ext>
                </a:extLst>
              </p:cNvPr>
              <p:cNvSpPr/>
              <p:nvPr/>
            </p:nvSpPr>
            <p:spPr>
              <a:xfrm>
                <a:off x="369697" y="2191288"/>
                <a:ext cx="528179" cy="1500855"/>
              </a:xfrm>
              <a:custGeom>
                <a:avLst/>
                <a:gdLst>
                  <a:gd name="connsiteX0" fmla="*/ 0 w 528179"/>
                  <a:gd name="connsiteY0" fmla="*/ 1500792 h 1500855"/>
                  <a:gd name="connsiteX1" fmla="*/ 84138 w 528179"/>
                  <a:gd name="connsiteY1" fmla="*/ 594774 h 1500855"/>
                  <a:gd name="connsiteX2" fmla="*/ 38545 w 528179"/>
                  <a:gd name="connsiteY2" fmla="*/ 108428 h 1500855"/>
                  <a:gd name="connsiteX3" fmla="*/ 267780 w 528179"/>
                  <a:gd name="connsiteY3" fmla="*/ 3716 h 1500855"/>
                  <a:gd name="connsiteX4" fmla="*/ 525082 w 528179"/>
                  <a:gd name="connsiteY4" fmla="*/ 331757 h 1500855"/>
                  <a:gd name="connsiteX5" fmla="*/ 359855 w 528179"/>
                  <a:gd name="connsiteY5" fmla="*/ 724060 h 1500855"/>
                  <a:gd name="connsiteX6" fmla="*/ 75882 w 528179"/>
                  <a:gd name="connsiteY6" fmla="*/ 1267938 h 1500855"/>
                  <a:gd name="connsiteX7" fmla="*/ 0 w 528179"/>
                  <a:gd name="connsiteY7" fmla="*/ 1500856 h 15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179" h="1500855">
                    <a:moveTo>
                      <a:pt x="0" y="1500792"/>
                    </a:moveTo>
                    <a:cubicBezTo>
                      <a:pt x="0" y="1500792"/>
                      <a:pt x="153162" y="794990"/>
                      <a:pt x="84138" y="594774"/>
                    </a:cubicBezTo>
                    <a:cubicBezTo>
                      <a:pt x="15113" y="394559"/>
                      <a:pt x="-32131" y="189073"/>
                      <a:pt x="38545" y="108428"/>
                    </a:cubicBezTo>
                    <a:cubicBezTo>
                      <a:pt x="109220" y="27783"/>
                      <a:pt x="127762" y="-13048"/>
                      <a:pt x="267780" y="3716"/>
                    </a:cubicBezTo>
                    <a:cubicBezTo>
                      <a:pt x="407797" y="20417"/>
                      <a:pt x="551180" y="78075"/>
                      <a:pt x="525082" y="331757"/>
                    </a:cubicBezTo>
                    <a:cubicBezTo>
                      <a:pt x="508318" y="494508"/>
                      <a:pt x="449644" y="600362"/>
                      <a:pt x="359855" y="724060"/>
                    </a:cubicBezTo>
                    <a:cubicBezTo>
                      <a:pt x="239014" y="890430"/>
                      <a:pt x="143066" y="1073628"/>
                      <a:pt x="75882" y="1267938"/>
                    </a:cubicBezTo>
                    <a:lnTo>
                      <a:pt x="0" y="1500856"/>
                    </a:lnTo>
                    <a:close/>
                  </a:path>
                </a:pathLst>
              </a:custGeom>
              <a:solidFill>
                <a:srgbClr val="BFBFBF"/>
              </a:solidFill>
              <a:ln w="635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2244A54-BDF1-4090-563F-1C23E3FCAFF4}"/>
                  </a:ext>
                </a:extLst>
              </p:cNvPr>
              <p:cNvSpPr/>
              <p:nvPr/>
            </p:nvSpPr>
            <p:spPr>
              <a:xfrm rot="10800000">
                <a:off x="0" y="4299077"/>
                <a:ext cx="1182497" cy="1813941"/>
              </a:xfrm>
              <a:custGeom>
                <a:avLst/>
                <a:gdLst>
                  <a:gd name="connsiteX0" fmla="*/ 0 w 1182497"/>
                  <a:gd name="connsiteY0" fmla="*/ 0 h 1813941"/>
                  <a:gd name="connsiteX1" fmla="*/ 1182497 w 1182497"/>
                  <a:gd name="connsiteY1" fmla="*/ 0 h 1813941"/>
                  <a:gd name="connsiteX2" fmla="*/ 1182497 w 1182497"/>
                  <a:gd name="connsiteY2" fmla="*/ 1813941 h 1813941"/>
                  <a:gd name="connsiteX3" fmla="*/ 0 w 1182497"/>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1182497" h="1813941">
                    <a:moveTo>
                      <a:pt x="0" y="0"/>
                    </a:moveTo>
                    <a:lnTo>
                      <a:pt x="1182497" y="0"/>
                    </a:lnTo>
                    <a:lnTo>
                      <a:pt x="1182497" y="1813941"/>
                    </a:lnTo>
                    <a:lnTo>
                      <a:pt x="0" y="1813941"/>
                    </a:lnTo>
                    <a:close/>
                  </a:path>
                </a:pathLst>
              </a:custGeom>
              <a:solidFill>
                <a:srgbClr val="FE504F"/>
              </a:solidFill>
              <a:ln w="635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0FC6D5E3-5426-250D-E0A9-21DA3AF41B5B}"/>
                  </a:ext>
                </a:extLst>
              </p:cNvPr>
              <p:cNvSpPr/>
              <p:nvPr/>
            </p:nvSpPr>
            <p:spPr>
              <a:xfrm rot="10800000">
                <a:off x="909701"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F470DE07-952C-4C31-4127-C81E665FEB07}"/>
                  </a:ext>
                </a:extLst>
              </p:cNvPr>
              <p:cNvSpPr/>
              <p:nvPr/>
            </p:nvSpPr>
            <p:spPr>
              <a:xfrm rot="10800000">
                <a:off x="658114"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A8F6AC83-3972-01E2-5F0A-C2478C2A0E85}"/>
                  </a:ext>
                </a:extLst>
              </p:cNvPr>
              <p:cNvSpPr/>
              <p:nvPr/>
            </p:nvSpPr>
            <p:spPr>
              <a:xfrm rot="10800000">
                <a:off x="406527" y="4451286"/>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5BDC7B6-35AA-1812-5CD7-D2C13B154F98}"/>
                  </a:ext>
                </a:extLst>
              </p:cNvPr>
              <p:cNvSpPr/>
              <p:nvPr/>
            </p:nvSpPr>
            <p:spPr>
              <a:xfrm rot="10800000">
                <a:off x="909701"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67865CA-05DF-E216-A095-F0FDCA079372}"/>
                  </a:ext>
                </a:extLst>
              </p:cNvPr>
              <p:cNvSpPr/>
              <p:nvPr/>
            </p:nvSpPr>
            <p:spPr>
              <a:xfrm rot="10800000">
                <a:off x="658114"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BF13FAE6-2C85-6A5C-6904-9667D29A6B1A}"/>
                  </a:ext>
                </a:extLst>
              </p:cNvPr>
              <p:cNvSpPr/>
              <p:nvPr/>
            </p:nvSpPr>
            <p:spPr>
              <a:xfrm rot="10800000">
                <a:off x="406527" y="4984559"/>
                <a:ext cx="163004" cy="442912"/>
              </a:xfrm>
              <a:custGeom>
                <a:avLst/>
                <a:gdLst>
                  <a:gd name="connsiteX0" fmla="*/ 0 w 163004"/>
                  <a:gd name="connsiteY0" fmla="*/ 0 h 442912"/>
                  <a:gd name="connsiteX1" fmla="*/ 163004 w 163004"/>
                  <a:gd name="connsiteY1" fmla="*/ 0 h 442912"/>
                  <a:gd name="connsiteX2" fmla="*/ 163004 w 163004"/>
                  <a:gd name="connsiteY2" fmla="*/ 442912 h 442912"/>
                  <a:gd name="connsiteX3" fmla="*/ 0 w 163004"/>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163004" h="442912">
                    <a:moveTo>
                      <a:pt x="0" y="0"/>
                    </a:moveTo>
                    <a:lnTo>
                      <a:pt x="163004" y="0"/>
                    </a:lnTo>
                    <a:lnTo>
                      <a:pt x="163004" y="442912"/>
                    </a:lnTo>
                    <a:lnTo>
                      <a:pt x="0" y="442912"/>
                    </a:lnTo>
                    <a:close/>
                  </a:path>
                </a:pathLst>
              </a:custGeom>
              <a:solidFill>
                <a:srgbClr val="4D4450"/>
              </a:solidFill>
              <a:ln w="635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5D1D795-CC0E-31C9-FCC1-20F7A35C0B8D}"/>
                  </a:ext>
                </a:extLst>
              </p:cNvPr>
              <p:cNvSpPr/>
              <p:nvPr/>
            </p:nvSpPr>
            <p:spPr>
              <a:xfrm>
                <a:off x="0" y="3857942"/>
                <a:ext cx="1182497" cy="441134"/>
              </a:xfrm>
              <a:custGeom>
                <a:avLst/>
                <a:gdLst>
                  <a:gd name="connsiteX0" fmla="*/ 1182497 w 1182497"/>
                  <a:gd name="connsiteY0" fmla="*/ 0 h 441134"/>
                  <a:gd name="connsiteX1" fmla="*/ 1182053 w 1182497"/>
                  <a:gd name="connsiteY1" fmla="*/ 441135 h 441134"/>
                  <a:gd name="connsiteX2" fmla="*/ 0 w 1182497"/>
                  <a:gd name="connsiteY2" fmla="*/ 441135 h 441134"/>
                  <a:gd name="connsiteX3" fmla="*/ 1182497 w 1182497"/>
                  <a:gd name="connsiteY3" fmla="*/ 0 h 441134"/>
                </a:gdLst>
                <a:ahLst/>
                <a:cxnLst>
                  <a:cxn ang="0">
                    <a:pos x="connsiteX0" y="connsiteY0"/>
                  </a:cxn>
                  <a:cxn ang="0">
                    <a:pos x="connsiteX1" y="connsiteY1"/>
                  </a:cxn>
                  <a:cxn ang="0">
                    <a:pos x="connsiteX2" y="connsiteY2"/>
                  </a:cxn>
                  <a:cxn ang="0">
                    <a:pos x="connsiteX3" y="connsiteY3"/>
                  </a:cxn>
                </a:cxnLst>
                <a:rect l="l" t="t" r="r" b="b"/>
                <a:pathLst>
                  <a:path w="1182497" h="441134">
                    <a:moveTo>
                      <a:pt x="1182497" y="0"/>
                    </a:moveTo>
                    <a:lnTo>
                      <a:pt x="1182053" y="441135"/>
                    </a:lnTo>
                    <a:lnTo>
                      <a:pt x="0" y="441135"/>
                    </a:lnTo>
                    <a:lnTo>
                      <a:pt x="1182497" y="0"/>
                    </a:lnTo>
                    <a:close/>
                  </a:path>
                </a:pathLst>
              </a:custGeom>
              <a:solidFill>
                <a:srgbClr val="4D4450"/>
              </a:solidFill>
              <a:ln w="635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F4B83E8-E763-DFF3-1256-CC20A766A416}"/>
                  </a:ext>
                </a:extLst>
              </p:cNvPr>
              <p:cNvSpPr/>
              <p:nvPr/>
            </p:nvSpPr>
            <p:spPr>
              <a:xfrm>
                <a:off x="405765" y="4002785"/>
                <a:ext cx="687070" cy="223837"/>
              </a:xfrm>
              <a:custGeom>
                <a:avLst/>
                <a:gdLst>
                  <a:gd name="connsiteX0" fmla="*/ 687070 w 687070"/>
                  <a:gd name="connsiteY0" fmla="*/ 0 h 223837"/>
                  <a:gd name="connsiteX1" fmla="*/ 681673 w 687070"/>
                  <a:gd name="connsiteY1" fmla="*/ 223838 h 223837"/>
                  <a:gd name="connsiteX2" fmla="*/ 0 w 687070"/>
                  <a:gd name="connsiteY2" fmla="*/ 223838 h 223837"/>
                  <a:gd name="connsiteX3" fmla="*/ 687070 w 687070"/>
                  <a:gd name="connsiteY3" fmla="*/ 0 h 223837"/>
                </a:gdLst>
                <a:ahLst/>
                <a:cxnLst>
                  <a:cxn ang="0">
                    <a:pos x="connsiteX0" y="connsiteY0"/>
                  </a:cxn>
                  <a:cxn ang="0">
                    <a:pos x="connsiteX1" y="connsiteY1"/>
                  </a:cxn>
                  <a:cxn ang="0">
                    <a:pos x="connsiteX2" y="connsiteY2"/>
                  </a:cxn>
                  <a:cxn ang="0">
                    <a:pos x="connsiteX3" y="connsiteY3"/>
                  </a:cxn>
                </a:cxnLst>
                <a:rect l="l" t="t" r="r" b="b"/>
                <a:pathLst>
                  <a:path w="687070" h="223837">
                    <a:moveTo>
                      <a:pt x="687070" y="0"/>
                    </a:moveTo>
                    <a:lnTo>
                      <a:pt x="681673" y="223838"/>
                    </a:lnTo>
                    <a:lnTo>
                      <a:pt x="0" y="223838"/>
                    </a:lnTo>
                    <a:lnTo>
                      <a:pt x="687070" y="0"/>
                    </a:lnTo>
                    <a:close/>
                  </a:path>
                </a:pathLst>
              </a:custGeom>
              <a:solidFill>
                <a:srgbClr val="FCE9A7"/>
              </a:solidFill>
              <a:ln w="635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36BCF63-228E-D675-B108-0A66A8B324CB}"/>
                  </a:ext>
                </a:extLst>
              </p:cNvPr>
              <p:cNvSpPr/>
              <p:nvPr/>
            </p:nvSpPr>
            <p:spPr>
              <a:xfrm>
                <a:off x="271018" y="3590289"/>
                <a:ext cx="276415" cy="607695"/>
              </a:xfrm>
              <a:custGeom>
                <a:avLst/>
                <a:gdLst>
                  <a:gd name="connsiteX0" fmla="*/ 0 w 276415"/>
                  <a:gd name="connsiteY0" fmla="*/ 607695 h 607695"/>
                  <a:gd name="connsiteX1" fmla="*/ 276416 w 276415"/>
                  <a:gd name="connsiteY1" fmla="*/ 504571 h 607695"/>
                  <a:gd name="connsiteX2" fmla="*/ 276416 w 276415"/>
                  <a:gd name="connsiteY2" fmla="*/ 0 h 607695"/>
                  <a:gd name="connsiteX3" fmla="*/ 0 w 276415"/>
                  <a:gd name="connsiteY3" fmla="*/ 0 h 607695"/>
                  <a:gd name="connsiteX4" fmla="*/ 0 w 276415"/>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15" h="607695">
                    <a:moveTo>
                      <a:pt x="0" y="607695"/>
                    </a:moveTo>
                    <a:lnTo>
                      <a:pt x="276416" y="504571"/>
                    </a:lnTo>
                    <a:lnTo>
                      <a:pt x="276416" y="0"/>
                    </a:lnTo>
                    <a:lnTo>
                      <a:pt x="0" y="0"/>
                    </a:lnTo>
                    <a:lnTo>
                      <a:pt x="0" y="607695"/>
                    </a:lnTo>
                    <a:close/>
                  </a:path>
                </a:pathLst>
              </a:custGeom>
              <a:solidFill>
                <a:srgbClr val="FE504F"/>
              </a:solidFill>
              <a:ln w="635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117D8E7D-7E35-C7A5-A4A7-E278477F6F79}"/>
                  </a:ext>
                </a:extLst>
              </p:cNvPr>
              <p:cNvSpPr/>
              <p:nvPr/>
            </p:nvSpPr>
            <p:spPr>
              <a:xfrm rot="10800000">
                <a:off x="93186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16E5BBF-1852-6050-6C3E-F014710B8E87}"/>
                  </a:ext>
                </a:extLst>
              </p:cNvPr>
              <p:cNvSpPr/>
              <p:nvPr/>
            </p:nvSpPr>
            <p:spPr>
              <a:xfrm rot="10800000">
                <a:off x="680275"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A38D2D6-0111-48B4-66B6-3C2B9981EF81}"/>
                  </a:ext>
                </a:extLst>
              </p:cNvPr>
              <p:cNvSpPr/>
              <p:nvPr/>
            </p:nvSpPr>
            <p:spPr>
              <a:xfrm rot="10800000">
                <a:off x="428752" y="4479607"/>
                <a:ext cx="118681" cy="386206"/>
              </a:xfrm>
              <a:custGeom>
                <a:avLst/>
                <a:gdLst>
                  <a:gd name="connsiteX0" fmla="*/ 0 w 118681"/>
                  <a:gd name="connsiteY0" fmla="*/ 0 h 386206"/>
                  <a:gd name="connsiteX1" fmla="*/ 118682 w 118681"/>
                  <a:gd name="connsiteY1" fmla="*/ 0 h 386206"/>
                  <a:gd name="connsiteX2" fmla="*/ 118682 w 118681"/>
                  <a:gd name="connsiteY2" fmla="*/ 386207 h 386206"/>
                  <a:gd name="connsiteX3" fmla="*/ 0 w 118681"/>
                  <a:gd name="connsiteY3" fmla="*/ 386207 h 386206"/>
                </a:gdLst>
                <a:ahLst/>
                <a:cxnLst>
                  <a:cxn ang="0">
                    <a:pos x="connsiteX0" y="connsiteY0"/>
                  </a:cxn>
                  <a:cxn ang="0">
                    <a:pos x="connsiteX1" y="connsiteY1"/>
                  </a:cxn>
                  <a:cxn ang="0">
                    <a:pos x="connsiteX2" y="connsiteY2"/>
                  </a:cxn>
                  <a:cxn ang="0">
                    <a:pos x="connsiteX3" y="connsiteY3"/>
                  </a:cxn>
                </a:cxnLst>
                <a:rect l="l" t="t" r="r" b="b"/>
                <a:pathLst>
                  <a:path w="118681" h="386206">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429A6D5-AEC7-D5DE-F67D-F0C62F29FC1F}"/>
                  </a:ext>
                </a:extLst>
              </p:cNvPr>
              <p:cNvSpPr/>
              <p:nvPr/>
            </p:nvSpPr>
            <p:spPr>
              <a:xfrm rot="10800000">
                <a:off x="93186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F1C068C9-EE74-22D0-4471-03886FBEA3A7}"/>
                  </a:ext>
                </a:extLst>
              </p:cNvPr>
              <p:cNvSpPr/>
              <p:nvPr/>
            </p:nvSpPr>
            <p:spPr>
              <a:xfrm rot="10800000">
                <a:off x="680275"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36033DC-24AC-B19A-1C1E-E74447A5F331}"/>
                  </a:ext>
                </a:extLst>
              </p:cNvPr>
              <p:cNvSpPr/>
              <p:nvPr/>
            </p:nvSpPr>
            <p:spPr>
              <a:xfrm rot="10800000">
                <a:off x="428752" y="5012943"/>
                <a:ext cx="118681" cy="386207"/>
              </a:xfrm>
              <a:custGeom>
                <a:avLst/>
                <a:gdLst>
                  <a:gd name="connsiteX0" fmla="*/ 0 w 118681"/>
                  <a:gd name="connsiteY0" fmla="*/ 0 h 386207"/>
                  <a:gd name="connsiteX1" fmla="*/ 118682 w 118681"/>
                  <a:gd name="connsiteY1" fmla="*/ 0 h 386207"/>
                  <a:gd name="connsiteX2" fmla="*/ 118682 w 118681"/>
                  <a:gd name="connsiteY2" fmla="*/ 386207 h 386207"/>
                  <a:gd name="connsiteX3" fmla="*/ 0 w 118681"/>
                  <a:gd name="connsiteY3" fmla="*/ 386207 h 386207"/>
                </a:gdLst>
                <a:ahLst/>
                <a:cxnLst>
                  <a:cxn ang="0">
                    <a:pos x="connsiteX0" y="connsiteY0"/>
                  </a:cxn>
                  <a:cxn ang="0">
                    <a:pos x="connsiteX1" y="connsiteY1"/>
                  </a:cxn>
                  <a:cxn ang="0">
                    <a:pos x="connsiteX2" y="connsiteY2"/>
                  </a:cxn>
                  <a:cxn ang="0">
                    <a:pos x="connsiteX3" y="connsiteY3"/>
                  </a:cxn>
                </a:cxnLst>
                <a:rect l="l" t="t" r="r" b="b"/>
                <a:pathLst>
                  <a:path w="118681" h="386207">
                    <a:moveTo>
                      <a:pt x="0" y="0"/>
                    </a:moveTo>
                    <a:lnTo>
                      <a:pt x="118682" y="0"/>
                    </a:lnTo>
                    <a:lnTo>
                      <a:pt x="118682" y="386207"/>
                    </a:lnTo>
                    <a:lnTo>
                      <a:pt x="0" y="386207"/>
                    </a:lnTo>
                    <a:close/>
                  </a:path>
                </a:pathLst>
              </a:custGeom>
              <a:solidFill>
                <a:srgbClr val="FCE9A7"/>
              </a:solidFill>
              <a:ln w="63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382CF83D-41DC-14FA-1D4E-E0645E24F9EE}"/>
                  </a:ext>
                </a:extLst>
              </p:cNvPr>
              <p:cNvSpPr/>
              <p:nvPr/>
            </p:nvSpPr>
            <p:spPr>
              <a:xfrm rot="10800000">
                <a:off x="271081" y="3688207"/>
                <a:ext cx="276352" cy="81470"/>
              </a:xfrm>
              <a:custGeom>
                <a:avLst/>
                <a:gdLst>
                  <a:gd name="connsiteX0" fmla="*/ 0 w 276352"/>
                  <a:gd name="connsiteY0" fmla="*/ 0 h 81470"/>
                  <a:gd name="connsiteX1" fmla="*/ 276352 w 276352"/>
                  <a:gd name="connsiteY1" fmla="*/ 0 h 81470"/>
                  <a:gd name="connsiteX2" fmla="*/ 276352 w 276352"/>
                  <a:gd name="connsiteY2" fmla="*/ 81470 h 81470"/>
                  <a:gd name="connsiteX3" fmla="*/ 0 w 276352"/>
                  <a:gd name="connsiteY3" fmla="*/ 81470 h 81470"/>
                </a:gdLst>
                <a:ahLst/>
                <a:cxnLst>
                  <a:cxn ang="0">
                    <a:pos x="connsiteX0" y="connsiteY0"/>
                  </a:cxn>
                  <a:cxn ang="0">
                    <a:pos x="connsiteX1" y="connsiteY1"/>
                  </a:cxn>
                  <a:cxn ang="0">
                    <a:pos x="connsiteX2" y="connsiteY2"/>
                  </a:cxn>
                  <a:cxn ang="0">
                    <a:pos x="connsiteX3" y="connsiteY3"/>
                  </a:cxn>
                </a:cxnLst>
                <a:rect l="l" t="t" r="r" b="b"/>
                <a:pathLst>
                  <a:path w="276352" h="81470">
                    <a:moveTo>
                      <a:pt x="0" y="0"/>
                    </a:moveTo>
                    <a:lnTo>
                      <a:pt x="276352" y="0"/>
                    </a:lnTo>
                    <a:lnTo>
                      <a:pt x="276352" y="81470"/>
                    </a:lnTo>
                    <a:lnTo>
                      <a:pt x="0" y="81470"/>
                    </a:lnTo>
                    <a:close/>
                  </a:path>
                </a:pathLst>
              </a:custGeom>
              <a:solidFill>
                <a:srgbClr val="FCE9A7"/>
              </a:solidFill>
              <a:ln w="63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00B21A4-686F-B011-5F6D-744139AFB20C}"/>
                  </a:ext>
                </a:extLst>
              </p:cNvPr>
              <p:cNvSpPr/>
              <p:nvPr/>
            </p:nvSpPr>
            <p:spPr>
              <a:xfrm>
                <a:off x="0" y="4299077"/>
                <a:ext cx="29591" cy="1813941"/>
              </a:xfrm>
              <a:custGeom>
                <a:avLst/>
                <a:gdLst>
                  <a:gd name="connsiteX0" fmla="*/ 0 w 29591"/>
                  <a:gd name="connsiteY0" fmla="*/ 0 h 1813941"/>
                  <a:gd name="connsiteX1" fmla="*/ 29591 w 29591"/>
                  <a:gd name="connsiteY1" fmla="*/ 0 h 1813941"/>
                  <a:gd name="connsiteX2" fmla="*/ 29591 w 29591"/>
                  <a:gd name="connsiteY2" fmla="*/ 1813941 h 1813941"/>
                  <a:gd name="connsiteX3" fmla="*/ 0 w 29591"/>
                  <a:gd name="connsiteY3" fmla="*/ 1813941 h 1813941"/>
                </a:gdLst>
                <a:ahLst/>
                <a:cxnLst>
                  <a:cxn ang="0">
                    <a:pos x="connsiteX0" y="connsiteY0"/>
                  </a:cxn>
                  <a:cxn ang="0">
                    <a:pos x="connsiteX1" y="connsiteY1"/>
                  </a:cxn>
                  <a:cxn ang="0">
                    <a:pos x="connsiteX2" y="connsiteY2"/>
                  </a:cxn>
                  <a:cxn ang="0">
                    <a:pos x="connsiteX3" y="connsiteY3"/>
                  </a:cxn>
                </a:cxnLst>
                <a:rect l="l" t="t" r="r" b="b"/>
                <a:pathLst>
                  <a:path w="29591" h="1813941">
                    <a:moveTo>
                      <a:pt x="0" y="0"/>
                    </a:moveTo>
                    <a:lnTo>
                      <a:pt x="29591" y="0"/>
                    </a:lnTo>
                    <a:lnTo>
                      <a:pt x="29591" y="1813941"/>
                    </a:lnTo>
                    <a:lnTo>
                      <a:pt x="0" y="1813941"/>
                    </a:lnTo>
                    <a:close/>
                  </a:path>
                </a:pathLst>
              </a:custGeom>
              <a:solidFill>
                <a:srgbClr val="4D4450"/>
              </a:solidFill>
              <a:ln w="6350" cap="flat">
                <a:noFill/>
                <a:prstDash val="solid"/>
                <a:miter/>
              </a:ln>
            </p:spPr>
            <p:txBody>
              <a:bodyPr rtlCol="0" anchor="ctr"/>
              <a:lstStyle/>
              <a:p>
                <a:endParaRPr lang="en-IN"/>
              </a:p>
            </p:txBody>
          </p:sp>
        </p:grpSp>
        <p:grpSp>
          <p:nvGrpSpPr>
            <p:cNvPr id="80" name="Group 79">
              <a:extLst>
                <a:ext uri="{FF2B5EF4-FFF2-40B4-BE49-F238E27FC236}">
                  <a16:creationId xmlns:a16="http://schemas.microsoft.com/office/drawing/2014/main" id="{0463569B-59DD-A04B-E6C6-B7FF7880104B}"/>
                </a:ext>
              </a:extLst>
            </p:cNvPr>
            <p:cNvGrpSpPr/>
            <p:nvPr/>
          </p:nvGrpSpPr>
          <p:grpSpPr>
            <a:xfrm>
              <a:off x="1256048" y="5936719"/>
              <a:ext cx="952436" cy="975360"/>
              <a:chOff x="2812224" y="5137658"/>
              <a:chExt cx="952436" cy="975360"/>
            </a:xfrm>
          </p:grpSpPr>
          <p:sp>
            <p:nvSpPr>
              <p:cNvPr id="81" name="Freeform: Shape 80">
                <a:extLst>
                  <a:ext uri="{FF2B5EF4-FFF2-40B4-BE49-F238E27FC236}">
                    <a16:creationId xmlns:a16="http://schemas.microsoft.com/office/drawing/2014/main" id="{AF6D769E-A491-DECB-52C8-98B8ADDC6345}"/>
                  </a:ext>
                </a:extLst>
              </p:cNvPr>
              <p:cNvSpPr/>
              <p:nvPr/>
            </p:nvSpPr>
            <p:spPr>
              <a:xfrm>
                <a:off x="3519360" y="5252212"/>
                <a:ext cx="140588" cy="273812"/>
              </a:xfrm>
              <a:custGeom>
                <a:avLst/>
                <a:gdLst>
                  <a:gd name="connsiteX0" fmla="*/ 0 w 140588"/>
                  <a:gd name="connsiteY0" fmla="*/ 0 h 273812"/>
                  <a:gd name="connsiteX1" fmla="*/ 140589 w 140588"/>
                  <a:gd name="connsiteY1" fmla="*/ 0 h 273812"/>
                  <a:gd name="connsiteX2" fmla="*/ 140589 w 140588"/>
                  <a:gd name="connsiteY2" fmla="*/ 273812 h 273812"/>
                  <a:gd name="connsiteX3" fmla="*/ 0 w 140588"/>
                  <a:gd name="connsiteY3" fmla="*/ 273812 h 273812"/>
                </a:gdLst>
                <a:ahLst/>
                <a:cxnLst>
                  <a:cxn ang="0">
                    <a:pos x="connsiteX0" y="connsiteY0"/>
                  </a:cxn>
                  <a:cxn ang="0">
                    <a:pos x="connsiteX1" y="connsiteY1"/>
                  </a:cxn>
                  <a:cxn ang="0">
                    <a:pos x="connsiteX2" y="connsiteY2"/>
                  </a:cxn>
                  <a:cxn ang="0">
                    <a:pos x="connsiteX3" y="connsiteY3"/>
                  </a:cxn>
                </a:cxnLst>
                <a:rect l="l" t="t" r="r" b="b"/>
                <a:pathLst>
                  <a:path w="140588" h="273812">
                    <a:moveTo>
                      <a:pt x="0" y="0"/>
                    </a:moveTo>
                    <a:lnTo>
                      <a:pt x="140589" y="0"/>
                    </a:lnTo>
                    <a:lnTo>
                      <a:pt x="140589" y="273812"/>
                    </a:lnTo>
                    <a:lnTo>
                      <a:pt x="0" y="273812"/>
                    </a:lnTo>
                    <a:close/>
                  </a:path>
                </a:pathLst>
              </a:custGeom>
              <a:solidFill>
                <a:srgbClr val="FE504F"/>
              </a:solidFill>
              <a:ln w="63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0523881-688B-61BC-EE1E-A1311EE310AD}"/>
                  </a:ext>
                </a:extLst>
              </p:cNvPr>
              <p:cNvSpPr/>
              <p:nvPr/>
            </p:nvSpPr>
            <p:spPr>
              <a:xfrm>
                <a:off x="3523488" y="5137658"/>
                <a:ext cx="132270" cy="114553"/>
              </a:xfrm>
              <a:custGeom>
                <a:avLst/>
                <a:gdLst>
                  <a:gd name="connsiteX0" fmla="*/ 66167 w 132270"/>
                  <a:gd name="connsiteY0" fmla="*/ 0 h 114553"/>
                  <a:gd name="connsiteX1" fmla="*/ 0 w 132270"/>
                  <a:gd name="connsiteY1" fmla="*/ 114554 h 114553"/>
                  <a:gd name="connsiteX2" fmla="*/ 132271 w 132270"/>
                  <a:gd name="connsiteY2" fmla="*/ 114554 h 114553"/>
                  <a:gd name="connsiteX3" fmla="*/ 66167 w 132270"/>
                  <a:gd name="connsiteY3" fmla="*/ 0 h 114553"/>
                </a:gdLst>
                <a:ahLst/>
                <a:cxnLst>
                  <a:cxn ang="0">
                    <a:pos x="connsiteX0" y="connsiteY0"/>
                  </a:cxn>
                  <a:cxn ang="0">
                    <a:pos x="connsiteX1" y="connsiteY1"/>
                  </a:cxn>
                  <a:cxn ang="0">
                    <a:pos x="connsiteX2" y="connsiteY2"/>
                  </a:cxn>
                  <a:cxn ang="0">
                    <a:pos x="connsiteX3" y="connsiteY3"/>
                  </a:cxn>
                </a:cxnLst>
                <a:rect l="l" t="t" r="r" b="b"/>
                <a:pathLst>
                  <a:path w="132270" h="114553">
                    <a:moveTo>
                      <a:pt x="66167" y="0"/>
                    </a:moveTo>
                    <a:lnTo>
                      <a:pt x="0" y="114554"/>
                    </a:lnTo>
                    <a:lnTo>
                      <a:pt x="132271" y="114554"/>
                    </a:lnTo>
                    <a:lnTo>
                      <a:pt x="66167" y="0"/>
                    </a:lnTo>
                    <a:close/>
                  </a:path>
                </a:pathLst>
              </a:custGeom>
              <a:solidFill>
                <a:srgbClr val="4D4450"/>
              </a:solidFill>
              <a:ln w="6350" cap="flat">
                <a:noFill/>
                <a:prstDash val="solid"/>
                <a:miter/>
              </a:ln>
            </p:spPr>
            <p:txBody>
              <a:bodyPr rtlCol="0" anchor="ctr"/>
              <a:lstStyle/>
              <a:p>
                <a:endParaRPr lang="en-IN"/>
              </a:p>
            </p:txBody>
          </p:sp>
          <p:grpSp>
            <p:nvGrpSpPr>
              <p:cNvPr id="83" name="Graphic 2">
                <a:extLst>
                  <a:ext uri="{FF2B5EF4-FFF2-40B4-BE49-F238E27FC236}">
                    <a16:creationId xmlns:a16="http://schemas.microsoft.com/office/drawing/2014/main" id="{02A10772-F887-4394-C513-93A1C0FB666E}"/>
                  </a:ext>
                </a:extLst>
              </p:cNvPr>
              <p:cNvGrpSpPr/>
              <p:nvPr/>
            </p:nvGrpSpPr>
            <p:grpSpPr>
              <a:xfrm>
                <a:off x="2812224" y="5176964"/>
                <a:ext cx="952436" cy="936053"/>
                <a:chOff x="2812224" y="5176964"/>
                <a:chExt cx="952436" cy="936053"/>
              </a:xfrm>
            </p:grpSpPr>
            <p:grpSp>
              <p:nvGrpSpPr>
                <p:cNvPr id="85" name="Graphic 2">
                  <a:extLst>
                    <a:ext uri="{FF2B5EF4-FFF2-40B4-BE49-F238E27FC236}">
                      <a16:creationId xmlns:a16="http://schemas.microsoft.com/office/drawing/2014/main" id="{D7C945EE-A7D8-2D4B-9056-20F45D169714}"/>
                    </a:ext>
                  </a:extLst>
                </p:cNvPr>
                <p:cNvGrpSpPr/>
                <p:nvPr/>
              </p:nvGrpSpPr>
              <p:grpSpPr>
                <a:xfrm>
                  <a:off x="2812224" y="5176964"/>
                  <a:ext cx="952436" cy="354520"/>
                  <a:chOff x="2812224" y="5176964"/>
                  <a:chExt cx="952436" cy="354520"/>
                </a:xfrm>
              </p:grpSpPr>
              <p:sp>
                <p:nvSpPr>
                  <p:cNvPr id="89" name="Freeform: Shape 88">
                    <a:extLst>
                      <a:ext uri="{FF2B5EF4-FFF2-40B4-BE49-F238E27FC236}">
                        <a16:creationId xmlns:a16="http://schemas.microsoft.com/office/drawing/2014/main" id="{CD8A005A-0382-ECCF-22CB-4613590C5E79}"/>
                      </a:ext>
                    </a:extLst>
                  </p:cNvPr>
                  <p:cNvSpPr/>
                  <p:nvPr/>
                </p:nvSpPr>
                <p:spPr>
                  <a:xfrm>
                    <a:off x="2812224" y="5176964"/>
                    <a:ext cx="952436" cy="354520"/>
                  </a:xfrm>
                  <a:custGeom>
                    <a:avLst/>
                    <a:gdLst>
                      <a:gd name="connsiteX0" fmla="*/ 0 w 952436"/>
                      <a:gd name="connsiteY0" fmla="*/ 0 h 354520"/>
                      <a:gd name="connsiteX1" fmla="*/ 1080 w 952436"/>
                      <a:gd name="connsiteY1" fmla="*/ 354520 h 354520"/>
                      <a:gd name="connsiteX2" fmla="*/ 952436 w 952436"/>
                      <a:gd name="connsiteY2" fmla="*/ 354520 h 354520"/>
                      <a:gd name="connsiteX3" fmla="*/ 0 w 952436"/>
                      <a:gd name="connsiteY3" fmla="*/ 0 h 354520"/>
                    </a:gdLst>
                    <a:ahLst/>
                    <a:cxnLst>
                      <a:cxn ang="0">
                        <a:pos x="connsiteX0" y="connsiteY0"/>
                      </a:cxn>
                      <a:cxn ang="0">
                        <a:pos x="connsiteX1" y="connsiteY1"/>
                      </a:cxn>
                      <a:cxn ang="0">
                        <a:pos x="connsiteX2" y="connsiteY2"/>
                      </a:cxn>
                      <a:cxn ang="0">
                        <a:pos x="connsiteX3" y="connsiteY3"/>
                      </a:cxn>
                    </a:cxnLst>
                    <a:rect l="l" t="t" r="r" b="b"/>
                    <a:pathLst>
                      <a:path w="952436" h="354520">
                        <a:moveTo>
                          <a:pt x="0" y="0"/>
                        </a:moveTo>
                        <a:lnTo>
                          <a:pt x="1080" y="354520"/>
                        </a:lnTo>
                        <a:lnTo>
                          <a:pt x="952436" y="354520"/>
                        </a:lnTo>
                        <a:lnTo>
                          <a:pt x="0" y="0"/>
                        </a:lnTo>
                        <a:close/>
                      </a:path>
                    </a:pathLst>
                  </a:custGeom>
                  <a:solidFill>
                    <a:srgbClr val="4D4450"/>
                  </a:solidFill>
                  <a:ln w="635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C654CFAE-7F19-637F-1D58-3CD13B82D85F}"/>
                      </a:ext>
                    </a:extLst>
                  </p:cNvPr>
                  <p:cNvSpPr/>
                  <p:nvPr/>
                </p:nvSpPr>
                <p:spPr>
                  <a:xfrm>
                    <a:off x="2888932" y="5288279"/>
                    <a:ext cx="569404" cy="183769"/>
                  </a:xfrm>
                  <a:custGeom>
                    <a:avLst/>
                    <a:gdLst>
                      <a:gd name="connsiteX0" fmla="*/ 0 w 569404"/>
                      <a:gd name="connsiteY0" fmla="*/ 0 h 183769"/>
                      <a:gd name="connsiteX1" fmla="*/ 4445 w 569404"/>
                      <a:gd name="connsiteY1" fmla="*/ 183769 h 183769"/>
                      <a:gd name="connsiteX2" fmla="*/ 569404 w 569404"/>
                      <a:gd name="connsiteY2" fmla="*/ 183769 h 183769"/>
                      <a:gd name="connsiteX3" fmla="*/ 0 w 569404"/>
                      <a:gd name="connsiteY3" fmla="*/ 0 h 183769"/>
                    </a:gdLst>
                    <a:ahLst/>
                    <a:cxnLst>
                      <a:cxn ang="0">
                        <a:pos x="connsiteX0" y="connsiteY0"/>
                      </a:cxn>
                      <a:cxn ang="0">
                        <a:pos x="connsiteX1" y="connsiteY1"/>
                      </a:cxn>
                      <a:cxn ang="0">
                        <a:pos x="connsiteX2" y="connsiteY2"/>
                      </a:cxn>
                      <a:cxn ang="0">
                        <a:pos x="connsiteX3" y="connsiteY3"/>
                      </a:cxn>
                    </a:cxnLst>
                    <a:rect l="l" t="t" r="r" b="b"/>
                    <a:pathLst>
                      <a:path w="569404" h="183769">
                        <a:moveTo>
                          <a:pt x="0" y="0"/>
                        </a:moveTo>
                        <a:lnTo>
                          <a:pt x="4445" y="183769"/>
                        </a:lnTo>
                        <a:lnTo>
                          <a:pt x="569404" y="183769"/>
                        </a:lnTo>
                        <a:lnTo>
                          <a:pt x="0" y="0"/>
                        </a:lnTo>
                        <a:close/>
                      </a:path>
                    </a:pathLst>
                  </a:custGeom>
                  <a:solidFill>
                    <a:srgbClr val="FCE9A7"/>
                  </a:solidFill>
                  <a:ln w="6350" cap="flat">
                    <a:noFill/>
                    <a:prstDash val="solid"/>
                    <a:miter/>
                  </a:ln>
                </p:spPr>
                <p:txBody>
                  <a:bodyPr rtlCol="0" anchor="ctr"/>
                  <a:lstStyle/>
                  <a:p>
                    <a:endParaRPr lang="en-IN"/>
                  </a:p>
                </p:txBody>
              </p:sp>
            </p:grpSp>
            <p:sp>
              <p:nvSpPr>
                <p:cNvPr id="86" name="Freeform: Shape 85">
                  <a:extLst>
                    <a:ext uri="{FF2B5EF4-FFF2-40B4-BE49-F238E27FC236}">
                      <a16:creationId xmlns:a16="http://schemas.microsoft.com/office/drawing/2014/main" id="{F16F65DF-7B00-79FF-7237-312C552BE86C}"/>
                    </a:ext>
                  </a:extLst>
                </p:cNvPr>
                <p:cNvSpPr/>
                <p:nvPr/>
              </p:nvSpPr>
              <p:spPr>
                <a:xfrm rot="-10800000">
                  <a:off x="2813304" y="5531484"/>
                  <a:ext cx="951357" cy="581533"/>
                </a:xfrm>
                <a:custGeom>
                  <a:avLst/>
                  <a:gdLst>
                    <a:gd name="connsiteX0" fmla="*/ 0 w 951357"/>
                    <a:gd name="connsiteY0" fmla="*/ 0 h 581533"/>
                    <a:gd name="connsiteX1" fmla="*/ 951357 w 951357"/>
                    <a:gd name="connsiteY1" fmla="*/ 0 h 581533"/>
                    <a:gd name="connsiteX2" fmla="*/ 951357 w 951357"/>
                    <a:gd name="connsiteY2" fmla="*/ 581533 h 581533"/>
                    <a:gd name="connsiteX3" fmla="*/ 0 w 951357"/>
                    <a:gd name="connsiteY3" fmla="*/ 581533 h 581533"/>
                  </a:gdLst>
                  <a:ahLst/>
                  <a:cxnLst>
                    <a:cxn ang="0">
                      <a:pos x="connsiteX0" y="connsiteY0"/>
                    </a:cxn>
                    <a:cxn ang="0">
                      <a:pos x="connsiteX1" y="connsiteY1"/>
                    </a:cxn>
                    <a:cxn ang="0">
                      <a:pos x="connsiteX2" y="connsiteY2"/>
                    </a:cxn>
                    <a:cxn ang="0">
                      <a:pos x="connsiteX3" y="connsiteY3"/>
                    </a:cxn>
                  </a:cxnLst>
                  <a:rect l="l" t="t" r="r" b="b"/>
                  <a:pathLst>
                    <a:path w="951357" h="581533">
                      <a:moveTo>
                        <a:pt x="0" y="0"/>
                      </a:moveTo>
                      <a:lnTo>
                        <a:pt x="951357" y="0"/>
                      </a:lnTo>
                      <a:lnTo>
                        <a:pt x="951357" y="581533"/>
                      </a:lnTo>
                      <a:lnTo>
                        <a:pt x="0" y="581533"/>
                      </a:lnTo>
                      <a:close/>
                    </a:path>
                  </a:pathLst>
                </a:custGeom>
                <a:solidFill>
                  <a:srgbClr val="FE504F"/>
                </a:solidFill>
                <a:ln w="63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BF70AE1-E1AD-762D-0F55-C6DE90807E30}"/>
                    </a:ext>
                  </a:extLst>
                </p:cNvPr>
                <p:cNvSpPr/>
                <p:nvPr/>
              </p:nvSpPr>
              <p:spPr>
                <a:xfrm rot="-10800000">
                  <a:off x="3040062" y="5668137"/>
                  <a:ext cx="497839" cy="308228"/>
                </a:xfrm>
                <a:custGeom>
                  <a:avLst/>
                  <a:gdLst>
                    <a:gd name="connsiteX0" fmla="*/ 0 w 497839"/>
                    <a:gd name="connsiteY0" fmla="*/ 0 h 308228"/>
                    <a:gd name="connsiteX1" fmla="*/ 497840 w 497839"/>
                    <a:gd name="connsiteY1" fmla="*/ 0 h 308228"/>
                    <a:gd name="connsiteX2" fmla="*/ 497840 w 497839"/>
                    <a:gd name="connsiteY2" fmla="*/ 308229 h 308228"/>
                    <a:gd name="connsiteX3" fmla="*/ 0 w 497839"/>
                    <a:gd name="connsiteY3" fmla="*/ 308229 h 308228"/>
                  </a:gdLst>
                  <a:ahLst/>
                  <a:cxnLst>
                    <a:cxn ang="0">
                      <a:pos x="connsiteX0" y="connsiteY0"/>
                    </a:cxn>
                    <a:cxn ang="0">
                      <a:pos x="connsiteX1" y="connsiteY1"/>
                    </a:cxn>
                    <a:cxn ang="0">
                      <a:pos x="connsiteX2" y="connsiteY2"/>
                    </a:cxn>
                    <a:cxn ang="0">
                      <a:pos x="connsiteX3" y="connsiteY3"/>
                    </a:cxn>
                  </a:cxnLst>
                  <a:rect l="l" t="t" r="r" b="b"/>
                  <a:pathLst>
                    <a:path w="497839" h="308228">
                      <a:moveTo>
                        <a:pt x="0" y="0"/>
                      </a:moveTo>
                      <a:lnTo>
                        <a:pt x="497840" y="0"/>
                      </a:lnTo>
                      <a:lnTo>
                        <a:pt x="497840" y="308229"/>
                      </a:lnTo>
                      <a:lnTo>
                        <a:pt x="0" y="308229"/>
                      </a:lnTo>
                      <a:close/>
                    </a:path>
                  </a:pathLst>
                </a:custGeom>
                <a:solidFill>
                  <a:srgbClr val="4D4450"/>
                </a:solidFill>
                <a:ln w="635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B04D759-3224-AAC8-25E7-D7F339A2F299}"/>
                    </a:ext>
                  </a:extLst>
                </p:cNvPr>
                <p:cNvSpPr/>
                <p:nvPr/>
              </p:nvSpPr>
              <p:spPr>
                <a:xfrm rot="-10800000">
                  <a:off x="3086163" y="5710872"/>
                  <a:ext cx="405701" cy="222758"/>
                </a:xfrm>
                <a:custGeom>
                  <a:avLst/>
                  <a:gdLst>
                    <a:gd name="connsiteX0" fmla="*/ 0 w 405701"/>
                    <a:gd name="connsiteY0" fmla="*/ 0 h 222758"/>
                    <a:gd name="connsiteX1" fmla="*/ 405702 w 405701"/>
                    <a:gd name="connsiteY1" fmla="*/ 0 h 222758"/>
                    <a:gd name="connsiteX2" fmla="*/ 405702 w 405701"/>
                    <a:gd name="connsiteY2" fmla="*/ 222758 h 222758"/>
                    <a:gd name="connsiteX3" fmla="*/ 0 w 405701"/>
                    <a:gd name="connsiteY3" fmla="*/ 222758 h 222758"/>
                  </a:gdLst>
                  <a:ahLst/>
                  <a:cxnLst>
                    <a:cxn ang="0">
                      <a:pos x="connsiteX0" y="connsiteY0"/>
                    </a:cxn>
                    <a:cxn ang="0">
                      <a:pos x="connsiteX1" y="connsiteY1"/>
                    </a:cxn>
                    <a:cxn ang="0">
                      <a:pos x="connsiteX2" y="connsiteY2"/>
                    </a:cxn>
                    <a:cxn ang="0">
                      <a:pos x="connsiteX3" y="connsiteY3"/>
                    </a:cxn>
                  </a:cxnLst>
                  <a:rect l="l" t="t" r="r" b="b"/>
                  <a:pathLst>
                    <a:path w="405701" h="222758">
                      <a:moveTo>
                        <a:pt x="0" y="0"/>
                      </a:moveTo>
                      <a:lnTo>
                        <a:pt x="405702" y="0"/>
                      </a:lnTo>
                      <a:lnTo>
                        <a:pt x="405702" y="222758"/>
                      </a:lnTo>
                      <a:lnTo>
                        <a:pt x="0" y="222758"/>
                      </a:lnTo>
                      <a:close/>
                    </a:path>
                  </a:pathLst>
                </a:custGeom>
                <a:solidFill>
                  <a:srgbClr val="FCE9A7"/>
                </a:solidFill>
                <a:ln w="6350" cap="flat">
                  <a:noFill/>
                  <a:prstDash val="solid"/>
                  <a:miter/>
                </a:ln>
              </p:spPr>
              <p:txBody>
                <a:bodyPr rtlCol="0" anchor="ctr"/>
                <a:lstStyle/>
                <a:p>
                  <a:endParaRPr lang="en-IN"/>
                </a:p>
              </p:txBody>
            </p:sp>
          </p:grpSp>
          <p:sp>
            <p:nvSpPr>
              <p:cNvPr id="84" name="Freeform: Shape 83">
                <a:extLst>
                  <a:ext uri="{FF2B5EF4-FFF2-40B4-BE49-F238E27FC236}">
                    <a16:creationId xmlns:a16="http://schemas.microsoft.com/office/drawing/2014/main" id="{B97E6488-8D45-056E-EEE0-BB9242A637B2}"/>
                  </a:ext>
                </a:extLst>
              </p:cNvPr>
              <p:cNvSpPr/>
              <p:nvPr/>
            </p:nvSpPr>
            <p:spPr>
              <a:xfrm>
                <a:off x="2813367" y="5527548"/>
                <a:ext cx="34543" cy="585470"/>
              </a:xfrm>
              <a:custGeom>
                <a:avLst/>
                <a:gdLst>
                  <a:gd name="connsiteX0" fmla="*/ 0 w 34543"/>
                  <a:gd name="connsiteY0" fmla="*/ 0 h 585470"/>
                  <a:gd name="connsiteX1" fmla="*/ 34544 w 34543"/>
                  <a:gd name="connsiteY1" fmla="*/ 0 h 585470"/>
                  <a:gd name="connsiteX2" fmla="*/ 34544 w 34543"/>
                  <a:gd name="connsiteY2" fmla="*/ 585470 h 585470"/>
                  <a:gd name="connsiteX3" fmla="*/ 0 w 34543"/>
                  <a:gd name="connsiteY3" fmla="*/ 585470 h 585470"/>
                </a:gdLst>
                <a:ahLst/>
                <a:cxnLst>
                  <a:cxn ang="0">
                    <a:pos x="connsiteX0" y="connsiteY0"/>
                  </a:cxn>
                  <a:cxn ang="0">
                    <a:pos x="connsiteX1" y="connsiteY1"/>
                  </a:cxn>
                  <a:cxn ang="0">
                    <a:pos x="connsiteX2" y="connsiteY2"/>
                  </a:cxn>
                  <a:cxn ang="0">
                    <a:pos x="connsiteX3" y="connsiteY3"/>
                  </a:cxn>
                </a:cxnLst>
                <a:rect l="l" t="t" r="r" b="b"/>
                <a:pathLst>
                  <a:path w="34543" h="585470">
                    <a:moveTo>
                      <a:pt x="0" y="0"/>
                    </a:moveTo>
                    <a:lnTo>
                      <a:pt x="34544" y="0"/>
                    </a:lnTo>
                    <a:lnTo>
                      <a:pt x="34544" y="585470"/>
                    </a:lnTo>
                    <a:lnTo>
                      <a:pt x="0" y="585470"/>
                    </a:lnTo>
                    <a:close/>
                  </a:path>
                </a:pathLst>
              </a:custGeom>
              <a:solidFill>
                <a:srgbClr val="4D4450"/>
              </a:solidFill>
              <a:ln w="6350"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863503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2527837-A177-C38C-0911-FD18F65F54D0}"/>
              </a:ext>
            </a:extLst>
          </p:cNvPr>
          <p:cNvGrpSpPr/>
          <p:nvPr/>
        </p:nvGrpSpPr>
        <p:grpSpPr>
          <a:xfrm>
            <a:off x="2374782" y="3123354"/>
            <a:ext cx="7455576" cy="3735366"/>
            <a:chOff x="3445164" y="3122634"/>
            <a:chExt cx="5074594" cy="2542455"/>
          </a:xfrm>
        </p:grpSpPr>
        <p:sp>
          <p:nvSpPr>
            <p:cNvPr id="5" name="Freeform: Shape 4">
              <a:extLst>
                <a:ext uri="{FF2B5EF4-FFF2-40B4-BE49-F238E27FC236}">
                  <a16:creationId xmlns:a16="http://schemas.microsoft.com/office/drawing/2014/main" id="{72F0471D-8D00-3F37-C75A-9998812FA957}"/>
                </a:ext>
              </a:extLst>
            </p:cNvPr>
            <p:cNvSpPr/>
            <p:nvPr/>
          </p:nvSpPr>
          <p:spPr>
            <a:xfrm>
              <a:off x="3445164" y="4394969"/>
              <a:ext cx="1378848" cy="1270120"/>
            </a:xfrm>
            <a:custGeom>
              <a:avLst/>
              <a:gdLst>
                <a:gd name="connsiteX0" fmla="*/ 0 w 1378848"/>
                <a:gd name="connsiteY0" fmla="*/ 1264994 h 1270120"/>
                <a:gd name="connsiteX1" fmla="*/ 0 w 1378848"/>
                <a:gd name="connsiteY1" fmla="*/ 1270120 h 1270120"/>
                <a:gd name="connsiteX2" fmla="*/ 1202466 w 1378848"/>
                <a:gd name="connsiteY2" fmla="*/ 1270120 h 1270120"/>
                <a:gd name="connsiteX3" fmla="*/ 1202402 w 1378848"/>
                <a:gd name="connsiteY3" fmla="*/ 1264994 h 1270120"/>
                <a:gd name="connsiteX4" fmla="*/ 1378848 w 1378848"/>
                <a:gd name="connsiteY4" fmla="*/ 601296 h 1270120"/>
                <a:gd name="connsiteX5" fmla="*/ 337323 w 1378848"/>
                <a:gd name="connsiteY5" fmla="*/ 0 h 1270120"/>
                <a:gd name="connsiteX6" fmla="*/ 0 w 1378848"/>
                <a:gd name="connsiteY6" fmla="*/ 1264994 h 127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848" h="1270120">
                  <a:moveTo>
                    <a:pt x="0" y="1264994"/>
                  </a:moveTo>
                  <a:cubicBezTo>
                    <a:pt x="0" y="1266703"/>
                    <a:pt x="0" y="1268411"/>
                    <a:pt x="0" y="1270120"/>
                  </a:cubicBezTo>
                  <a:lnTo>
                    <a:pt x="1202466" y="1270120"/>
                  </a:lnTo>
                  <a:cubicBezTo>
                    <a:pt x="1202466" y="1268411"/>
                    <a:pt x="1202402" y="1266703"/>
                    <a:pt x="1202402" y="1264994"/>
                  </a:cubicBezTo>
                  <a:cubicBezTo>
                    <a:pt x="1202402" y="1023425"/>
                    <a:pt x="1266576" y="796792"/>
                    <a:pt x="1378848" y="601296"/>
                  </a:cubicBezTo>
                  <a:lnTo>
                    <a:pt x="337323" y="0"/>
                  </a:lnTo>
                  <a:cubicBezTo>
                    <a:pt x="122778" y="372385"/>
                    <a:pt x="0" y="804323"/>
                    <a:pt x="0" y="1264994"/>
                  </a:cubicBezTo>
                  <a:close/>
                </a:path>
              </a:pathLst>
            </a:custGeom>
            <a:solidFill>
              <a:srgbClr val="FEB9B9"/>
            </a:solidFill>
            <a:ln w="6318"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38CF2C96-C25F-53A2-5863-78F809ABA12F}"/>
                </a:ext>
              </a:extLst>
            </p:cNvPr>
            <p:cNvSpPr/>
            <p:nvPr/>
          </p:nvSpPr>
          <p:spPr>
            <a:xfrm>
              <a:off x="7148821" y="4409082"/>
              <a:ext cx="1370937" cy="1256006"/>
            </a:xfrm>
            <a:custGeom>
              <a:avLst/>
              <a:gdLst>
                <a:gd name="connsiteX0" fmla="*/ 168535 w 1370937"/>
                <a:gd name="connsiteY0" fmla="*/ 1250881 h 1256006"/>
                <a:gd name="connsiteX1" fmla="*/ 168472 w 1370937"/>
                <a:gd name="connsiteY1" fmla="*/ 1256007 h 1256006"/>
                <a:gd name="connsiteX2" fmla="*/ 1370937 w 1370937"/>
                <a:gd name="connsiteY2" fmla="*/ 1256007 h 1256006"/>
                <a:gd name="connsiteX3" fmla="*/ 1370937 w 1370937"/>
                <a:gd name="connsiteY3" fmla="*/ 1250881 h 1256006"/>
                <a:gd name="connsiteX4" fmla="*/ 1041588 w 1370937"/>
                <a:gd name="connsiteY4" fmla="*/ 0 h 1256006"/>
                <a:gd name="connsiteX5" fmla="*/ 0 w 1370937"/>
                <a:gd name="connsiteY5" fmla="*/ 601359 h 1256006"/>
                <a:gd name="connsiteX6" fmla="*/ 168535 w 1370937"/>
                <a:gd name="connsiteY6" fmla="*/ 1250881 h 125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0937" h="1256006">
                  <a:moveTo>
                    <a:pt x="168535" y="1250881"/>
                  </a:moveTo>
                  <a:cubicBezTo>
                    <a:pt x="168535" y="1252589"/>
                    <a:pt x="168535" y="1254298"/>
                    <a:pt x="168472" y="1256007"/>
                  </a:cubicBezTo>
                  <a:lnTo>
                    <a:pt x="1370937" y="1256007"/>
                  </a:lnTo>
                  <a:cubicBezTo>
                    <a:pt x="1370937" y="1254298"/>
                    <a:pt x="1370937" y="1252589"/>
                    <a:pt x="1370937" y="1250881"/>
                  </a:cubicBezTo>
                  <a:cubicBezTo>
                    <a:pt x="1370937" y="796032"/>
                    <a:pt x="1251197" y="369157"/>
                    <a:pt x="1041588" y="0"/>
                  </a:cubicBezTo>
                  <a:lnTo>
                    <a:pt x="0" y="601359"/>
                  </a:lnTo>
                  <a:cubicBezTo>
                    <a:pt x="107272" y="793627"/>
                    <a:pt x="168535" y="1015071"/>
                    <a:pt x="168535" y="1250881"/>
                  </a:cubicBezTo>
                  <a:close/>
                </a:path>
              </a:pathLst>
            </a:custGeom>
            <a:solidFill>
              <a:srgbClr val="7F2828"/>
            </a:solidFill>
            <a:ln w="6318"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A5CAD8E7-76D2-AE7C-3084-7D730791C3F7}"/>
                </a:ext>
              </a:extLst>
            </p:cNvPr>
            <p:cNvSpPr/>
            <p:nvPr/>
          </p:nvSpPr>
          <p:spPr>
            <a:xfrm>
              <a:off x="5982492" y="3122634"/>
              <a:ext cx="1295245" cy="1396758"/>
            </a:xfrm>
            <a:custGeom>
              <a:avLst/>
              <a:gdLst>
                <a:gd name="connsiteX0" fmla="*/ 693886 w 1295245"/>
                <a:gd name="connsiteY0" fmla="*/ 1396759 h 1396758"/>
                <a:gd name="connsiteX1" fmla="*/ 1295245 w 1295245"/>
                <a:gd name="connsiteY1" fmla="*/ 355107 h 1396758"/>
                <a:gd name="connsiteX2" fmla="*/ 0 w 1295245"/>
                <a:gd name="connsiteY2" fmla="*/ 0 h 1396758"/>
                <a:gd name="connsiteX3" fmla="*/ 0 w 1295245"/>
                <a:gd name="connsiteY3" fmla="*/ 1202402 h 1396758"/>
                <a:gd name="connsiteX4" fmla="*/ 693886 w 1295245"/>
                <a:gd name="connsiteY4" fmla="*/ 1396759 h 1396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245" h="1396758">
                  <a:moveTo>
                    <a:pt x="693886" y="1396759"/>
                  </a:moveTo>
                  <a:lnTo>
                    <a:pt x="1295245" y="355107"/>
                  </a:lnTo>
                  <a:cubicBezTo>
                    <a:pt x="916089" y="129550"/>
                    <a:pt x="473202" y="0"/>
                    <a:pt x="0" y="0"/>
                  </a:cubicBezTo>
                  <a:lnTo>
                    <a:pt x="0" y="1202402"/>
                  </a:lnTo>
                  <a:cubicBezTo>
                    <a:pt x="254163" y="1202402"/>
                    <a:pt x="491682" y="1273474"/>
                    <a:pt x="693886" y="1396759"/>
                  </a:cubicBezTo>
                  <a:close/>
                </a:path>
              </a:pathLst>
            </a:custGeom>
            <a:solidFill>
              <a:srgbClr val="FD504F"/>
            </a:solidFill>
            <a:ln w="6318"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F2A37856-C340-0A5F-03BD-EC676A94B6C7}"/>
                </a:ext>
              </a:extLst>
            </p:cNvPr>
            <p:cNvSpPr/>
            <p:nvPr/>
          </p:nvSpPr>
          <p:spPr>
            <a:xfrm>
              <a:off x="4711423" y="3122634"/>
              <a:ext cx="1271069" cy="1382392"/>
            </a:xfrm>
            <a:custGeom>
              <a:avLst/>
              <a:gdLst>
                <a:gd name="connsiteX0" fmla="*/ 1271069 w 1271069"/>
                <a:gd name="connsiteY0" fmla="*/ 1202402 h 1382392"/>
                <a:gd name="connsiteX1" fmla="*/ 1271069 w 1271069"/>
                <a:gd name="connsiteY1" fmla="*/ 0 h 1382392"/>
                <a:gd name="connsiteX2" fmla="*/ 0 w 1271069"/>
                <a:gd name="connsiteY2" fmla="*/ 340867 h 1382392"/>
                <a:gd name="connsiteX3" fmla="*/ 601296 w 1271069"/>
                <a:gd name="connsiteY3" fmla="*/ 1382392 h 1382392"/>
                <a:gd name="connsiteX4" fmla="*/ 1271069 w 1271069"/>
                <a:gd name="connsiteY4" fmla="*/ 1202402 h 138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069" h="1382392">
                  <a:moveTo>
                    <a:pt x="1271069" y="1202402"/>
                  </a:moveTo>
                  <a:lnTo>
                    <a:pt x="1271069" y="0"/>
                  </a:lnTo>
                  <a:cubicBezTo>
                    <a:pt x="807930" y="0"/>
                    <a:pt x="373777" y="124107"/>
                    <a:pt x="0" y="340867"/>
                  </a:cubicBezTo>
                  <a:lnTo>
                    <a:pt x="601296" y="1382392"/>
                  </a:lnTo>
                  <a:cubicBezTo>
                    <a:pt x="798184" y="1267968"/>
                    <a:pt x="1026969" y="1202402"/>
                    <a:pt x="1271069" y="1202402"/>
                  </a:cubicBezTo>
                  <a:close/>
                </a:path>
              </a:pathLst>
            </a:custGeom>
            <a:solidFill>
              <a:srgbClr val="FD7372"/>
            </a:solidFill>
            <a:ln w="6318"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BFD3E02-81F7-617A-7E56-A49AC116F5F1}"/>
                </a:ext>
              </a:extLst>
            </p:cNvPr>
            <p:cNvSpPr/>
            <p:nvPr/>
          </p:nvSpPr>
          <p:spPr>
            <a:xfrm>
              <a:off x="3782550" y="3463501"/>
              <a:ext cx="1530168" cy="1532700"/>
            </a:xfrm>
            <a:custGeom>
              <a:avLst/>
              <a:gdLst>
                <a:gd name="connsiteX0" fmla="*/ 1530169 w 1530168"/>
                <a:gd name="connsiteY0" fmla="*/ 1041525 h 1532700"/>
                <a:gd name="connsiteX1" fmla="*/ 928873 w 1530168"/>
                <a:gd name="connsiteY1" fmla="*/ 0 h 1532700"/>
                <a:gd name="connsiteX2" fmla="*/ 0 w 1530168"/>
                <a:gd name="connsiteY2" fmla="*/ 931405 h 1532700"/>
                <a:gd name="connsiteX3" fmla="*/ 1041462 w 1530168"/>
                <a:gd name="connsiteY3" fmla="*/ 1532701 h 1532700"/>
                <a:gd name="connsiteX4" fmla="*/ 1530169 w 1530168"/>
                <a:gd name="connsiteY4" fmla="*/ 1041462 h 153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168" h="1532700">
                  <a:moveTo>
                    <a:pt x="1530169" y="1041525"/>
                  </a:moveTo>
                  <a:lnTo>
                    <a:pt x="928873" y="0"/>
                  </a:lnTo>
                  <a:cubicBezTo>
                    <a:pt x="543514" y="223469"/>
                    <a:pt x="222456" y="545413"/>
                    <a:pt x="0" y="931405"/>
                  </a:cubicBezTo>
                  <a:lnTo>
                    <a:pt x="1041462" y="1532701"/>
                  </a:lnTo>
                  <a:cubicBezTo>
                    <a:pt x="1158354" y="1329168"/>
                    <a:pt x="1327332" y="1159367"/>
                    <a:pt x="1530169" y="1041462"/>
                  </a:cubicBezTo>
                  <a:close/>
                </a:path>
              </a:pathLst>
            </a:custGeom>
            <a:solidFill>
              <a:srgbClr val="FE9695"/>
            </a:solidFill>
            <a:ln w="6318"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25B08FB-CE46-790F-C596-BA398A8276E6}"/>
                </a:ext>
              </a:extLst>
            </p:cNvPr>
            <p:cNvSpPr/>
            <p:nvPr/>
          </p:nvSpPr>
          <p:spPr>
            <a:xfrm>
              <a:off x="6676378" y="3477741"/>
              <a:ext cx="1514030" cy="1532700"/>
            </a:xfrm>
            <a:custGeom>
              <a:avLst/>
              <a:gdLst>
                <a:gd name="connsiteX0" fmla="*/ 472443 w 1514030"/>
                <a:gd name="connsiteY0" fmla="*/ 1532637 h 1532700"/>
                <a:gd name="connsiteX1" fmla="*/ 1514031 w 1514030"/>
                <a:gd name="connsiteY1" fmla="*/ 931278 h 1532700"/>
                <a:gd name="connsiteX2" fmla="*/ 601359 w 1514030"/>
                <a:gd name="connsiteY2" fmla="*/ 0 h 1532700"/>
                <a:gd name="connsiteX3" fmla="*/ 0 w 1514030"/>
                <a:gd name="connsiteY3" fmla="*/ 1041652 h 1532700"/>
                <a:gd name="connsiteX4" fmla="*/ 472443 w 1514030"/>
                <a:gd name="connsiteY4" fmla="*/ 1532701 h 153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030" h="1532700">
                  <a:moveTo>
                    <a:pt x="472443" y="1532637"/>
                  </a:moveTo>
                  <a:lnTo>
                    <a:pt x="1514031" y="931278"/>
                  </a:lnTo>
                  <a:cubicBezTo>
                    <a:pt x="1295942" y="547185"/>
                    <a:pt x="980579" y="225557"/>
                    <a:pt x="601359" y="0"/>
                  </a:cubicBezTo>
                  <a:lnTo>
                    <a:pt x="0" y="1041652"/>
                  </a:lnTo>
                  <a:cubicBezTo>
                    <a:pt x="196761" y="1161582"/>
                    <a:pt x="359980" y="1331066"/>
                    <a:pt x="472443" y="1532701"/>
                  </a:cubicBezTo>
                  <a:close/>
                </a:path>
              </a:pathLst>
            </a:custGeom>
            <a:solidFill>
              <a:srgbClr val="BE3C3B"/>
            </a:solidFill>
            <a:ln w="6318" cap="flat">
              <a:noFill/>
              <a:prstDash val="solid"/>
              <a:miter/>
            </a:ln>
          </p:spPr>
          <p:txBody>
            <a:bodyPr rtlCol="0" anchor="ctr"/>
            <a:lstStyle/>
            <a:p>
              <a:endParaRPr lang="en-IN" dirty="0"/>
            </a:p>
          </p:txBody>
        </p:sp>
      </p:grpSp>
      <p:sp>
        <p:nvSpPr>
          <p:cNvPr id="12" name="TextBox 11">
            <a:extLst>
              <a:ext uri="{FF2B5EF4-FFF2-40B4-BE49-F238E27FC236}">
                <a16:creationId xmlns:a16="http://schemas.microsoft.com/office/drawing/2014/main" id="{9AE4F912-EF70-334F-0B31-D30F8063396A}"/>
              </a:ext>
            </a:extLst>
          </p:cNvPr>
          <p:cNvSpPr txBox="1"/>
          <p:nvPr/>
        </p:nvSpPr>
        <p:spPr>
          <a:xfrm>
            <a:off x="4371008" y="532738"/>
            <a:ext cx="3449983" cy="584775"/>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ПМ10 ГРАНИЦИ</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13" name="TextBox 12">
            <a:extLst>
              <a:ext uri="{FF2B5EF4-FFF2-40B4-BE49-F238E27FC236}">
                <a16:creationId xmlns:a16="http://schemas.microsoft.com/office/drawing/2014/main" id="{ED45FBEE-7215-9D14-BB79-02D6676062D8}"/>
              </a:ext>
            </a:extLst>
          </p:cNvPr>
          <p:cNvSpPr txBox="1"/>
          <p:nvPr/>
        </p:nvSpPr>
        <p:spPr>
          <a:xfrm>
            <a:off x="1559821" y="1226699"/>
            <a:ext cx="11448970" cy="1277273"/>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mk-MK" sz="1600" dirty="0">
                <a:latin typeface="Open Sans" panose="020B0606030504020204" pitchFamily="34" charset="0"/>
                <a:ea typeface="Open Sans" panose="020B0606030504020204" pitchFamily="34" charset="0"/>
                <a:cs typeface="Open Sans" panose="020B0606030504020204" pitchFamily="34" charset="0"/>
              </a:rPr>
              <a:t>Максималната дневна граница од </a:t>
            </a:r>
            <a:r>
              <a:rPr lang="mk-MK" sz="1600" dirty="0">
                <a:solidFill>
                  <a:srgbClr val="FD504F"/>
                </a:solidFill>
                <a:latin typeface="Open Sans" panose="020B0606030504020204" pitchFamily="34" charset="0"/>
                <a:ea typeface="Open Sans" panose="020B0606030504020204" pitchFamily="34" charset="0"/>
                <a:cs typeface="Open Sans" panose="020B0606030504020204" pitchFamily="34" charset="0"/>
              </a:rPr>
              <a:t>50 </a:t>
            </a:r>
            <a:r>
              <a:rPr lang="mk-MK" sz="1800" dirty="0" err="1">
                <a:solidFill>
                  <a:srgbClr val="FD504F"/>
                </a:solidFill>
                <a:effectLst/>
                <a:latin typeface="Calibri" panose="020F0502020204030204" pitchFamily="34" charset="0"/>
                <a:ea typeface="Times New Roman" panose="02020603050405020304" pitchFamily="18" charset="0"/>
                <a:cs typeface="Times New Roman" panose="02020603050405020304" pitchFamily="18" charset="0"/>
              </a:rPr>
              <a:t>μg</a:t>
            </a:r>
            <a:r>
              <a:rPr lang="mk-MK" sz="1800" dirty="0">
                <a:solidFill>
                  <a:srgbClr val="FD504F"/>
                </a:solidFill>
                <a:effectLst/>
                <a:latin typeface="Calibri" panose="020F0502020204030204" pitchFamily="34" charset="0"/>
                <a:ea typeface="Times New Roman" panose="02020603050405020304" pitchFamily="18" charset="0"/>
                <a:cs typeface="Times New Roman" panose="02020603050405020304" pitchFamily="18" charset="0"/>
              </a:rPr>
              <a:t>/m3 </a:t>
            </a:r>
            <a:r>
              <a:rPr lang="mk-MK" sz="1600" dirty="0">
                <a:latin typeface="Open Sans" panose="020B0606030504020204" pitchFamily="34" charset="0"/>
                <a:ea typeface="Open Sans" panose="020B0606030504020204" pitchFamily="34" charset="0"/>
                <a:cs typeface="Open Sans" panose="020B0606030504020204" pitchFamily="34" charset="0"/>
              </a:rPr>
              <a:t>е надмината во период од речиси пола година</a:t>
            </a:r>
          </a:p>
          <a:p>
            <a:pPr marL="285750" indent="-285750">
              <a:buFont typeface="Arial" panose="020B0604020202020204" pitchFamily="34" charset="0"/>
              <a:buChar char="•"/>
            </a:pPr>
            <a:r>
              <a:rPr lang="mk-MK" sz="1600" dirty="0">
                <a:latin typeface="Open Sans" panose="020B0606030504020204" pitchFamily="34" charset="0"/>
                <a:ea typeface="Open Sans" panose="020B0606030504020204" pitchFamily="34" charset="0"/>
                <a:cs typeface="Open Sans" panose="020B0606030504020204" pitchFamily="34" charset="0"/>
              </a:rPr>
              <a:t>Континуирана изложеност на ПМ10 честички предизвикува здравствени проблеми </a:t>
            </a:r>
            <a:br>
              <a:rPr lang="mk-MK" sz="1600" dirty="0">
                <a:latin typeface="Open Sans" panose="020B0606030504020204" pitchFamily="34" charset="0"/>
                <a:ea typeface="Open Sans" panose="020B0606030504020204" pitchFamily="34" charset="0"/>
                <a:cs typeface="Open Sans" panose="020B0606030504020204" pitchFamily="34" charset="0"/>
              </a:rPr>
            </a:br>
            <a:r>
              <a:rPr lang="mk-MK" sz="1600" dirty="0">
                <a:latin typeface="Open Sans" panose="020B0606030504020204" pitchFamily="34" charset="0"/>
                <a:ea typeface="Open Sans" panose="020B0606030504020204" pitchFamily="34" charset="0"/>
                <a:cs typeface="Open Sans" panose="020B0606030504020204" pitchFamily="34" charset="0"/>
              </a:rPr>
              <a:t>поврзани со срцето и белите дробови </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3C5C6225-7EA1-3941-796C-E02BDA8DD9A8}"/>
              </a:ext>
            </a:extLst>
          </p:cNvPr>
          <p:cNvSpPr txBox="1"/>
          <p:nvPr/>
        </p:nvSpPr>
        <p:spPr>
          <a:xfrm>
            <a:off x="2244231" y="6089533"/>
            <a:ext cx="2196435" cy="307777"/>
          </a:xfrm>
          <a:prstGeom prst="rect">
            <a:avLst/>
          </a:prstGeom>
          <a:noFill/>
        </p:spPr>
        <p:txBody>
          <a:bodyPr wrap="square" rtlCol="0">
            <a:spAutoFit/>
          </a:bodyPr>
          <a:lstStyle/>
          <a:p>
            <a:pPr algn="ctr"/>
            <a:r>
              <a:rPr lang="mk-MK" sz="1400" dirty="0">
                <a:solidFill>
                  <a:schemeClr val="tx1">
                    <a:lumMod val="85000"/>
                    <a:lumOff val="15000"/>
                  </a:schemeClr>
                </a:solidFill>
                <a:latin typeface="Roboto Medium" panose="02000000000000000000" pitchFamily="2" charset="0"/>
                <a:ea typeface="Roboto Medium" panose="02000000000000000000" pitchFamily="2" charset="0"/>
              </a:rPr>
              <a:t>ЗАДОВОЛИТЕЛНО</a:t>
            </a:r>
            <a:endParaRPr lang="en-IN" sz="14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18" name="TextBox 17">
            <a:extLst>
              <a:ext uri="{FF2B5EF4-FFF2-40B4-BE49-F238E27FC236}">
                <a16:creationId xmlns:a16="http://schemas.microsoft.com/office/drawing/2014/main" id="{1C3BE996-D8B0-5F35-DA6E-9026B5336C79}"/>
              </a:ext>
            </a:extLst>
          </p:cNvPr>
          <p:cNvSpPr txBox="1"/>
          <p:nvPr/>
        </p:nvSpPr>
        <p:spPr>
          <a:xfrm>
            <a:off x="3478377" y="4675034"/>
            <a:ext cx="1021433" cy="307777"/>
          </a:xfrm>
          <a:prstGeom prst="rect">
            <a:avLst/>
          </a:prstGeom>
          <a:noFill/>
        </p:spPr>
        <p:txBody>
          <a:bodyPr wrap="none" rtlCol="0">
            <a:spAutoFit/>
          </a:bodyPr>
          <a:lstStyle/>
          <a:p>
            <a:pPr algn="ctr"/>
            <a:r>
              <a:rPr lang="mk-MK" sz="1400" dirty="0">
                <a:solidFill>
                  <a:schemeClr val="tx1">
                    <a:lumMod val="85000"/>
                    <a:lumOff val="15000"/>
                  </a:schemeClr>
                </a:solidFill>
                <a:latin typeface="Roboto Medium" panose="02000000000000000000" pitchFamily="2" charset="0"/>
                <a:ea typeface="Roboto Medium" panose="02000000000000000000" pitchFamily="2" charset="0"/>
              </a:rPr>
              <a:t>УМЕРЕНО</a:t>
            </a:r>
            <a:endParaRPr lang="en-IN" sz="14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20" name="TextBox 19">
            <a:extLst>
              <a:ext uri="{FF2B5EF4-FFF2-40B4-BE49-F238E27FC236}">
                <a16:creationId xmlns:a16="http://schemas.microsoft.com/office/drawing/2014/main" id="{8861AC7B-0210-487B-E71F-6CB033D5D551}"/>
              </a:ext>
            </a:extLst>
          </p:cNvPr>
          <p:cNvSpPr txBox="1"/>
          <p:nvPr/>
        </p:nvSpPr>
        <p:spPr>
          <a:xfrm>
            <a:off x="6417442" y="3958416"/>
            <a:ext cx="923651" cy="307777"/>
          </a:xfrm>
          <a:prstGeom prst="rect">
            <a:avLst/>
          </a:prstGeom>
          <a:noFill/>
        </p:spPr>
        <p:txBody>
          <a:bodyPr wrap="none" rtlCol="0">
            <a:spAutoFit/>
          </a:bodyPr>
          <a:lstStyle/>
          <a:p>
            <a:pPr algn="ctr"/>
            <a:r>
              <a:rPr lang="mk-MK" sz="1400" dirty="0">
                <a:solidFill>
                  <a:schemeClr val="tx1">
                    <a:lumMod val="85000"/>
                    <a:lumOff val="15000"/>
                  </a:schemeClr>
                </a:solidFill>
                <a:latin typeface="Roboto Medium" panose="02000000000000000000" pitchFamily="2" charset="0"/>
                <a:ea typeface="Roboto Medium" panose="02000000000000000000" pitchFamily="2" charset="0"/>
              </a:rPr>
              <a:t>ШТЕТНО</a:t>
            </a:r>
            <a:endParaRPr lang="en-IN" sz="14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21" name="TextBox 20">
            <a:extLst>
              <a:ext uri="{FF2B5EF4-FFF2-40B4-BE49-F238E27FC236}">
                <a16:creationId xmlns:a16="http://schemas.microsoft.com/office/drawing/2014/main" id="{D4C040D1-B98C-CCE4-EB93-F5A69A7B9F7F}"/>
              </a:ext>
            </a:extLst>
          </p:cNvPr>
          <p:cNvSpPr txBox="1"/>
          <p:nvPr/>
        </p:nvSpPr>
        <p:spPr>
          <a:xfrm>
            <a:off x="7400409" y="4635326"/>
            <a:ext cx="1620957" cy="523220"/>
          </a:xfrm>
          <a:prstGeom prst="rect">
            <a:avLst/>
          </a:prstGeom>
          <a:noFill/>
        </p:spPr>
        <p:txBody>
          <a:bodyPr wrap="none" rtlCol="0">
            <a:spAutoFit/>
          </a:bodyPr>
          <a:lstStyle/>
          <a:p>
            <a:pPr algn="ctr"/>
            <a:r>
              <a:rPr lang="mk-MK" sz="1400" dirty="0">
                <a:solidFill>
                  <a:schemeClr val="tx1">
                    <a:lumMod val="85000"/>
                    <a:lumOff val="15000"/>
                  </a:schemeClr>
                </a:solidFill>
                <a:latin typeface="Roboto Medium" panose="02000000000000000000" pitchFamily="2" charset="0"/>
                <a:ea typeface="Roboto Medium" panose="02000000000000000000" pitchFamily="2" charset="0"/>
              </a:rPr>
              <a:t>ИСКЛУЧИТЕЛНО</a:t>
            </a:r>
            <a:br>
              <a:rPr lang="mk-MK" sz="1400" dirty="0">
                <a:solidFill>
                  <a:schemeClr val="tx1">
                    <a:lumMod val="85000"/>
                    <a:lumOff val="15000"/>
                  </a:schemeClr>
                </a:solidFill>
                <a:latin typeface="Roboto Medium" panose="02000000000000000000" pitchFamily="2" charset="0"/>
                <a:ea typeface="Roboto Medium" panose="02000000000000000000" pitchFamily="2" charset="0"/>
              </a:rPr>
            </a:br>
            <a:r>
              <a:rPr lang="mk-MK" sz="1400" dirty="0">
                <a:solidFill>
                  <a:schemeClr val="tx1">
                    <a:lumMod val="85000"/>
                    <a:lumOff val="15000"/>
                  </a:schemeClr>
                </a:solidFill>
                <a:latin typeface="Roboto Medium" panose="02000000000000000000" pitchFamily="2" charset="0"/>
                <a:ea typeface="Roboto Medium" panose="02000000000000000000" pitchFamily="2" charset="0"/>
              </a:rPr>
              <a:t>ШТЕТНО</a:t>
            </a:r>
            <a:endParaRPr lang="en-IN" sz="14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22" name="TextBox 21">
            <a:extLst>
              <a:ext uri="{FF2B5EF4-FFF2-40B4-BE49-F238E27FC236}">
                <a16:creationId xmlns:a16="http://schemas.microsoft.com/office/drawing/2014/main" id="{05E23691-3D41-B677-3B64-861D3916BA37}"/>
              </a:ext>
            </a:extLst>
          </p:cNvPr>
          <p:cNvSpPr txBox="1"/>
          <p:nvPr/>
        </p:nvSpPr>
        <p:spPr>
          <a:xfrm>
            <a:off x="8401857" y="6037658"/>
            <a:ext cx="922047" cy="307777"/>
          </a:xfrm>
          <a:prstGeom prst="rect">
            <a:avLst/>
          </a:prstGeom>
          <a:noFill/>
        </p:spPr>
        <p:txBody>
          <a:bodyPr wrap="none" rtlCol="0">
            <a:spAutoFit/>
          </a:bodyPr>
          <a:lstStyle/>
          <a:p>
            <a:pPr algn="ctr"/>
            <a:r>
              <a:rPr lang="mk-MK" sz="1400" dirty="0">
                <a:solidFill>
                  <a:schemeClr val="tx1">
                    <a:lumMod val="85000"/>
                    <a:lumOff val="15000"/>
                  </a:schemeClr>
                </a:solidFill>
                <a:latin typeface="Roboto Medium" panose="02000000000000000000" pitchFamily="2" charset="0"/>
                <a:ea typeface="Roboto Medium" panose="02000000000000000000" pitchFamily="2" charset="0"/>
              </a:rPr>
              <a:t>ОПАСНО</a:t>
            </a:r>
            <a:endParaRPr lang="en-IN" sz="1400" dirty="0">
              <a:solidFill>
                <a:schemeClr val="tx1">
                  <a:lumMod val="85000"/>
                  <a:lumOff val="15000"/>
                </a:schemeClr>
              </a:solidFill>
              <a:latin typeface="Roboto Medium" panose="02000000000000000000" pitchFamily="2" charset="0"/>
              <a:ea typeface="Roboto Medium" panose="02000000000000000000" pitchFamily="2" charset="0"/>
            </a:endParaRPr>
          </a:p>
        </p:txBody>
      </p:sp>
      <p:grpSp>
        <p:nvGrpSpPr>
          <p:cNvPr id="16" name="Group 15">
            <a:extLst>
              <a:ext uri="{FF2B5EF4-FFF2-40B4-BE49-F238E27FC236}">
                <a16:creationId xmlns:a16="http://schemas.microsoft.com/office/drawing/2014/main" id="{CC2BEDCD-1FE0-B911-C2BA-B03E95FD44E4}"/>
              </a:ext>
            </a:extLst>
          </p:cNvPr>
          <p:cNvGrpSpPr/>
          <p:nvPr/>
        </p:nvGrpSpPr>
        <p:grpSpPr>
          <a:xfrm>
            <a:off x="4539834" y="3733242"/>
            <a:ext cx="1566455" cy="748232"/>
            <a:chOff x="4539834" y="3574411"/>
            <a:chExt cx="1566455" cy="748232"/>
          </a:xfrm>
        </p:grpSpPr>
        <p:sp>
          <p:nvSpPr>
            <p:cNvPr id="19" name="TextBox 18">
              <a:extLst>
                <a:ext uri="{FF2B5EF4-FFF2-40B4-BE49-F238E27FC236}">
                  <a16:creationId xmlns:a16="http://schemas.microsoft.com/office/drawing/2014/main" id="{D6766C8A-57D3-EBD9-0FD6-515E6BFB37D1}"/>
                </a:ext>
              </a:extLst>
            </p:cNvPr>
            <p:cNvSpPr txBox="1"/>
            <p:nvPr/>
          </p:nvSpPr>
          <p:spPr>
            <a:xfrm>
              <a:off x="4861231" y="3574411"/>
              <a:ext cx="923651" cy="307777"/>
            </a:xfrm>
            <a:prstGeom prst="rect">
              <a:avLst/>
            </a:prstGeom>
            <a:noFill/>
          </p:spPr>
          <p:txBody>
            <a:bodyPr wrap="none" rtlCol="0">
              <a:spAutoFit/>
            </a:bodyPr>
            <a:lstStyle/>
            <a:p>
              <a:pPr algn="ctr"/>
              <a:r>
                <a:rPr lang="mk-MK" sz="1400" dirty="0">
                  <a:solidFill>
                    <a:schemeClr val="tx1">
                      <a:lumMod val="85000"/>
                      <a:lumOff val="15000"/>
                    </a:schemeClr>
                  </a:solidFill>
                  <a:latin typeface="Roboto Medium" panose="02000000000000000000" pitchFamily="2" charset="0"/>
                  <a:ea typeface="Roboto Medium" panose="02000000000000000000" pitchFamily="2" charset="0"/>
                </a:rPr>
                <a:t>ШТЕТНО</a:t>
              </a:r>
              <a:endParaRPr lang="en-IN" sz="14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23" name="TextBox 22">
              <a:extLst>
                <a:ext uri="{FF2B5EF4-FFF2-40B4-BE49-F238E27FC236}">
                  <a16:creationId xmlns:a16="http://schemas.microsoft.com/office/drawing/2014/main" id="{0DD5C4BC-024D-6589-F878-26530708556C}"/>
                </a:ext>
              </a:extLst>
            </p:cNvPr>
            <p:cNvSpPr txBox="1"/>
            <p:nvPr/>
          </p:nvSpPr>
          <p:spPr>
            <a:xfrm>
              <a:off x="4539834" y="3860978"/>
              <a:ext cx="1566455" cy="461665"/>
            </a:xfrm>
            <a:prstGeom prst="rect">
              <a:avLst/>
            </a:prstGeom>
            <a:noFill/>
          </p:spPr>
          <p:txBody>
            <a:bodyPr wrap="none" rtlCol="0">
              <a:spAutoFit/>
            </a:bodyPr>
            <a:lstStyle/>
            <a:p>
              <a:pPr algn="ctr"/>
              <a:r>
                <a:rPr lang="en-IN" sz="1200" dirty="0">
                  <a:solidFill>
                    <a:schemeClr val="tx1">
                      <a:lumMod val="85000"/>
                      <a:lumOff val="15000"/>
                    </a:schemeClr>
                  </a:solidFill>
                  <a:latin typeface="Roboto Medium" panose="02000000000000000000" pitchFamily="2" charset="0"/>
                  <a:ea typeface="Roboto Medium" panose="02000000000000000000" pitchFamily="2" charset="0"/>
                </a:rPr>
                <a:t>(</a:t>
              </a:r>
              <a:r>
                <a:rPr lang="mk-MK" sz="1200" dirty="0">
                  <a:solidFill>
                    <a:schemeClr val="tx1">
                      <a:lumMod val="85000"/>
                      <a:lumOff val="15000"/>
                    </a:schemeClr>
                  </a:solidFill>
                  <a:latin typeface="Roboto Medium" panose="02000000000000000000" pitchFamily="2" charset="0"/>
                  <a:ea typeface="Roboto Medium" panose="02000000000000000000" pitchFamily="2" charset="0"/>
                </a:rPr>
                <a:t>ЗА СЕНЗИТИВНИ </a:t>
              </a:r>
              <a:br>
                <a:rPr lang="mk-MK" sz="1200" dirty="0">
                  <a:solidFill>
                    <a:schemeClr val="tx1">
                      <a:lumMod val="85000"/>
                      <a:lumOff val="15000"/>
                    </a:schemeClr>
                  </a:solidFill>
                  <a:latin typeface="Roboto Medium" panose="02000000000000000000" pitchFamily="2" charset="0"/>
                  <a:ea typeface="Roboto Medium" panose="02000000000000000000" pitchFamily="2" charset="0"/>
                </a:rPr>
              </a:br>
              <a:r>
                <a:rPr lang="mk-MK" sz="1200" dirty="0">
                  <a:solidFill>
                    <a:schemeClr val="tx1">
                      <a:lumMod val="85000"/>
                      <a:lumOff val="15000"/>
                    </a:schemeClr>
                  </a:solidFill>
                  <a:latin typeface="Roboto Medium" panose="02000000000000000000" pitchFamily="2" charset="0"/>
                  <a:ea typeface="Roboto Medium" panose="02000000000000000000" pitchFamily="2" charset="0"/>
                </a:rPr>
                <a:t>ГРУПИ</a:t>
              </a:r>
              <a:r>
                <a:rPr lang="en-IN" sz="1200" dirty="0">
                  <a:solidFill>
                    <a:schemeClr val="tx1">
                      <a:lumMod val="85000"/>
                      <a:lumOff val="15000"/>
                    </a:schemeClr>
                  </a:solidFill>
                  <a:latin typeface="Roboto Medium" panose="02000000000000000000" pitchFamily="2" charset="0"/>
                  <a:ea typeface="Roboto Medium" panose="02000000000000000000" pitchFamily="2" charset="0"/>
                </a:rPr>
                <a:t>)</a:t>
              </a:r>
            </a:p>
          </p:txBody>
        </p:sp>
      </p:grpSp>
      <p:sp>
        <p:nvSpPr>
          <p:cNvPr id="25" name="TextBox 24">
            <a:extLst>
              <a:ext uri="{FF2B5EF4-FFF2-40B4-BE49-F238E27FC236}">
                <a16:creationId xmlns:a16="http://schemas.microsoft.com/office/drawing/2014/main" id="{D60FEC3C-BBA9-9307-3C35-C710A1F1F7EC}"/>
              </a:ext>
            </a:extLst>
          </p:cNvPr>
          <p:cNvSpPr txBox="1"/>
          <p:nvPr/>
        </p:nvSpPr>
        <p:spPr>
          <a:xfrm>
            <a:off x="2011484" y="6410641"/>
            <a:ext cx="316112" cy="369332"/>
          </a:xfrm>
          <a:prstGeom prst="rect">
            <a:avLst/>
          </a:prstGeom>
          <a:noFill/>
        </p:spPr>
        <p:txBody>
          <a:bodyPr wrap="none" rtlCol="0">
            <a:spAutoFit/>
          </a:bodyPr>
          <a:lstStyle/>
          <a:p>
            <a:pPr algn="ctr"/>
            <a:r>
              <a:rPr lang="en-IN" dirty="0">
                <a:solidFill>
                  <a:schemeClr val="tx1">
                    <a:lumMod val="85000"/>
                    <a:lumOff val="15000"/>
                  </a:schemeClr>
                </a:solidFill>
                <a:latin typeface="Roboto Medium" panose="02000000000000000000" pitchFamily="2" charset="0"/>
                <a:ea typeface="Roboto Medium" panose="02000000000000000000" pitchFamily="2" charset="0"/>
              </a:rPr>
              <a:t>0</a:t>
            </a:r>
          </a:p>
        </p:txBody>
      </p:sp>
      <p:sp>
        <p:nvSpPr>
          <p:cNvPr id="26" name="TextBox 25">
            <a:extLst>
              <a:ext uri="{FF2B5EF4-FFF2-40B4-BE49-F238E27FC236}">
                <a16:creationId xmlns:a16="http://schemas.microsoft.com/office/drawing/2014/main" id="{8EF61DFC-3649-94E7-6B24-C1850A6F7A6A}"/>
              </a:ext>
            </a:extLst>
          </p:cNvPr>
          <p:cNvSpPr txBox="1"/>
          <p:nvPr/>
        </p:nvSpPr>
        <p:spPr>
          <a:xfrm>
            <a:off x="2371733" y="4621705"/>
            <a:ext cx="447558" cy="369332"/>
          </a:xfrm>
          <a:prstGeom prst="rect">
            <a:avLst/>
          </a:prstGeom>
          <a:noFill/>
        </p:spPr>
        <p:txBody>
          <a:bodyPr wrap="none" rtlCol="0">
            <a:spAutoFit/>
          </a:bodyPr>
          <a:lstStyle/>
          <a:p>
            <a:pPr algn="ctr"/>
            <a:r>
              <a:rPr lang="en-IN" dirty="0">
                <a:solidFill>
                  <a:schemeClr val="tx1">
                    <a:lumMod val="85000"/>
                    <a:lumOff val="15000"/>
                  </a:schemeClr>
                </a:solidFill>
                <a:latin typeface="Roboto Medium" panose="02000000000000000000" pitchFamily="2" charset="0"/>
                <a:ea typeface="Roboto Medium" panose="02000000000000000000" pitchFamily="2" charset="0"/>
              </a:rPr>
              <a:t>50</a:t>
            </a:r>
          </a:p>
        </p:txBody>
      </p:sp>
      <p:sp>
        <p:nvSpPr>
          <p:cNvPr id="27" name="TextBox 26">
            <a:extLst>
              <a:ext uri="{FF2B5EF4-FFF2-40B4-BE49-F238E27FC236}">
                <a16:creationId xmlns:a16="http://schemas.microsoft.com/office/drawing/2014/main" id="{1A312CD0-8C50-5159-68CC-B8801CD865F2}"/>
              </a:ext>
            </a:extLst>
          </p:cNvPr>
          <p:cNvSpPr txBox="1"/>
          <p:nvPr/>
        </p:nvSpPr>
        <p:spPr>
          <a:xfrm>
            <a:off x="3640353" y="3233332"/>
            <a:ext cx="579005" cy="369332"/>
          </a:xfrm>
          <a:prstGeom prst="rect">
            <a:avLst/>
          </a:prstGeom>
          <a:noFill/>
        </p:spPr>
        <p:txBody>
          <a:bodyPr wrap="none" rtlCol="0">
            <a:spAutoFit/>
          </a:bodyPr>
          <a:lstStyle/>
          <a:p>
            <a:pPr algn="ctr"/>
            <a:r>
              <a:rPr lang="en-IN" dirty="0">
                <a:solidFill>
                  <a:schemeClr val="tx1">
                    <a:lumMod val="85000"/>
                    <a:lumOff val="15000"/>
                  </a:schemeClr>
                </a:solidFill>
                <a:latin typeface="Roboto Medium" panose="02000000000000000000" pitchFamily="2" charset="0"/>
                <a:ea typeface="Roboto Medium" panose="02000000000000000000" pitchFamily="2" charset="0"/>
              </a:rPr>
              <a:t>100</a:t>
            </a:r>
          </a:p>
        </p:txBody>
      </p:sp>
      <p:sp>
        <p:nvSpPr>
          <p:cNvPr id="28" name="TextBox 27">
            <a:extLst>
              <a:ext uri="{FF2B5EF4-FFF2-40B4-BE49-F238E27FC236}">
                <a16:creationId xmlns:a16="http://schemas.microsoft.com/office/drawing/2014/main" id="{3715CC87-74E3-A265-DF8E-144C8CBBB60D}"/>
              </a:ext>
            </a:extLst>
          </p:cNvPr>
          <p:cNvSpPr txBox="1"/>
          <p:nvPr/>
        </p:nvSpPr>
        <p:spPr>
          <a:xfrm>
            <a:off x="5791130" y="2724234"/>
            <a:ext cx="579005" cy="369332"/>
          </a:xfrm>
          <a:prstGeom prst="rect">
            <a:avLst/>
          </a:prstGeom>
          <a:noFill/>
        </p:spPr>
        <p:txBody>
          <a:bodyPr wrap="none" rtlCol="0">
            <a:spAutoFit/>
          </a:bodyPr>
          <a:lstStyle/>
          <a:p>
            <a:pPr algn="ctr"/>
            <a:r>
              <a:rPr lang="en-IN" dirty="0">
                <a:solidFill>
                  <a:schemeClr val="tx1">
                    <a:lumMod val="85000"/>
                    <a:lumOff val="15000"/>
                  </a:schemeClr>
                </a:solidFill>
                <a:latin typeface="Roboto Medium" panose="02000000000000000000" pitchFamily="2" charset="0"/>
                <a:ea typeface="Roboto Medium" panose="02000000000000000000" pitchFamily="2" charset="0"/>
              </a:rPr>
              <a:t>250</a:t>
            </a:r>
          </a:p>
        </p:txBody>
      </p:sp>
      <p:sp>
        <p:nvSpPr>
          <p:cNvPr id="29" name="TextBox 28">
            <a:extLst>
              <a:ext uri="{FF2B5EF4-FFF2-40B4-BE49-F238E27FC236}">
                <a16:creationId xmlns:a16="http://schemas.microsoft.com/office/drawing/2014/main" id="{72490E03-F98E-0D72-F1D0-81E2BECC1402}"/>
              </a:ext>
            </a:extLst>
          </p:cNvPr>
          <p:cNvSpPr txBox="1"/>
          <p:nvPr/>
        </p:nvSpPr>
        <p:spPr>
          <a:xfrm>
            <a:off x="8029564" y="3233332"/>
            <a:ext cx="579005" cy="369332"/>
          </a:xfrm>
          <a:prstGeom prst="rect">
            <a:avLst/>
          </a:prstGeom>
          <a:noFill/>
        </p:spPr>
        <p:txBody>
          <a:bodyPr wrap="none" rtlCol="0">
            <a:spAutoFit/>
          </a:bodyPr>
          <a:lstStyle/>
          <a:p>
            <a:pPr algn="ctr"/>
            <a:r>
              <a:rPr lang="en-IN" dirty="0">
                <a:solidFill>
                  <a:schemeClr val="tx1">
                    <a:lumMod val="85000"/>
                    <a:lumOff val="15000"/>
                  </a:schemeClr>
                </a:solidFill>
                <a:latin typeface="Roboto Medium" panose="02000000000000000000" pitchFamily="2" charset="0"/>
                <a:ea typeface="Roboto Medium" panose="02000000000000000000" pitchFamily="2" charset="0"/>
              </a:rPr>
              <a:t>350</a:t>
            </a:r>
          </a:p>
        </p:txBody>
      </p:sp>
      <p:sp>
        <p:nvSpPr>
          <p:cNvPr id="30" name="TextBox 29">
            <a:extLst>
              <a:ext uri="{FF2B5EF4-FFF2-40B4-BE49-F238E27FC236}">
                <a16:creationId xmlns:a16="http://schemas.microsoft.com/office/drawing/2014/main" id="{F7C280AA-618A-5DD7-2DF2-9250AF032343}"/>
              </a:ext>
            </a:extLst>
          </p:cNvPr>
          <p:cNvSpPr txBox="1"/>
          <p:nvPr/>
        </p:nvSpPr>
        <p:spPr>
          <a:xfrm>
            <a:off x="9342979" y="4621705"/>
            <a:ext cx="579005" cy="369332"/>
          </a:xfrm>
          <a:prstGeom prst="rect">
            <a:avLst/>
          </a:prstGeom>
          <a:noFill/>
        </p:spPr>
        <p:txBody>
          <a:bodyPr wrap="none" rtlCol="0">
            <a:spAutoFit/>
          </a:bodyPr>
          <a:lstStyle/>
          <a:p>
            <a:pPr algn="ctr"/>
            <a:r>
              <a:rPr lang="en-IN" dirty="0">
                <a:solidFill>
                  <a:schemeClr val="tx1">
                    <a:lumMod val="85000"/>
                    <a:lumOff val="15000"/>
                  </a:schemeClr>
                </a:solidFill>
                <a:latin typeface="Roboto Medium" panose="02000000000000000000" pitchFamily="2" charset="0"/>
                <a:ea typeface="Roboto Medium" panose="02000000000000000000" pitchFamily="2" charset="0"/>
              </a:rPr>
              <a:t>430</a:t>
            </a:r>
          </a:p>
        </p:txBody>
      </p:sp>
      <p:sp>
        <p:nvSpPr>
          <p:cNvPr id="31" name="TextBox 30">
            <a:extLst>
              <a:ext uri="{FF2B5EF4-FFF2-40B4-BE49-F238E27FC236}">
                <a16:creationId xmlns:a16="http://schemas.microsoft.com/office/drawing/2014/main" id="{0AC5A0AC-1709-869F-08D2-0BA15FAB0055}"/>
              </a:ext>
            </a:extLst>
          </p:cNvPr>
          <p:cNvSpPr txBox="1"/>
          <p:nvPr/>
        </p:nvSpPr>
        <p:spPr>
          <a:xfrm>
            <a:off x="10017010" y="6410641"/>
            <a:ext cx="304892" cy="369332"/>
          </a:xfrm>
          <a:prstGeom prst="rect">
            <a:avLst/>
          </a:prstGeom>
          <a:noFill/>
        </p:spPr>
        <p:txBody>
          <a:bodyPr wrap="none" rtlCol="0">
            <a:spAutoFit/>
          </a:bodyPr>
          <a:lstStyle/>
          <a:p>
            <a:pPr algn="ctr"/>
            <a:r>
              <a:rPr lang="en-IN" dirty="0">
                <a:solidFill>
                  <a:schemeClr val="tx1">
                    <a:lumMod val="85000"/>
                    <a:lumOff val="15000"/>
                  </a:schemeClr>
                </a:solidFill>
                <a:latin typeface="Roboto Medium" panose="02000000000000000000" pitchFamily="2" charset="0"/>
                <a:ea typeface="Roboto Medium" panose="02000000000000000000" pitchFamily="2" charset="0"/>
              </a:rPr>
              <a:t>&gt;</a:t>
            </a:r>
          </a:p>
        </p:txBody>
      </p:sp>
      <p:sp>
        <p:nvSpPr>
          <p:cNvPr id="24" name="Oval 23">
            <a:extLst>
              <a:ext uri="{FF2B5EF4-FFF2-40B4-BE49-F238E27FC236}">
                <a16:creationId xmlns:a16="http://schemas.microsoft.com/office/drawing/2014/main" id="{4E95959C-DC26-085A-F727-F7033103127B}"/>
              </a:ext>
            </a:extLst>
          </p:cNvPr>
          <p:cNvSpPr/>
          <p:nvPr/>
        </p:nvSpPr>
        <p:spPr>
          <a:xfrm>
            <a:off x="5828111" y="6605476"/>
            <a:ext cx="505045" cy="50504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Arrow Connector 32">
            <a:extLst>
              <a:ext uri="{FF2B5EF4-FFF2-40B4-BE49-F238E27FC236}">
                <a16:creationId xmlns:a16="http://schemas.microsoft.com/office/drawing/2014/main" id="{EEE547F7-1517-1F42-0C61-91A3747C5F4E}"/>
              </a:ext>
            </a:extLst>
          </p:cNvPr>
          <p:cNvCxnSpPr>
            <a:cxnSpLocks/>
            <a:endCxn id="9" idx="3"/>
          </p:cNvCxnSpPr>
          <p:nvPr/>
        </p:nvCxnSpPr>
        <p:spPr>
          <a:xfrm flipH="1" flipV="1">
            <a:off x="4400581" y="5875993"/>
            <a:ext cx="1686622" cy="982727"/>
          </a:xfrm>
          <a:prstGeom prst="straightConnector1">
            <a:avLst/>
          </a:prstGeom>
          <a:ln w="63500">
            <a:solidFill>
              <a:schemeClr val="accent6"/>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926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3" name="Freeform: Shape 352">
            <a:extLst>
              <a:ext uri="{FF2B5EF4-FFF2-40B4-BE49-F238E27FC236}">
                <a16:creationId xmlns:a16="http://schemas.microsoft.com/office/drawing/2014/main" id="{E9D858C8-FCB2-1CD6-E5BE-F7B90732B939}"/>
              </a:ext>
            </a:extLst>
          </p:cNvPr>
          <p:cNvSpPr/>
          <p:nvPr/>
        </p:nvSpPr>
        <p:spPr>
          <a:xfrm>
            <a:off x="-1" y="2107014"/>
            <a:ext cx="12192001" cy="3631045"/>
          </a:xfrm>
          <a:custGeom>
            <a:avLst/>
            <a:gdLst>
              <a:gd name="connsiteX0" fmla="*/ 6176622 w 12192001"/>
              <a:gd name="connsiteY0" fmla="*/ 0 h 3631045"/>
              <a:gd name="connsiteX1" fmla="*/ 12029605 w 12192001"/>
              <a:gd name="connsiteY1" fmla="*/ 946144 h 3631045"/>
              <a:gd name="connsiteX2" fmla="*/ 12192001 w 12192001"/>
              <a:gd name="connsiteY2" fmla="*/ 1009487 h 3631045"/>
              <a:gd name="connsiteX3" fmla="*/ 12192001 w 12192001"/>
              <a:gd name="connsiteY3" fmla="*/ 1158724 h 3631045"/>
              <a:gd name="connsiteX4" fmla="*/ 12192001 w 12192001"/>
              <a:gd name="connsiteY4" fmla="*/ 2334438 h 3631045"/>
              <a:gd name="connsiteX5" fmla="*/ 12192001 w 12192001"/>
              <a:gd name="connsiteY5" fmla="*/ 3631045 h 3631045"/>
              <a:gd name="connsiteX6" fmla="*/ 0 w 12192001"/>
              <a:gd name="connsiteY6" fmla="*/ 3631045 h 3631045"/>
              <a:gd name="connsiteX7" fmla="*/ 0 w 12192001"/>
              <a:gd name="connsiteY7" fmla="*/ 1158724 h 3631045"/>
              <a:gd name="connsiteX8" fmla="*/ 1 w 12192001"/>
              <a:gd name="connsiteY8" fmla="*/ 1158724 h 3631045"/>
              <a:gd name="connsiteX9" fmla="*/ 1 w 12192001"/>
              <a:gd name="connsiteY9" fmla="*/ 1072380 h 3631045"/>
              <a:gd name="connsiteX10" fmla="*/ 323637 w 12192001"/>
              <a:gd name="connsiteY10" fmla="*/ 946144 h 3631045"/>
              <a:gd name="connsiteX11" fmla="*/ 6176622 w 12192001"/>
              <a:gd name="connsiteY11" fmla="*/ 0 h 363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631045">
                <a:moveTo>
                  <a:pt x="6176622" y="0"/>
                </a:moveTo>
                <a:cubicBezTo>
                  <a:pt x="8399921" y="0"/>
                  <a:pt x="10439051" y="355068"/>
                  <a:pt x="12029605" y="946144"/>
                </a:cubicBezTo>
                <a:lnTo>
                  <a:pt x="12192001" y="1009487"/>
                </a:lnTo>
                <a:lnTo>
                  <a:pt x="12192001" y="1158724"/>
                </a:lnTo>
                <a:lnTo>
                  <a:pt x="12192001" y="2334438"/>
                </a:lnTo>
                <a:lnTo>
                  <a:pt x="12192001" y="3631045"/>
                </a:lnTo>
                <a:lnTo>
                  <a:pt x="0" y="3631045"/>
                </a:lnTo>
                <a:lnTo>
                  <a:pt x="0" y="1158724"/>
                </a:lnTo>
                <a:lnTo>
                  <a:pt x="1" y="1158724"/>
                </a:lnTo>
                <a:lnTo>
                  <a:pt x="1" y="1072380"/>
                </a:lnTo>
                <a:lnTo>
                  <a:pt x="323637" y="946144"/>
                </a:lnTo>
                <a:cubicBezTo>
                  <a:pt x="1914192" y="355068"/>
                  <a:pt x="3953322" y="0"/>
                  <a:pt x="617662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4" name="Freeform: Shape 143">
            <a:extLst>
              <a:ext uri="{FF2B5EF4-FFF2-40B4-BE49-F238E27FC236}">
                <a16:creationId xmlns:a16="http://schemas.microsoft.com/office/drawing/2014/main" id="{8C68A934-7184-2774-AAF1-674EC10CC5BF}"/>
              </a:ext>
            </a:extLst>
          </p:cNvPr>
          <p:cNvSpPr/>
          <p:nvPr/>
        </p:nvSpPr>
        <p:spPr>
          <a:xfrm>
            <a:off x="0" y="3372357"/>
            <a:ext cx="12192000" cy="3485644"/>
          </a:xfrm>
          <a:custGeom>
            <a:avLst/>
            <a:gdLst>
              <a:gd name="connsiteX0" fmla="*/ 6176619 w 12192000"/>
              <a:gd name="connsiteY0" fmla="*/ 0 h 4063928"/>
              <a:gd name="connsiteX1" fmla="*/ 12174685 w 12192000"/>
              <a:gd name="connsiteY1" fmla="*/ 1510162 h 4063928"/>
              <a:gd name="connsiteX2" fmla="*/ 12192000 w 12192000"/>
              <a:gd name="connsiteY2" fmla="*/ 1522952 h 4063928"/>
              <a:gd name="connsiteX3" fmla="*/ 12192000 w 12192000"/>
              <a:gd name="connsiteY3" fmla="*/ 4063928 h 4063928"/>
              <a:gd name="connsiteX4" fmla="*/ 0 w 12192000"/>
              <a:gd name="connsiteY4" fmla="*/ 4063928 h 4063928"/>
              <a:gd name="connsiteX5" fmla="*/ 0 w 12192000"/>
              <a:gd name="connsiteY5" fmla="*/ 1642047 h 4063928"/>
              <a:gd name="connsiteX6" fmla="*/ 178551 w 12192000"/>
              <a:gd name="connsiteY6" fmla="*/ 1510162 h 4063928"/>
              <a:gd name="connsiteX7" fmla="*/ 6176619 w 12192000"/>
              <a:gd name="connsiteY7" fmla="*/ 0 h 406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63928">
                <a:moveTo>
                  <a:pt x="6176619" y="0"/>
                </a:moveTo>
                <a:cubicBezTo>
                  <a:pt x="8673436" y="0"/>
                  <a:pt x="10874787" y="599039"/>
                  <a:pt x="12174685" y="1510162"/>
                </a:cubicBezTo>
                <a:lnTo>
                  <a:pt x="12192000" y="1522952"/>
                </a:lnTo>
                <a:lnTo>
                  <a:pt x="12192000" y="4063928"/>
                </a:lnTo>
                <a:lnTo>
                  <a:pt x="0" y="4063928"/>
                </a:lnTo>
                <a:lnTo>
                  <a:pt x="0" y="1642047"/>
                </a:lnTo>
                <a:lnTo>
                  <a:pt x="178551" y="1510162"/>
                </a:lnTo>
                <a:cubicBezTo>
                  <a:pt x="1478449" y="599039"/>
                  <a:pt x="3679800" y="0"/>
                  <a:pt x="6176619" y="0"/>
                </a:cubicBezTo>
                <a:close/>
              </a:path>
            </a:pathLst>
          </a:custGeom>
          <a:solidFill>
            <a:schemeClr val="bg1">
              <a:lumMod val="85000"/>
            </a:schemeClr>
          </a:solidFill>
          <a:ln w="3392"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C013EC4E-C9B6-25FD-B804-EAB637C7F878}"/>
              </a:ext>
            </a:extLst>
          </p:cNvPr>
          <p:cNvSpPr/>
          <p:nvPr/>
        </p:nvSpPr>
        <p:spPr>
          <a:xfrm>
            <a:off x="2472937" y="5776121"/>
            <a:ext cx="7246126" cy="1098868"/>
          </a:xfrm>
          <a:custGeom>
            <a:avLst/>
            <a:gdLst>
              <a:gd name="connsiteX0" fmla="*/ 3623063 w 7246126"/>
              <a:gd name="connsiteY0" fmla="*/ 0 h 1098868"/>
              <a:gd name="connsiteX1" fmla="*/ 7128897 w 7246126"/>
              <a:gd name="connsiteY1" fmla="*/ 1015107 h 1098868"/>
              <a:gd name="connsiteX2" fmla="*/ 7246126 w 7246126"/>
              <a:gd name="connsiteY2" fmla="*/ 1098868 h 1098868"/>
              <a:gd name="connsiteX3" fmla="*/ 0 w 7246126"/>
              <a:gd name="connsiteY3" fmla="*/ 1098868 h 1098868"/>
              <a:gd name="connsiteX4" fmla="*/ 117229 w 7246126"/>
              <a:gd name="connsiteY4" fmla="*/ 1015107 h 1098868"/>
              <a:gd name="connsiteX5" fmla="*/ 3623063 w 7246126"/>
              <a:gd name="connsiteY5" fmla="*/ 0 h 109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26" h="1098868">
                <a:moveTo>
                  <a:pt x="3623063" y="0"/>
                </a:moveTo>
                <a:cubicBezTo>
                  <a:pt x="4972904" y="0"/>
                  <a:pt x="6202942" y="384403"/>
                  <a:pt x="7128897" y="1015107"/>
                </a:cubicBezTo>
                <a:lnTo>
                  <a:pt x="7246126" y="1098868"/>
                </a:lnTo>
                <a:lnTo>
                  <a:pt x="0" y="1098868"/>
                </a:lnTo>
                <a:lnTo>
                  <a:pt x="117229" y="1015107"/>
                </a:lnTo>
                <a:cubicBezTo>
                  <a:pt x="1043184" y="384403"/>
                  <a:pt x="2273223" y="0"/>
                  <a:pt x="3623063"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8" name="Freeform: Shape 187">
            <a:extLst>
              <a:ext uri="{FF2B5EF4-FFF2-40B4-BE49-F238E27FC236}">
                <a16:creationId xmlns:a16="http://schemas.microsoft.com/office/drawing/2014/main" id="{F9DE934C-C08D-729B-16F5-E333AC6BDA25}"/>
              </a:ext>
            </a:extLst>
          </p:cNvPr>
          <p:cNvSpPr/>
          <p:nvPr/>
        </p:nvSpPr>
        <p:spPr>
          <a:xfrm>
            <a:off x="1" y="-1"/>
            <a:ext cx="552149" cy="522300"/>
          </a:xfrm>
          <a:custGeom>
            <a:avLst/>
            <a:gdLst>
              <a:gd name="connsiteX0" fmla="*/ 0 w 552149"/>
              <a:gd name="connsiteY0" fmla="*/ 0 h 522300"/>
              <a:gd name="connsiteX1" fmla="*/ 531128 w 552149"/>
              <a:gd name="connsiteY1" fmla="*/ 0 h 522300"/>
              <a:gd name="connsiteX2" fmla="*/ 544020 w 552149"/>
              <a:gd name="connsiteY2" fmla="*/ 41531 h 522300"/>
              <a:gd name="connsiteX3" fmla="*/ 552149 w 552149"/>
              <a:gd name="connsiteY3" fmla="*/ 122171 h 522300"/>
              <a:gd name="connsiteX4" fmla="*/ 152020 w 552149"/>
              <a:gd name="connsiteY4" fmla="*/ 522300 h 522300"/>
              <a:gd name="connsiteX5" fmla="*/ 71380 w 552149"/>
              <a:gd name="connsiteY5" fmla="*/ 514171 h 522300"/>
              <a:gd name="connsiteX6" fmla="*/ 0 w 552149"/>
              <a:gd name="connsiteY6" fmla="*/ 492014 h 522300"/>
              <a:gd name="connsiteX7" fmla="*/ 0 w 552149"/>
              <a:gd name="connsiteY7" fmla="*/ 0 h 5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149" h="522300">
                <a:moveTo>
                  <a:pt x="0" y="0"/>
                </a:moveTo>
                <a:lnTo>
                  <a:pt x="531128" y="0"/>
                </a:lnTo>
                <a:lnTo>
                  <a:pt x="544020" y="41531"/>
                </a:lnTo>
                <a:cubicBezTo>
                  <a:pt x="549350" y="67578"/>
                  <a:pt x="552149" y="94548"/>
                  <a:pt x="552149" y="122171"/>
                </a:cubicBezTo>
                <a:cubicBezTo>
                  <a:pt x="552149" y="343155"/>
                  <a:pt x="373004" y="522300"/>
                  <a:pt x="152020" y="522300"/>
                </a:cubicBezTo>
                <a:cubicBezTo>
                  <a:pt x="124397" y="522300"/>
                  <a:pt x="97427" y="519501"/>
                  <a:pt x="71380" y="514171"/>
                </a:cubicBezTo>
                <a:lnTo>
                  <a:pt x="0" y="492014"/>
                </a:lnTo>
                <a:lnTo>
                  <a:pt x="0" y="0"/>
                </a:lnTo>
                <a:close/>
              </a:path>
            </a:pathLst>
          </a:custGeom>
          <a:solidFill>
            <a:srgbClr val="FD504F"/>
          </a:solidFill>
          <a:ln w="3392"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1B2C05F6-D609-5330-1A88-102FBFC7A143}"/>
              </a:ext>
            </a:extLst>
          </p:cNvPr>
          <p:cNvSpPr/>
          <p:nvPr/>
        </p:nvSpPr>
        <p:spPr>
          <a:xfrm>
            <a:off x="1" y="0"/>
            <a:ext cx="729401" cy="699551"/>
          </a:xfrm>
          <a:custGeom>
            <a:avLst/>
            <a:gdLst>
              <a:gd name="connsiteX0" fmla="*/ 709809 w 729401"/>
              <a:gd name="connsiteY0" fmla="*/ 0 h 699551"/>
              <a:gd name="connsiteX1" fmla="*/ 715799 w 729401"/>
              <a:gd name="connsiteY1" fmla="*/ 0 h 699551"/>
              <a:gd name="connsiteX2" fmla="*/ 717650 w 729401"/>
              <a:gd name="connsiteY2" fmla="*/ 5951 h 699551"/>
              <a:gd name="connsiteX3" fmla="*/ 729401 w 729401"/>
              <a:gd name="connsiteY3" fmla="*/ 122170 h 699551"/>
              <a:gd name="connsiteX4" fmla="*/ 152020 w 729401"/>
              <a:gd name="connsiteY4" fmla="*/ 699551 h 699551"/>
              <a:gd name="connsiteX5" fmla="*/ 35801 w 729401"/>
              <a:gd name="connsiteY5" fmla="*/ 687800 h 699551"/>
              <a:gd name="connsiteX6" fmla="*/ 0 w 729401"/>
              <a:gd name="connsiteY6" fmla="*/ 676663 h 699551"/>
              <a:gd name="connsiteX7" fmla="*/ 0 w 729401"/>
              <a:gd name="connsiteY7" fmla="*/ 670674 h 699551"/>
              <a:gd name="connsiteX8" fmla="*/ 36955 w 729401"/>
              <a:gd name="connsiteY8" fmla="*/ 682169 h 699551"/>
              <a:gd name="connsiteX9" fmla="*/ 152020 w 729401"/>
              <a:gd name="connsiteY9" fmla="*/ 693803 h 699551"/>
              <a:gd name="connsiteX10" fmla="*/ 723653 w 729401"/>
              <a:gd name="connsiteY10" fmla="*/ 122170 h 699551"/>
              <a:gd name="connsiteX11" fmla="*/ 712019 w 729401"/>
              <a:gd name="connsiteY11" fmla="*/ 7105 h 699551"/>
              <a:gd name="connsiteX12" fmla="*/ 709809 w 729401"/>
              <a:gd name="connsiteY12" fmla="*/ 0 h 69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401" h="699551">
                <a:moveTo>
                  <a:pt x="709809" y="0"/>
                </a:moveTo>
                <a:lnTo>
                  <a:pt x="715799" y="0"/>
                </a:lnTo>
                <a:lnTo>
                  <a:pt x="717650" y="5951"/>
                </a:lnTo>
                <a:cubicBezTo>
                  <a:pt x="725354" y="43503"/>
                  <a:pt x="729401" y="82373"/>
                  <a:pt x="729401" y="122170"/>
                </a:cubicBezTo>
                <a:cubicBezTo>
                  <a:pt x="729401" y="440550"/>
                  <a:pt x="470400" y="699551"/>
                  <a:pt x="152020" y="699551"/>
                </a:cubicBezTo>
                <a:cubicBezTo>
                  <a:pt x="112223" y="699551"/>
                  <a:pt x="73353" y="695504"/>
                  <a:pt x="35801" y="687800"/>
                </a:cubicBezTo>
                <a:lnTo>
                  <a:pt x="0" y="676663"/>
                </a:lnTo>
                <a:lnTo>
                  <a:pt x="0" y="670674"/>
                </a:lnTo>
                <a:lnTo>
                  <a:pt x="36955" y="682169"/>
                </a:lnTo>
                <a:cubicBezTo>
                  <a:pt x="74134" y="689797"/>
                  <a:pt x="112618" y="693803"/>
                  <a:pt x="152020" y="693803"/>
                </a:cubicBezTo>
                <a:cubicBezTo>
                  <a:pt x="467237" y="693803"/>
                  <a:pt x="723653" y="437387"/>
                  <a:pt x="723653" y="122170"/>
                </a:cubicBezTo>
                <a:cubicBezTo>
                  <a:pt x="723653" y="82768"/>
                  <a:pt x="719647" y="44284"/>
                  <a:pt x="712019" y="7105"/>
                </a:cubicBezTo>
                <a:lnTo>
                  <a:pt x="709809" y="0"/>
                </a:lnTo>
                <a:close/>
              </a:path>
            </a:pathLst>
          </a:custGeom>
          <a:solidFill>
            <a:srgbClr val="FD504F"/>
          </a:solidFill>
          <a:ln w="3392"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0B5BA063-7ADA-0B66-2E01-092E526250B9}"/>
              </a:ext>
            </a:extLst>
          </p:cNvPr>
          <p:cNvSpPr/>
          <p:nvPr/>
        </p:nvSpPr>
        <p:spPr>
          <a:xfrm>
            <a:off x="0" y="-1"/>
            <a:ext cx="928297" cy="898448"/>
          </a:xfrm>
          <a:custGeom>
            <a:avLst/>
            <a:gdLst>
              <a:gd name="connsiteX0" fmla="*/ 911520 w 928297"/>
              <a:gd name="connsiteY0" fmla="*/ 0 h 898448"/>
              <a:gd name="connsiteX1" fmla="*/ 917714 w 928297"/>
              <a:gd name="connsiteY1" fmla="*/ 0 h 898448"/>
              <a:gd name="connsiteX2" fmla="*/ 924282 w 928297"/>
              <a:gd name="connsiteY2" fmla="*/ 42913 h 898448"/>
              <a:gd name="connsiteX3" fmla="*/ 928297 w 928297"/>
              <a:gd name="connsiteY3" fmla="*/ 122170 h 898448"/>
              <a:gd name="connsiteX4" fmla="*/ 152019 w 928297"/>
              <a:gd name="connsiteY4" fmla="*/ 898448 h 898448"/>
              <a:gd name="connsiteX5" fmla="*/ 72762 w 928297"/>
              <a:gd name="connsiteY5" fmla="*/ 894433 h 898448"/>
              <a:gd name="connsiteX6" fmla="*/ 0 w 928297"/>
              <a:gd name="connsiteY6" fmla="*/ 883297 h 898448"/>
              <a:gd name="connsiteX7" fmla="*/ 0 w 928297"/>
              <a:gd name="connsiteY7" fmla="*/ 877103 h 898448"/>
              <a:gd name="connsiteX8" fmla="*/ 73386 w 928297"/>
              <a:gd name="connsiteY8" fmla="*/ 888334 h 898448"/>
              <a:gd name="connsiteX9" fmla="*/ 152019 w 928297"/>
              <a:gd name="connsiteY9" fmla="*/ 892318 h 898448"/>
              <a:gd name="connsiteX10" fmla="*/ 922167 w 928297"/>
              <a:gd name="connsiteY10" fmla="*/ 122170 h 898448"/>
              <a:gd name="connsiteX11" fmla="*/ 918183 w 928297"/>
              <a:gd name="connsiteY11" fmla="*/ 43537 h 898448"/>
              <a:gd name="connsiteX12" fmla="*/ 911520 w 928297"/>
              <a:gd name="connsiteY12" fmla="*/ 0 h 89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8297" h="898448">
                <a:moveTo>
                  <a:pt x="911520" y="0"/>
                </a:moveTo>
                <a:lnTo>
                  <a:pt x="917714" y="0"/>
                </a:lnTo>
                <a:lnTo>
                  <a:pt x="924282" y="42913"/>
                </a:lnTo>
                <a:cubicBezTo>
                  <a:pt x="926937" y="68976"/>
                  <a:pt x="928297" y="95417"/>
                  <a:pt x="928297" y="122170"/>
                </a:cubicBezTo>
                <a:cubicBezTo>
                  <a:pt x="928297" y="550214"/>
                  <a:pt x="580063" y="898448"/>
                  <a:pt x="152019" y="898448"/>
                </a:cubicBezTo>
                <a:cubicBezTo>
                  <a:pt x="125266" y="898448"/>
                  <a:pt x="98825" y="897088"/>
                  <a:pt x="72762" y="894433"/>
                </a:cubicBezTo>
                <a:lnTo>
                  <a:pt x="0" y="883297"/>
                </a:lnTo>
                <a:lnTo>
                  <a:pt x="0" y="877103"/>
                </a:lnTo>
                <a:lnTo>
                  <a:pt x="73386" y="888334"/>
                </a:lnTo>
                <a:cubicBezTo>
                  <a:pt x="99244" y="890969"/>
                  <a:pt x="125477" y="892318"/>
                  <a:pt x="152019" y="892318"/>
                </a:cubicBezTo>
                <a:cubicBezTo>
                  <a:pt x="576692" y="892318"/>
                  <a:pt x="922167" y="546843"/>
                  <a:pt x="922167" y="122170"/>
                </a:cubicBezTo>
                <a:cubicBezTo>
                  <a:pt x="922167" y="95628"/>
                  <a:pt x="920818" y="69395"/>
                  <a:pt x="918183" y="43537"/>
                </a:cubicBezTo>
                <a:lnTo>
                  <a:pt x="911520" y="0"/>
                </a:lnTo>
                <a:close/>
              </a:path>
            </a:pathLst>
          </a:custGeom>
          <a:solidFill>
            <a:srgbClr val="FD504F"/>
          </a:solidFill>
          <a:ln w="3392"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188EBB15-C7BA-5A52-4D71-9E749CC74E56}"/>
              </a:ext>
            </a:extLst>
          </p:cNvPr>
          <p:cNvSpPr/>
          <p:nvPr/>
        </p:nvSpPr>
        <p:spPr>
          <a:xfrm>
            <a:off x="0" y="-1"/>
            <a:ext cx="1131099" cy="1101251"/>
          </a:xfrm>
          <a:custGeom>
            <a:avLst/>
            <a:gdLst>
              <a:gd name="connsiteX0" fmla="*/ 1115964 w 1131099"/>
              <a:gd name="connsiteY0" fmla="*/ 0 h 1101251"/>
              <a:gd name="connsiteX1" fmla="*/ 1122637 w 1131099"/>
              <a:gd name="connsiteY1" fmla="*/ 0 h 1101251"/>
              <a:gd name="connsiteX2" fmla="*/ 1126035 w 1131099"/>
              <a:gd name="connsiteY2" fmla="*/ 22202 h 1101251"/>
              <a:gd name="connsiteX3" fmla="*/ 1131099 w 1131099"/>
              <a:gd name="connsiteY3" fmla="*/ 122170 h 1101251"/>
              <a:gd name="connsiteX4" fmla="*/ 152019 w 1131099"/>
              <a:gd name="connsiteY4" fmla="*/ 1101251 h 1101251"/>
              <a:gd name="connsiteX5" fmla="*/ 52062 w 1131099"/>
              <a:gd name="connsiteY5" fmla="*/ 1096187 h 1101251"/>
              <a:gd name="connsiteX6" fmla="*/ 0 w 1131099"/>
              <a:gd name="connsiteY6" fmla="*/ 1088219 h 1101251"/>
              <a:gd name="connsiteX7" fmla="*/ 0 w 1131099"/>
              <a:gd name="connsiteY7" fmla="*/ 1081624 h 1101251"/>
              <a:gd name="connsiteX8" fmla="*/ 52723 w 1131099"/>
              <a:gd name="connsiteY8" fmla="*/ 1089692 h 1101251"/>
              <a:gd name="connsiteX9" fmla="*/ 152019 w 1131099"/>
              <a:gd name="connsiteY9" fmla="*/ 1094722 h 1101251"/>
              <a:gd name="connsiteX10" fmla="*/ 1124504 w 1131099"/>
              <a:gd name="connsiteY10" fmla="*/ 122236 h 1101251"/>
              <a:gd name="connsiteX11" fmla="*/ 1119474 w 1131099"/>
              <a:gd name="connsiteY11" fmla="*/ 22940 h 1101251"/>
              <a:gd name="connsiteX12" fmla="*/ 1115964 w 1131099"/>
              <a:gd name="connsiteY12" fmla="*/ 0 h 110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1099" h="1101251">
                <a:moveTo>
                  <a:pt x="1115964" y="0"/>
                </a:moveTo>
                <a:lnTo>
                  <a:pt x="1122637" y="0"/>
                </a:lnTo>
                <a:lnTo>
                  <a:pt x="1126035" y="22202"/>
                </a:lnTo>
                <a:cubicBezTo>
                  <a:pt x="1129384" y="55076"/>
                  <a:pt x="1131099" y="88426"/>
                  <a:pt x="1131099" y="122170"/>
                </a:cubicBezTo>
                <a:cubicBezTo>
                  <a:pt x="1131099" y="662067"/>
                  <a:pt x="691915" y="1101251"/>
                  <a:pt x="152019" y="1101251"/>
                </a:cubicBezTo>
                <a:cubicBezTo>
                  <a:pt x="118280" y="1101251"/>
                  <a:pt x="84933" y="1099536"/>
                  <a:pt x="52062" y="1096187"/>
                </a:cubicBezTo>
                <a:lnTo>
                  <a:pt x="0" y="1088219"/>
                </a:lnTo>
                <a:lnTo>
                  <a:pt x="0" y="1081624"/>
                </a:lnTo>
                <a:lnTo>
                  <a:pt x="52723" y="1089692"/>
                </a:lnTo>
                <a:cubicBezTo>
                  <a:pt x="85376" y="1093018"/>
                  <a:pt x="118502" y="1094722"/>
                  <a:pt x="152019" y="1094722"/>
                </a:cubicBezTo>
                <a:cubicBezTo>
                  <a:pt x="688288" y="1094722"/>
                  <a:pt x="1124504" y="658506"/>
                  <a:pt x="1124504" y="122236"/>
                </a:cubicBezTo>
                <a:cubicBezTo>
                  <a:pt x="1124504" y="88719"/>
                  <a:pt x="1122800" y="55593"/>
                  <a:pt x="1119474" y="22940"/>
                </a:cubicBezTo>
                <a:lnTo>
                  <a:pt x="1115964" y="0"/>
                </a:lnTo>
                <a:close/>
              </a:path>
            </a:pathLst>
          </a:custGeom>
          <a:solidFill>
            <a:srgbClr val="FD504F"/>
          </a:solidFill>
          <a:ln w="3392"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4650DD36-9563-E1F0-50E1-038E45A1578E}"/>
              </a:ext>
            </a:extLst>
          </p:cNvPr>
          <p:cNvSpPr/>
          <p:nvPr/>
        </p:nvSpPr>
        <p:spPr>
          <a:xfrm>
            <a:off x="0" y="-1"/>
            <a:ext cx="1331864" cy="1302015"/>
          </a:xfrm>
          <a:custGeom>
            <a:avLst/>
            <a:gdLst>
              <a:gd name="connsiteX0" fmla="*/ 1318835 w 1331864"/>
              <a:gd name="connsiteY0" fmla="*/ 0 h 1302015"/>
              <a:gd name="connsiteX1" fmla="*/ 1325499 w 1331864"/>
              <a:gd name="connsiteY1" fmla="*/ 0 h 1302015"/>
              <a:gd name="connsiteX2" fmla="*/ 1325761 w 1331864"/>
              <a:gd name="connsiteY2" fmla="*/ 1711 h 1302015"/>
              <a:gd name="connsiteX3" fmla="*/ 1331864 w 1331864"/>
              <a:gd name="connsiteY3" fmla="*/ 122171 h 1302015"/>
              <a:gd name="connsiteX4" fmla="*/ 152022 w 1331864"/>
              <a:gd name="connsiteY4" fmla="*/ 1302015 h 1302015"/>
              <a:gd name="connsiteX5" fmla="*/ 31562 w 1331864"/>
              <a:gd name="connsiteY5" fmla="*/ 1295912 h 1302015"/>
              <a:gd name="connsiteX6" fmla="*/ 0 w 1331864"/>
              <a:gd name="connsiteY6" fmla="*/ 1291081 h 1302015"/>
              <a:gd name="connsiteX7" fmla="*/ 0 w 1331864"/>
              <a:gd name="connsiteY7" fmla="*/ 1284418 h 1302015"/>
              <a:gd name="connsiteX8" fmla="*/ 32234 w 1331864"/>
              <a:gd name="connsiteY8" fmla="*/ 1289351 h 1302015"/>
              <a:gd name="connsiteX9" fmla="*/ 152022 w 1331864"/>
              <a:gd name="connsiteY9" fmla="*/ 1295420 h 1302015"/>
              <a:gd name="connsiteX10" fmla="*/ 1325269 w 1331864"/>
              <a:gd name="connsiteY10" fmla="*/ 122171 h 1302015"/>
              <a:gd name="connsiteX11" fmla="*/ 1319200 w 1331864"/>
              <a:gd name="connsiteY11" fmla="*/ 2383 h 1302015"/>
              <a:gd name="connsiteX12" fmla="*/ 1318835 w 1331864"/>
              <a:gd name="connsiteY12" fmla="*/ 0 h 130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1864" h="1302015">
                <a:moveTo>
                  <a:pt x="1318835" y="0"/>
                </a:moveTo>
                <a:lnTo>
                  <a:pt x="1325499" y="0"/>
                </a:lnTo>
                <a:lnTo>
                  <a:pt x="1325761" y="1711"/>
                </a:lnTo>
                <a:cubicBezTo>
                  <a:pt x="1329797" y="41324"/>
                  <a:pt x="1331864" y="81511"/>
                  <a:pt x="1331864" y="122171"/>
                </a:cubicBezTo>
                <a:cubicBezTo>
                  <a:pt x="1331864" y="772737"/>
                  <a:pt x="802586" y="1302015"/>
                  <a:pt x="152022" y="1302015"/>
                </a:cubicBezTo>
                <a:cubicBezTo>
                  <a:pt x="111362" y="1302015"/>
                  <a:pt x="71175" y="1299948"/>
                  <a:pt x="31562" y="1295912"/>
                </a:cubicBezTo>
                <a:lnTo>
                  <a:pt x="0" y="1291081"/>
                </a:lnTo>
                <a:lnTo>
                  <a:pt x="0" y="1284418"/>
                </a:lnTo>
                <a:lnTo>
                  <a:pt x="32234" y="1289351"/>
                </a:lnTo>
                <a:cubicBezTo>
                  <a:pt x="71626" y="1293364"/>
                  <a:pt x="111588" y="1295420"/>
                  <a:pt x="152022" y="1295420"/>
                </a:cubicBezTo>
                <a:cubicBezTo>
                  <a:pt x="798959" y="1295420"/>
                  <a:pt x="1325269" y="769110"/>
                  <a:pt x="1325269" y="122171"/>
                </a:cubicBezTo>
                <a:cubicBezTo>
                  <a:pt x="1325269" y="81737"/>
                  <a:pt x="1323213" y="41775"/>
                  <a:pt x="1319200" y="2383"/>
                </a:cubicBezTo>
                <a:lnTo>
                  <a:pt x="1318835" y="0"/>
                </a:lnTo>
                <a:close/>
              </a:path>
            </a:pathLst>
          </a:custGeom>
          <a:solidFill>
            <a:srgbClr val="FD504F"/>
          </a:solidFill>
          <a:ln w="3392"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564719CA-88D0-632C-DBA8-76E459F2F75D}"/>
              </a:ext>
            </a:extLst>
          </p:cNvPr>
          <p:cNvSpPr/>
          <p:nvPr/>
        </p:nvSpPr>
        <p:spPr>
          <a:xfrm>
            <a:off x="0" y="-1"/>
            <a:ext cx="1519500" cy="1489651"/>
          </a:xfrm>
          <a:custGeom>
            <a:avLst/>
            <a:gdLst>
              <a:gd name="connsiteX0" fmla="*/ 1506716 w 1519500"/>
              <a:gd name="connsiteY0" fmla="*/ 0 h 1489651"/>
              <a:gd name="connsiteX1" fmla="*/ 1513311 w 1519500"/>
              <a:gd name="connsiteY1" fmla="*/ 0 h 1489651"/>
              <a:gd name="connsiteX2" fmla="*/ 1519500 w 1519500"/>
              <a:gd name="connsiteY2" fmla="*/ 122171 h 1489651"/>
              <a:gd name="connsiteX3" fmla="*/ 152020 w 1519500"/>
              <a:gd name="connsiteY3" fmla="*/ 1489651 h 1489651"/>
              <a:gd name="connsiteX4" fmla="*/ 12399 w 1519500"/>
              <a:gd name="connsiteY4" fmla="*/ 1482578 h 1489651"/>
              <a:gd name="connsiteX5" fmla="*/ 0 w 1519500"/>
              <a:gd name="connsiteY5" fmla="*/ 1480680 h 1489651"/>
              <a:gd name="connsiteX6" fmla="*/ 0 w 1519500"/>
              <a:gd name="connsiteY6" fmla="*/ 1474017 h 1489651"/>
              <a:gd name="connsiteX7" fmla="*/ 13071 w 1519500"/>
              <a:gd name="connsiteY7" fmla="*/ 1476017 h 1489651"/>
              <a:gd name="connsiteX8" fmla="*/ 152020 w 1519500"/>
              <a:gd name="connsiteY8" fmla="*/ 1483056 h 1489651"/>
              <a:gd name="connsiteX9" fmla="*/ 1512905 w 1519500"/>
              <a:gd name="connsiteY9" fmla="*/ 122171 h 1489651"/>
              <a:gd name="connsiteX10" fmla="*/ 1506716 w 1519500"/>
              <a:gd name="connsiteY10" fmla="*/ 0 h 148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9500" h="1489651">
                <a:moveTo>
                  <a:pt x="1506716" y="0"/>
                </a:moveTo>
                <a:lnTo>
                  <a:pt x="1513311" y="0"/>
                </a:lnTo>
                <a:lnTo>
                  <a:pt x="1519500" y="122171"/>
                </a:lnTo>
                <a:cubicBezTo>
                  <a:pt x="1519500" y="876218"/>
                  <a:pt x="906067" y="1489651"/>
                  <a:pt x="152020" y="1489651"/>
                </a:cubicBezTo>
                <a:cubicBezTo>
                  <a:pt x="104892" y="1489651"/>
                  <a:pt x="58313" y="1487255"/>
                  <a:pt x="12399" y="1482578"/>
                </a:cubicBezTo>
                <a:lnTo>
                  <a:pt x="0" y="1480680"/>
                </a:lnTo>
                <a:lnTo>
                  <a:pt x="0" y="1474017"/>
                </a:lnTo>
                <a:lnTo>
                  <a:pt x="13071" y="1476017"/>
                </a:lnTo>
                <a:cubicBezTo>
                  <a:pt x="58764" y="1480671"/>
                  <a:pt x="105119" y="1483056"/>
                  <a:pt x="152020" y="1483056"/>
                </a:cubicBezTo>
                <a:cubicBezTo>
                  <a:pt x="902438" y="1483056"/>
                  <a:pt x="1512905" y="872589"/>
                  <a:pt x="1512905" y="122171"/>
                </a:cubicBezTo>
                <a:lnTo>
                  <a:pt x="1506716" y="0"/>
                </a:lnTo>
                <a:close/>
              </a:path>
            </a:pathLst>
          </a:custGeom>
          <a:solidFill>
            <a:srgbClr val="FD504F"/>
          </a:solidFill>
          <a:ln w="3392"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EE4EA92E-7D4E-4FC1-3DB5-E95DC9711DA5}"/>
              </a:ext>
            </a:extLst>
          </p:cNvPr>
          <p:cNvSpPr/>
          <p:nvPr/>
        </p:nvSpPr>
        <p:spPr>
          <a:xfrm>
            <a:off x="0" y="-1"/>
            <a:ext cx="1707140" cy="1677291"/>
          </a:xfrm>
          <a:custGeom>
            <a:avLst/>
            <a:gdLst>
              <a:gd name="connsiteX0" fmla="*/ 1694359 w 1707140"/>
              <a:gd name="connsiteY0" fmla="*/ 0 h 1677291"/>
              <a:gd name="connsiteX1" fmla="*/ 1701190 w 1707140"/>
              <a:gd name="connsiteY1" fmla="*/ 0 h 1677291"/>
              <a:gd name="connsiteX2" fmla="*/ 1707140 w 1707140"/>
              <a:gd name="connsiteY2" fmla="*/ 122171 h 1677291"/>
              <a:gd name="connsiteX3" fmla="*/ 1251665 w 1707140"/>
              <a:gd name="connsiteY3" fmla="*/ 1221816 h 1677291"/>
              <a:gd name="connsiteX4" fmla="*/ 152021 w 1707140"/>
              <a:gd name="connsiteY4" fmla="*/ 1677291 h 1677291"/>
              <a:gd name="connsiteX5" fmla="*/ 0 w 1707140"/>
              <a:gd name="connsiteY5" fmla="*/ 1669885 h 1677291"/>
              <a:gd name="connsiteX6" fmla="*/ 0 w 1707140"/>
              <a:gd name="connsiteY6" fmla="*/ 1662928 h 1677291"/>
              <a:gd name="connsiteX7" fmla="*/ 152021 w 1707140"/>
              <a:gd name="connsiteY7" fmla="*/ 1670630 h 1677291"/>
              <a:gd name="connsiteX8" fmla="*/ 1700545 w 1707140"/>
              <a:gd name="connsiteY8" fmla="*/ 122105 h 1677291"/>
              <a:gd name="connsiteX9" fmla="*/ 1694359 w 1707140"/>
              <a:gd name="connsiteY9" fmla="*/ 0 h 167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7140" h="1677291">
                <a:moveTo>
                  <a:pt x="1694359" y="0"/>
                </a:moveTo>
                <a:lnTo>
                  <a:pt x="1701190" y="0"/>
                </a:lnTo>
                <a:lnTo>
                  <a:pt x="1707140" y="122171"/>
                </a:lnTo>
                <a:cubicBezTo>
                  <a:pt x="1707140" y="537546"/>
                  <a:pt x="1545355" y="928124"/>
                  <a:pt x="1251665" y="1221816"/>
                </a:cubicBezTo>
                <a:cubicBezTo>
                  <a:pt x="957907" y="1515572"/>
                  <a:pt x="567396" y="1677291"/>
                  <a:pt x="152021" y="1677291"/>
                </a:cubicBezTo>
                <a:lnTo>
                  <a:pt x="0" y="1669885"/>
                </a:lnTo>
                <a:lnTo>
                  <a:pt x="0" y="1662928"/>
                </a:lnTo>
                <a:lnTo>
                  <a:pt x="152021" y="1670630"/>
                </a:lnTo>
                <a:cubicBezTo>
                  <a:pt x="1005855" y="1670630"/>
                  <a:pt x="1700545" y="975940"/>
                  <a:pt x="1700545" y="122105"/>
                </a:cubicBezTo>
                <a:lnTo>
                  <a:pt x="1694359" y="0"/>
                </a:lnTo>
                <a:close/>
              </a:path>
            </a:pathLst>
          </a:custGeom>
          <a:solidFill>
            <a:srgbClr val="FD504F"/>
          </a:solidFill>
          <a:ln w="3392" cap="flat">
            <a:noFill/>
            <a:prstDash val="solid"/>
            <a:miter/>
          </a:ln>
        </p:spPr>
        <p:txBody>
          <a:bodyPr rtlCol="0" anchor="ctr"/>
          <a:lstStyle/>
          <a:p>
            <a:endParaRPr lang="en-IN"/>
          </a:p>
        </p:txBody>
      </p:sp>
      <p:sp>
        <p:nvSpPr>
          <p:cNvPr id="140" name="TextBox 139">
            <a:extLst>
              <a:ext uri="{FF2B5EF4-FFF2-40B4-BE49-F238E27FC236}">
                <a16:creationId xmlns:a16="http://schemas.microsoft.com/office/drawing/2014/main" id="{BB86A0CA-1F91-6B34-212E-79C94522507C}"/>
              </a:ext>
            </a:extLst>
          </p:cNvPr>
          <p:cNvSpPr txBox="1"/>
          <p:nvPr/>
        </p:nvSpPr>
        <p:spPr>
          <a:xfrm>
            <a:off x="5748655" y="808452"/>
            <a:ext cx="1013419" cy="584775"/>
          </a:xfrm>
          <a:prstGeom prst="rect">
            <a:avLst/>
          </a:prstGeom>
          <a:noFill/>
        </p:spPr>
        <p:txBody>
          <a:bodyPr wrap="none" rtlCol="0">
            <a:spAutoFit/>
          </a:bodyPr>
          <a:lstStyle/>
          <a:p>
            <a:pPr algn="ctr"/>
            <a:r>
              <a:rPr lang="mk-MK" sz="3200" dirty="0">
                <a:solidFill>
                  <a:schemeClr val="tx1">
                    <a:lumMod val="85000"/>
                    <a:lumOff val="15000"/>
                  </a:schemeClr>
                </a:solidFill>
                <a:latin typeface="Roboto Medium" panose="02000000000000000000" pitchFamily="2" charset="0"/>
                <a:ea typeface="Roboto Medium" panose="02000000000000000000" pitchFamily="2" charset="0"/>
              </a:rPr>
              <a:t>ЦЕЛ</a:t>
            </a:r>
            <a:endParaRPr lang="en-IN" sz="3200" dirty="0">
              <a:solidFill>
                <a:schemeClr val="tx1">
                  <a:lumMod val="85000"/>
                  <a:lumOff val="15000"/>
                </a:schemeClr>
              </a:solidFill>
              <a:latin typeface="Roboto Medium" panose="02000000000000000000" pitchFamily="2" charset="0"/>
              <a:ea typeface="Roboto Medium" panose="02000000000000000000" pitchFamily="2" charset="0"/>
            </a:endParaRPr>
          </a:p>
        </p:txBody>
      </p:sp>
      <p:grpSp>
        <p:nvGrpSpPr>
          <p:cNvPr id="7" name="Group 6">
            <a:extLst>
              <a:ext uri="{FF2B5EF4-FFF2-40B4-BE49-F238E27FC236}">
                <a16:creationId xmlns:a16="http://schemas.microsoft.com/office/drawing/2014/main" id="{2A39797B-D54D-6CA9-39D3-393DD88C8F91}"/>
              </a:ext>
            </a:extLst>
          </p:cNvPr>
          <p:cNvGrpSpPr/>
          <p:nvPr/>
        </p:nvGrpSpPr>
        <p:grpSpPr>
          <a:xfrm>
            <a:off x="5397990" y="4562906"/>
            <a:ext cx="1557891" cy="1531767"/>
            <a:chOff x="5317055" y="4684810"/>
            <a:chExt cx="1557891" cy="1531767"/>
          </a:xfrm>
        </p:grpSpPr>
        <p:grpSp>
          <p:nvGrpSpPr>
            <p:cNvPr id="6" name="Group 5">
              <a:extLst>
                <a:ext uri="{FF2B5EF4-FFF2-40B4-BE49-F238E27FC236}">
                  <a16:creationId xmlns:a16="http://schemas.microsoft.com/office/drawing/2014/main" id="{34A83A62-7464-C3E6-8695-DD707CF626ED}"/>
                </a:ext>
              </a:extLst>
            </p:cNvPr>
            <p:cNvGrpSpPr/>
            <p:nvPr/>
          </p:nvGrpSpPr>
          <p:grpSpPr>
            <a:xfrm>
              <a:off x="5753209" y="4684810"/>
              <a:ext cx="679584" cy="1531767"/>
              <a:chOff x="5753209" y="4684810"/>
              <a:chExt cx="679584" cy="1531767"/>
            </a:xfrm>
          </p:grpSpPr>
          <p:grpSp>
            <p:nvGrpSpPr>
              <p:cNvPr id="349" name="Graphic 2">
                <a:extLst>
                  <a:ext uri="{FF2B5EF4-FFF2-40B4-BE49-F238E27FC236}">
                    <a16:creationId xmlns:a16="http://schemas.microsoft.com/office/drawing/2014/main" id="{7D724A12-C42A-C774-BCE7-8599F524C672}"/>
                  </a:ext>
                </a:extLst>
              </p:cNvPr>
              <p:cNvGrpSpPr/>
              <p:nvPr/>
            </p:nvGrpSpPr>
            <p:grpSpPr>
              <a:xfrm flipH="1">
                <a:off x="6199426" y="5469172"/>
                <a:ext cx="65527" cy="181049"/>
                <a:chOff x="5695044" y="4227210"/>
                <a:chExt cx="47836" cy="132169"/>
              </a:xfrm>
            </p:grpSpPr>
            <p:sp>
              <p:nvSpPr>
                <p:cNvPr id="350" name="Freeform: Shape 349">
                  <a:extLst>
                    <a:ext uri="{FF2B5EF4-FFF2-40B4-BE49-F238E27FC236}">
                      <a16:creationId xmlns:a16="http://schemas.microsoft.com/office/drawing/2014/main" id="{9CD02672-CDBE-DD29-6459-06DD2E3A8FE5}"/>
                    </a:ext>
                  </a:extLst>
                </p:cNvPr>
                <p:cNvSpPr/>
                <p:nvPr/>
              </p:nvSpPr>
              <p:spPr>
                <a:xfrm>
                  <a:off x="5695044" y="4266185"/>
                  <a:ext cx="47836" cy="93194"/>
                </a:xfrm>
                <a:custGeom>
                  <a:avLst/>
                  <a:gdLst>
                    <a:gd name="connsiteX0" fmla="*/ 0 w 47836"/>
                    <a:gd name="connsiteY0" fmla="*/ 0 h 93194"/>
                    <a:gd name="connsiteX1" fmla="*/ 47836 w 47836"/>
                    <a:gd name="connsiteY1" fmla="*/ 0 h 93194"/>
                    <a:gd name="connsiteX2" fmla="*/ 47836 w 47836"/>
                    <a:gd name="connsiteY2" fmla="*/ 93194 h 93194"/>
                    <a:gd name="connsiteX3" fmla="*/ 0 w 47836"/>
                    <a:gd name="connsiteY3" fmla="*/ 93194 h 93194"/>
                  </a:gdLst>
                  <a:ahLst/>
                  <a:cxnLst>
                    <a:cxn ang="0">
                      <a:pos x="connsiteX0" y="connsiteY0"/>
                    </a:cxn>
                    <a:cxn ang="0">
                      <a:pos x="connsiteX1" y="connsiteY1"/>
                    </a:cxn>
                    <a:cxn ang="0">
                      <a:pos x="connsiteX2" y="connsiteY2"/>
                    </a:cxn>
                    <a:cxn ang="0">
                      <a:pos x="connsiteX3" y="connsiteY3"/>
                    </a:cxn>
                  </a:cxnLst>
                  <a:rect l="l" t="t" r="r" b="b"/>
                  <a:pathLst>
                    <a:path w="47836" h="93194">
                      <a:moveTo>
                        <a:pt x="0" y="0"/>
                      </a:moveTo>
                      <a:lnTo>
                        <a:pt x="47836" y="0"/>
                      </a:lnTo>
                      <a:lnTo>
                        <a:pt x="47836" y="93194"/>
                      </a:lnTo>
                      <a:lnTo>
                        <a:pt x="0" y="93194"/>
                      </a:lnTo>
                      <a:close/>
                    </a:path>
                  </a:pathLst>
                </a:custGeom>
                <a:solidFill>
                  <a:srgbClr val="FD504F"/>
                </a:solidFill>
                <a:ln w="3392"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29D4F54D-FA89-FC29-850C-7D78E485CDED}"/>
                    </a:ext>
                  </a:extLst>
                </p:cNvPr>
                <p:cNvSpPr/>
                <p:nvPr/>
              </p:nvSpPr>
              <p:spPr>
                <a:xfrm>
                  <a:off x="5696436" y="4227210"/>
                  <a:ext cx="45017" cy="38975"/>
                </a:xfrm>
                <a:custGeom>
                  <a:avLst/>
                  <a:gdLst>
                    <a:gd name="connsiteX0" fmla="*/ 22509 w 45017"/>
                    <a:gd name="connsiteY0" fmla="*/ 0 h 38975"/>
                    <a:gd name="connsiteX1" fmla="*/ 0 w 45017"/>
                    <a:gd name="connsiteY1" fmla="*/ 38975 h 38975"/>
                    <a:gd name="connsiteX2" fmla="*/ 45018 w 45017"/>
                    <a:gd name="connsiteY2" fmla="*/ 38975 h 38975"/>
                    <a:gd name="connsiteX3" fmla="*/ 22509 w 45017"/>
                    <a:gd name="connsiteY3" fmla="*/ 0 h 38975"/>
                  </a:gdLst>
                  <a:ahLst/>
                  <a:cxnLst>
                    <a:cxn ang="0">
                      <a:pos x="connsiteX0" y="connsiteY0"/>
                    </a:cxn>
                    <a:cxn ang="0">
                      <a:pos x="connsiteX1" y="connsiteY1"/>
                    </a:cxn>
                    <a:cxn ang="0">
                      <a:pos x="connsiteX2" y="connsiteY2"/>
                    </a:cxn>
                    <a:cxn ang="0">
                      <a:pos x="connsiteX3" y="connsiteY3"/>
                    </a:cxn>
                  </a:cxnLst>
                  <a:rect l="l" t="t" r="r" b="b"/>
                  <a:pathLst>
                    <a:path w="45017" h="38975">
                      <a:moveTo>
                        <a:pt x="22509" y="0"/>
                      </a:moveTo>
                      <a:lnTo>
                        <a:pt x="0" y="38975"/>
                      </a:lnTo>
                      <a:lnTo>
                        <a:pt x="45018" y="38975"/>
                      </a:lnTo>
                      <a:lnTo>
                        <a:pt x="22509" y="0"/>
                      </a:lnTo>
                      <a:close/>
                    </a:path>
                  </a:pathLst>
                </a:custGeom>
                <a:solidFill>
                  <a:srgbClr val="4D4450"/>
                </a:solidFill>
                <a:ln w="3392" cap="flat">
                  <a:noFill/>
                  <a:prstDash val="solid"/>
                  <a:miter/>
                </a:ln>
              </p:spPr>
              <p:txBody>
                <a:bodyPr rtlCol="0" anchor="ctr"/>
                <a:lstStyle/>
                <a:p>
                  <a:endParaRPr lang="en-IN"/>
                </a:p>
              </p:txBody>
            </p:sp>
          </p:grpSp>
          <p:grpSp>
            <p:nvGrpSpPr>
              <p:cNvPr id="97" name="Graphic 2">
                <a:extLst>
                  <a:ext uri="{FF2B5EF4-FFF2-40B4-BE49-F238E27FC236}">
                    <a16:creationId xmlns:a16="http://schemas.microsoft.com/office/drawing/2014/main" id="{FCEDDFEE-36E9-B3BA-719F-38B3E452B6EE}"/>
                  </a:ext>
                </a:extLst>
              </p:cNvPr>
              <p:cNvGrpSpPr/>
              <p:nvPr/>
            </p:nvGrpSpPr>
            <p:grpSpPr>
              <a:xfrm>
                <a:off x="5753209" y="4684810"/>
                <a:ext cx="679584" cy="1531767"/>
                <a:chOff x="5974056" y="3455766"/>
                <a:chExt cx="496115" cy="1118214"/>
              </a:xfrm>
            </p:grpSpPr>
            <p:grpSp>
              <p:nvGrpSpPr>
                <p:cNvPr id="98" name="Graphic 2">
                  <a:extLst>
                    <a:ext uri="{FF2B5EF4-FFF2-40B4-BE49-F238E27FC236}">
                      <a16:creationId xmlns:a16="http://schemas.microsoft.com/office/drawing/2014/main" id="{42DAF8AD-38B9-DEAD-01F8-09EB17DBB762}"/>
                    </a:ext>
                  </a:extLst>
                </p:cNvPr>
                <p:cNvGrpSpPr/>
                <p:nvPr/>
              </p:nvGrpSpPr>
              <p:grpSpPr>
                <a:xfrm>
                  <a:off x="5974056" y="3455766"/>
                  <a:ext cx="325421" cy="585225"/>
                  <a:chOff x="5973966" y="3455766"/>
                  <a:chExt cx="325416" cy="585225"/>
                </a:xfrm>
              </p:grpSpPr>
              <p:sp>
                <p:nvSpPr>
                  <p:cNvPr id="99" name="Freeform: Shape 98">
                    <a:extLst>
                      <a:ext uri="{FF2B5EF4-FFF2-40B4-BE49-F238E27FC236}">
                        <a16:creationId xmlns:a16="http://schemas.microsoft.com/office/drawing/2014/main" id="{C687A1B5-15A0-771A-71CE-61FD78BA5AFC}"/>
                      </a:ext>
                    </a:extLst>
                  </p:cNvPr>
                  <p:cNvSpPr/>
                  <p:nvPr/>
                </p:nvSpPr>
                <p:spPr>
                  <a:xfrm>
                    <a:off x="5973966" y="3455766"/>
                    <a:ext cx="325416" cy="583392"/>
                  </a:xfrm>
                  <a:custGeom>
                    <a:avLst/>
                    <a:gdLst>
                      <a:gd name="connsiteX0" fmla="*/ 171465 w 325416"/>
                      <a:gd name="connsiteY0" fmla="*/ 583392 h 583392"/>
                      <a:gd name="connsiteX1" fmla="*/ 305637 w 325416"/>
                      <a:gd name="connsiteY1" fmla="*/ 332532 h 583392"/>
                      <a:gd name="connsiteX2" fmla="*/ 268257 w 325416"/>
                      <a:gd name="connsiteY2" fmla="*/ 32002 h 583392"/>
                      <a:gd name="connsiteX3" fmla="*/ 76335 w 325416"/>
                      <a:gd name="connsiteY3" fmla="*/ 40796 h 583392"/>
                      <a:gd name="connsiteX4" fmla="*/ 37360 w 325416"/>
                      <a:gd name="connsiteY4" fmla="*/ 105437 h 583392"/>
                      <a:gd name="connsiteX5" fmla="*/ 10437 w 325416"/>
                      <a:gd name="connsiteY5" fmla="*/ 161931 h 583392"/>
                      <a:gd name="connsiteX6" fmla="*/ 4971 w 325416"/>
                      <a:gd name="connsiteY6" fmla="*/ 250406 h 583392"/>
                      <a:gd name="connsiteX7" fmla="*/ 97384 w 325416"/>
                      <a:gd name="connsiteY7" fmla="*/ 407257 h 583392"/>
                      <a:gd name="connsiteX8" fmla="*/ 149770 w 325416"/>
                      <a:gd name="connsiteY8" fmla="*/ 580371 h 583392"/>
                      <a:gd name="connsiteX9" fmla="*/ 171431 w 325416"/>
                      <a:gd name="connsiteY9" fmla="*/ 583392 h 58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416" h="583392">
                        <a:moveTo>
                          <a:pt x="171465" y="583392"/>
                        </a:moveTo>
                        <a:cubicBezTo>
                          <a:pt x="171465" y="583392"/>
                          <a:pt x="283399" y="433399"/>
                          <a:pt x="305637" y="332532"/>
                        </a:cubicBezTo>
                        <a:cubicBezTo>
                          <a:pt x="327874" y="231665"/>
                          <a:pt x="347837" y="82147"/>
                          <a:pt x="268257" y="32002"/>
                        </a:cubicBezTo>
                        <a:cubicBezTo>
                          <a:pt x="188677" y="-18143"/>
                          <a:pt x="98097" y="-4868"/>
                          <a:pt x="76335" y="40796"/>
                        </a:cubicBezTo>
                        <a:cubicBezTo>
                          <a:pt x="54573" y="86459"/>
                          <a:pt x="57221" y="80925"/>
                          <a:pt x="37360" y="105437"/>
                        </a:cubicBezTo>
                        <a:cubicBezTo>
                          <a:pt x="17499" y="129950"/>
                          <a:pt x="8876" y="136706"/>
                          <a:pt x="10437" y="161931"/>
                        </a:cubicBezTo>
                        <a:cubicBezTo>
                          <a:pt x="11999" y="187156"/>
                          <a:pt x="-9356" y="217745"/>
                          <a:pt x="4971" y="250406"/>
                        </a:cubicBezTo>
                        <a:cubicBezTo>
                          <a:pt x="19298" y="283066"/>
                          <a:pt x="2730" y="306424"/>
                          <a:pt x="97384" y="407257"/>
                        </a:cubicBezTo>
                        <a:cubicBezTo>
                          <a:pt x="192039" y="508090"/>
                          <a:pt x="149770" y="580371"/>
                          <a:pt x="149770" y="580371"/>
                        </a:cubicBezTo>
                        <a:lnTo>
                          <a:pt x="171431" y="583392"/>
                        </a:lnTo>
                        <a:close/>
                      </a:path>
                    </a:pathLst>
                  </a:custGeom>
                  <a:solidFill>
                    <a:srgbClr val="595959"/>
                  </a:solidFill>
                  <a:ln w="3392"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F6450206-F197-3789-9AF2-3E53C7F880AF}"/>
                      </a:ext>
                    </a:extLst>
                  </p:cNvPr>
                  <p:cNvSpPr/>
                  <p:nvPr/>
                </p:nvSpPr>
                <p:spPr>
                  <a:xfrm>
                    <a:off x="6019884" y="3520171"/>
                    <a:ext cx="241934" cy="520820"/>
                  </a:xfrm>
                  <a:custGeom>
                    <a:avLst/>
                    <a:gdLst>
                      <a:gd name="connsiteX0" fmla="*/ 119810 w 241934"/>
                      <a:gd name="connsiteY0" fmla="*/ 520787 h 520820"/>
                      <a:gd name="connsiteX1" fmla="*/ 227229 w 241934"/>
                      <a:gd name="connsiteY1" fmla="*/ 247214 h 520820"/>
                      <a:gd name="connsiteX2" fmla="*/ 199457 w 241934"/>
                      <a:gd name="connsiteY2" fmla="*/ 23785 h 520820"/>
                      <a:gd name="connsiteX3" fmla="*/ 56764 w 241934"/>
                      <a:gd name="connsiteY3" fmla="*/ 30338 h 520820"/>
                      <a:gd name="connsiteX4" fmla="*/ 27804 w 241934"/>
                      <a:gd name="connsiteY4" fmla="*/ 78412 h 520820"/>
                      <a:gd name="connsiteX5" fmla="*/ 7773 w 241934"/>
                      <a:gd name="connsiteY5" fmla="*/ 120408 h 520820"/>
                      <a:gd name="connsiteX6" fmla="*/ 3699 w 241934"/>
                      <a:gd name="connsiteY6" fmla="*/ 186170 h 520820"/>
                      <a:gd name="connsiteX7" fmla="*/ 72415 w 241934"/>
                      <a:gd name="connsiteY7" fmla="*/ 302791 h 520820"/>
                      <a:gd name="connsiteX8" fmla="*/ 111492 w 241934"/>
                      <a:gd name="connsiteY8" fmla="*/ 519632 h 520820"/>
                      <a:gd name="connsiteX9" fmla="*/ 119810 w 241934"/>
                      <a:gd name="connsiteY9" fmla="*/ 520821 h 5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934" h="520820">
                        <a:moveTo>
                          <a:pt x="119810" y="520787"/>
                        </a:moveTo>
                        <a:cubicBezTo>
                          <a:pt x="119810" y="520787"/>
                          <a:pt x="210695" y="322210"/>
                          <a:pt x="227229" y="247214"/>
                        </a:cubicBezTo>
                        <a:cubicBezTo>
                          <a:pt x="243763" y="172217"/>
                          <a:pt x="258599" y="61063"/>
                          <a:pt x="199457" y="23785"/>
                        </a:cubicBezTo>
                        <a:cubicBezTo>
                          <a:pt x="140316" y="-13492"/>
                          <a:pt x="72958" y="-3613"/>
                          <a:pt x="56764" y="30338"/>
                        </a:cubicBezTo>
                        <a:cubicBezTo>
                          <a:pt x="40569" y="64288"/>
                          <a:pt x="42538" y="60180"/>
                          <a:pt x="27804" y="78412"/>
                        </a:cubicBezTo>
                        <a:cubicBezTo>
                          <a:pt x="13036" y="96643"/>
                          <a:pt x="6619" y="101668"/>
                          <a:pt x="7773" y="120408"/>
                        </a:cubicBezTo>
                        <a:cubicBezTo>
                          <a:pt x="8927" y="139149"/>
                          <a:pt x="-6961" y="161896"/>
                          <a:pt x="3699" y="186170"/>
                        </a:cubicBezTo>
                        <a:cubicBezTo>
                          <a:pt x="14360" y="210445"/>
                          <a:pt x="-5875" y="236146"/>
                          <a:pt x="72415" y="302791"/>
                        </a:cubicBezTo>
                        <a:cubicBezTo>
                          <a:pt x="165643" y="382167"/>
                          <a:pt x="111492" y="519632"/>
                          <a:pt x="111492" y="519632"/>
                        </a:cubicBezTo>
                        <a:lnTo>
                          <a:pt x="119810" y="520821"/>
                        </a:lnTo>
                        <a:close/>
                      </a:path>
                    </a:pathLst>
                  </a:custGeom>
                  <a:solidFill>
                    <a:srgbClr val="8B8B8B"/>
                  </a:solidFill>
                  <a:ln w="3392"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59E77682-5897-4E64-8D26-A08471FB8B90}"/>
                      </a:ext>
                    </a:extLst>
                  </p:cNvPr>
                  <p:cNvSpPr/>
                  <p:nvPr/>
                </p:nvSpPr>
                <p:spPr>
                  <a:xfrm>
                    <a:off x="6069002" y="3589900"/>
                    <a:ext cx="160104" cy="447730"/>
                  </a:xfrm>
                  <a:custGeom>
                    <a:avLst/>
                    <a:gdLst>
                      <a:gd name="connsiteX0" fmla="*/ 68009 w 160104"/>
                      <a:gd name="connsiteY0" fmla="*/ 447663 h 447730"/>
                      <a:gd name="connsiteX1" fmla="*/ 150373 w 160104"/>
                      <a:gd name="connsiteY1" fmla="*/ 163599 h 447730"/>
                      <a:gd name="connsiteX2" fmla="*/ 131972 w 160104"/>
                      <a:gd name="connsiteY2" fmla="*/ 15744 h 447730"/>
                      <a:gd name="connsiteX3" fmla="*/ 37555 w 160104"/>
                      <a:gd name="connsiteY3" fmla="*/ 20090 h 447730"/>
                      <a:gd name="connsiteX4" fmla="*/ 18373 w 160104"/>
                      <a:gd name="connsiteY4" fmla="*/ 51902 h 447730"/>
                      <a:gd name="connsiteX5" fmla="*/ 5133 w 160104"/>
                      <a:gd name="connsiteY5" fmla="*/ 79707 h 447730"/>
                      <a:gd name="connsiteX6" fmla="*/ 2451 w 160104"/>
                      <a:gd name="connsiteY6" fmla="*/ 123231 h 447730"/>
                      <a:gd name="connsiteX7" fmla="*/ 47911 w 160104"/>
                      <a:gd name="connsiteY7" fmla="*/ 200401 h 447730"/>
                      <a:gd name="connsiteX8" fmla="*/ 92691 w 160104"/>
                      <a:gd name="connsiteY8" fmla="*/ 354978 h 447730"/>
                      <a:gd name="connsiteX9" fmla="*/ 68009 w 160104"/>
                      <a:gd name="connsiteY9" fmla="*/ 447731 h 4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104" h="447730">
                        <a:moveTo>
                          <a:pt x="68009" y="447663"/>
                        </a:moveTo>
                        <a:cubicBezTo>
                          <a:pt x="68009" y="447663"/>
                          <a:pt x="139407" y="213200"/>
                          <a:pt x="150373" y="163599"/>
                        </a:cubicBezTo>
                        <a:cubicBezTo>
                          <a:pt x="161305" y="113963"/>
                          <a:pt x="171151" y="40427"/>
                          <a:pt x="131972" y="15744"/>
                        </a:cubicBezTo>
                        <a:cubicBezTo>
                          <a:pt x="92827" y="-8938"/>
                          <a:pt x="48250" y="-2385"/>
                          <a:pt x="37555" y="20090"/>
                        </a:cubicBezTo>
                        <a:cubicBezTo>
                          <a:pt x="26861" y="42565"/>
                          <a:pt x="28151" y="39815"/>
                          <a:pt x="18373" y="51902"/>
                        </a:cubicBezTo>
                        <a:cubicBezTo>
                          <a:pt x="8596" y="63988"/>
                          <a:pt x="4352" y="67281"/>
                          <a:pt x="5133" y="79707"/>
                        </a:cubicBezTo>
                        <a:cubicBezTo>
                          <a:pt x="5914" y="92133"/>
                          <a:pt x="-4611" y="107173"/>
                          <a:pt x="2451" y="123231"/>
                        </a:cubicBezTo>
                        <a:cubicBezTo>
                          <a:pt x="9512" y="139290"/>
                          <a:pt x="-6954" y="160204"/>
                          <a:pt x="47911" y="200401"/>
                        </a:cubicBezTo>
                        <a:cubicBezTo>
                          <a:pt x="119342" y="252719"/>
                          <a:pt x="92691" y="354978"/>
                          <a:pt x="92691" y="354978"/>
                        </a:cubicBezTo>
                        <a:lnTo>
                          <a:pt x="68009" y="447731"/>
                        </a:lnTo>
                        <a:close/>
                      </a:path>
                    </a:pathLst>
                  </a:custGeom>
                  <a:solidFill>
                    <a:srgbClr val="BEBEBE"/>
                  </a:solidFill>
                  <a:ln w="3392" cap="flat">
                    <a:noFill/>
                    <a:prstDash val="solid"/>
                    <a:miter/>
                  </a:ln>
                </p:spPr>
                <p:txBody>
                  <a:bodyPr rtlCol="0" anchor="ctr"/>
                  <a:lstStyle/>
                  <a:p>
                    <a:endParaRPr lang="en-IN"/>
                  </a:p>
                </p:txBody>
              </p:sp>
            </p:grpSp>
            <p:grpSp>
              <p:nvGrpSpPr>
                <p:cNvPr id="102" name="Graphic 2">
                  <a:extLst>
                    <a:ext uri="{FF2B5EF4-FFF2-40B4-BE49-F238E27FC236}">
                      <a16:creationId xmlns:a16="http://schemas.microsoft.com/office/drawing/2014/main" id="{05423F0D-1EC8-EADC-8EFC-AC1F281745C6}"/>
                    </a:ext>
                  </a:extLst>
                </p:cNvPr>
                <p:cNvGrpSpPr/>
                <p:nvPr/>
              </p:nvGrpSpPr>
              <p:grpSpPr>
                <a:xfrm>
                  <a:off x="6115545" y="3992102"/>
                  <a:ext cx="68037" cy="217894"/>
                  <a:chOff x="6115453" y="3992102"/>
                  <a:chExt cx="68036" cy="217894"/>
                </a:xfrm>
              </p:grpSpPr>
              <p:sp>
                <p:nvSpPr>
                  <p:cNvPr id="103" name="Freeform: Shape 102">
                    <a:extLst>
                      <a:ext uri="{FF2B5EF4-FFF2-40B4-BE49-F238E27FC236}">
                        <a16:creationId xmlns:a16="http://schemas.microsoft.com/office/drawing/2014/main" id="{CEDCFD87-4A03-F84B-A989-42F03CF58EA8}"/>
                      </a:ext>
                    </a:extLst>
                  </p:cNvPr>
                  <p:cNvSpPr/>
                  <p:nvPr/>
                </p:nvSpPr>
                <p:spPr>
                  <a:xfrm>
                    <a:off x="6115453" y="3992102"/>
                    <a:ext cx="68002" cy="217894"/>
                  </a:xfrm>
                  <a:custGeom>
                    <a:avLst/>
                    <a:gdLst>
                      <a:gd name="connsiteX0" fmla="*/ 0 w 68002"/>
                      <a:gd name="connsiteY0" fmla="*/ 192839 h 217894"/>
                      <a:gd name="connsiteX1" fmla="*/ 68003 w 68002"/>
                      <a:gd name="connsiteY1" fmla="*/ 217894 h 217894"/>
                      <a:gd name="connsiteX2" fmla="*/ 68003 w 68002"/>
                      <a:gd name="connsiteY2" fmla="*/ 0 h 217894"/>
                      <a:gd name="connsiteX3" fmla="*/ 0 w 68002"/>
                      <a:gd name="connsiteY3" fmla="*/ 0 h 217894"/>
                      <a:gd name="connsiteX4" fmla="*/ 0 w 68002"/>
                      <a:gd name="connsiteY4" fmla="*/ 192839 h 217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2" h="217894">
                        <a:moveTo>
                          <a:pt x="0" y="192839"/>
                        </a:moveTo>
                        <a:lnTo>
                          <a:pt x="68003" y="217894"/>
                        </a:lnTo>
                        <a:lnTo>
                          <a:pt x="68003" y="0"/>
                        </a:lnTo>
                        <a:lnTo>
                          <a:pt x="0" y="0"/>
                        </a:lnTo>
                        <a:lnTo>
                          <a:pt x="0" y="192839"/>
                        </a:lnTo>
                        <a:close/>
                      </a:path>
                    </a:pathLst>
                  </a:custGeom>
                  <a:solidFill>
                    <a:srgbClr val="FD504F"/>
                  </a:solidFill>
                  <a:ln w="3392"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1A328A80-A2F2-3F2A-9BBF-9A13C481C9B9}"/>
                      </a:ext>
                    </a:extLst>
                  </p:cNvPr>
                  <p:cNvSpPr/>
                  <p:nvPr/>
                </p:nvSpPr>
                <p:spPr>
                  <a:xfrm rot="-10800000">
                    <a:off x="6115487" y="4049547"/>
                    <a:ext cx="68002" cy="24512"/>
                  </a:xfrm>
                  <a:custGeom>
                    <a:avLst/>
                    <a:gdLst>
                      <a:gd name="connsiteX0" fmla="*/ 0 w 68002"/>
                      <a:gd name="connsiteY0" fmla="*/ 0 h 24512"/>
                      <a:gd name="connsiteX1" fmla="*/ 68003 w 68002"/>
                      <a:gd name="connsiteY1" fmla="*/ 0 h 24512"/>
                      <a:gd name="connsiteX2" fmla="*/ 68003 w 68002"/>
                      <a:gd name="connsiteY2" fmla="*/ 24512 h 24512"/>
                      <a:gd name="connsiteX3" fmla="*/ 0 w 68002"/>
                      <a:gd name="connsiteY3" fmla="*/ 24512 h 24512"/>
                    </a:gdLst>
                    <a:ahLst/>
                    <a:cxnLst>
                      <a:cxn ang="0">
                        <a:pos x="connsiteX0" y="connsiteY0"/>
                      </a:cxn>
                      <a:cxn ang="0">
                        <a:pos x="connsiteX1" y="connsiteY1"/>
                      </a:cxn>
                      <a:cxn ang="0">
                        <a:pos x="connsiteX2" y="connsiteY2"/>
                      </a:cxn>
                      <a:cxn ang="0">
                        <a:pos x="connsiteX3" y="connsiteY3"/>
                      </a:cxn>
                    </a:cxnLst>
                    <a:rect l="l" t="t" r="r" b="b"/>
                    <a:pathLst>
                      <a:path w="68002" h="24512">
                        <a:moveTo>
                          <a:pt x="0" y="0"/>
                        </a:moveTo>
                        <a:lnTo>
                          <a:pt x="68003" y="0"/>
                        </a:lnTo>
                        <a:lnTo>
                          <a:pt x="68003" y="24512"/>
                        </a:lnTo>
                        <a:lnTo>
                          <a:pt x="0" y="24512"/>
                        </a:lnTo>
                        <a:close/>
                      </a:path>
                    </a:pathLst>
                  </a:custGeom>
                  <a:solidFill>
                    <a:srgbClr val="FBE8A6"/>
                  </a:solidFill>
                  <a:ln w="3392" cap="flat">
                    <a:noFill/>
                    <a:prstDash val="solid"/>
                    <a:miter/>
                  </a:ln>
                </p:spPr>
                <p:txBody>
                  <a:bodyPr rtlCol="0" anchor="ctr"/>
                  <a:lstStyle/>
                  <a:p>
                    <a:endParaRPr lang="en-IN"/>
                  </a:p>
                </p:txBody>
              </p:sp>
            </p:grpSp>
            <p:sp>
              <p:nvSpPr>
                <p:cNvPr id="105" name="Freeform: Shape 104">
                  <a:extLst>
                    <a:ext uri="{FF2B5EF4-FFF2-40B4-BE49-F238E27FC236}">
                      <a16:creationId xmlns:a16="http://schemas.microsoft.com/office/drawing/2014/main" id="{F038C2B2-5F28-50E9-12BB-D0D8DEF0D842}"/>
                    </a:ext>
                  </a:extLst>
                </p:cNvPr>
                <p:cNvSpPr/>
                <p:nvPr/>
              </p:nvSpPr>
              <p:spPr>
                <a:xfrm>
                  <a:off x="5979775" y="4149938"/>
                  <a:ext cx="490253" cy="424041"/>
                </a:xfrm>
                <a:custGeom>
                  <a:avLst/>
                  <a:gdLst>
                    <a:gd name="connsiteX0" fmla="*/ 0 w 490245"/>
                    <a:gd name="connsiteY0" fmla="*/ 0 h 424041"/>
                    <a:gd name="connsiteX1" fmla="*/ 490245 w 490245"/>
                    <a:gd name="connsiteY1" fmla="*/ 0 h 424041"/>
                    <a:gd name="connsiteX2" fmla="*/ 490245 w 490245"/>
                    <a:gd name="connsiteY2" fmla="*/ 424042 h 424041"/>
                    <a:gd name="connsiteX3" fmla="*/ 0 w 490245"/>
                    <a:gd name="connsiteY3" fmla="*/ 424042 h 424041"/>
                  </a:gdLst>
                  <a:ahLst/>
                  <a:cxnLst>
                    <a:cxn ang="0">
                      <a:pos x="connsiteX0" y="connsiteY0"/>
                    </a:cxn>
                    <a:cxn ang="0">
                      <a:pos x="connsiteX1" y="connsiteY1"/>
                    </a:cxn>
                    <a:cxn ang="0">
                      <a:pos x="connsiteX2" y="connsiteY2"/>
                    </a:cxn>
                    <a:cxn ang="0">
                      <a:pos x="connsiteX3" y="connsiteY3"/>
                    </a:cxn>
                  </a:cxnLst>
                  <a:rect l="l" t="t" r="r" b="b"/>
                  <a:pathLst>
                    <a:path w="490245" h="424041">
                      <a:moveTo>
                        <a:pt x="0" y="0"/>
                      </a:moveTo>
                      <a:lnTo>
                        <a:pt x="490245" y="0"/>
                      </a:lnTo>
                      <a:lnTo>
                        <a:pt x="490245" y="424042"/>
                      </a:lnTo>
                      <a:lnTo>
                        <a:pt x="0" y="424042"/>
                      </a:lnTo>
                      <a:close/>
                    </a:path>
                  </a:pathLst>
                </a:custGeom>
                <a:solidFill>
                  <a:srgbClr val="FD504F"/>
                </a:solidFill>
                <a:ln w="3392" cap="flat">
                  <a:noFill/>
                  <a:prstDash val="solid"/>
                  <a:miter/>
                </a:ln>
              </p:spPr>
              <p:txBody>
                <a:bodyPr rtlCol="0" anchor="ctr"/>
                <a:lstStyle/>
                <a:p>
                  <a:endParaRPr lang="en-IN" dirty="0"/>
                </a:p>
              </p:txBody>
            </p:sp>
            <p:sp>
              <p:nvSpPr>
                <p:cNvPr id="106" name="Freeform: Shape 105">
                  <a:extLst>
                    <a:ext uri="{FF2B5EF4-FFF2-40B4-BE49-F238E27FC236}">
                      <a16:creationId xmlns:a16="http://schemas.microsoft.com/office/drawing/2014/main" id="{28BE0E33-2DF0-9E33-0DB2-231EE893CDC4}"/>
                    </a:ext>
                  </a:extLst>
                </p:cNvPr>
                <p:cNvSpPr/>
                <p:nvPr/>
              </p:nvSpPr>
              <p:spPr>
                <a:xfrm>
                  <a:off x="5979775" y="4149938"/>
                  <a:ext cx="490253" cy="59447"/>
                </a:xfrm>
                <a:custGeom>
                  <a:avLst/>
                  <a:gdLst>
                    <a:gd name="connsiteX0" fmla="*/ 0 w 490245"/>
                    <a:gd name="connsiteY0" fmla="*/ 0 h 59447"/>
                    <a:gd name="connsiteX1" fmla="*/ 490245 w 490245"/>
                    <a:gd name="connsiteY1" fmla="*/ 0 h 59447"/>
                    <a:gd name="connsiteX2" fmla="*/ 490245 w 490245"/>
                    <a:gd name="connsiteY2" fmla="*/ 59447 h 59447"/>
                    <a:gd name="connsiteX3" fmla="*/ 0 w 490245"/>
                    <a:gd name="connsiteY3" fmla="*/ 59447 h 59447"/>
                  </a:gdLst>
                  <a:ahLst/>
                  <a:cxnLst>
                    <a:cxn ang="0">
                      <a:pos x="connsiteX0" y="connsiteY0"/>
                    </a:cxn>
                    <a:cxn ang="0">
                      <a:pos x="connsiteX1" y="connsiteY1"/>
                    </a:cxn>
                    <a:cxn ang="0">
                      <a:pos x="connsiteX2" y="connsiteY2"/>
                    </a:cxn>
                    <a:cxn ang="0">
                      <a:pos x="connsiteX3" y="connsiteY3"/>
                    </a:cxn>
                  </a:cxnLst>
                  <a:rect l="l" t="t" r="r" b="b"/>
                  <a:pathLst>
                    <a:path w="490245" h="59447">
                      <a:moveTo>
                        <a:pt x="0" y="0"/>
                      </a:moveTo>
                      <a:lnTo>
                        <a:pt x="490245" y="0"/>
                      </a:lnTo>
                      <a:lnTo>
                        <a:pt x="490245" y="59447"/>
                      </a:lnTo>
                      <a:lnTo>
                        <a:pt x="0" y="59447"/>
                      </a:lnTo>
                      <a:close/>
                    </a:path>
                  </a:pathLst>
                </a:custGeom>
                <a:solidFill>
                  <a:srgbClr val="4D4450"/>
                </a:solidFill>
                <a:ln w="3392" cap="flat">
                  <a:noFill/>
                  <a:prstDash val="solid"/>
                  <a:miter/>
                </a:ln>
              </p:spPr>
              <p:txBody>
                <a:bodyPr rtlCol="0" anchor="ctr"/>
                <a:lstStyle/>
                <a:p>
                  <a:endParaRPr lang="en-IN"/>
                </a:p>
              </p:txBody>
            </p:sp>
            <p:grpSp>
              <p:nvGrpSpPr>
                <p:cNvPr id="107" name="Graphic 2">
                  <a:extLst>
                    <a:ext uri="{FF2B5EF4-FFF2-40B4-BE49-F238E27FC236}">
                      <a16:creationId xmlns:a16="http://schemas.microsoft.com/office/drawing/2014/main" id="{56E3887E-A5D0-BA3A-1895-53AB83702ADD}"/>
                    </a:ext>
                  </a:extLst>
                </p:cNvPr>
                <p:cNvGrpSpPr/>
                <p:nvPr/>
              </p:nvGrpSpPr>
              <p:grpSpPr>
                <a:xfrm>
                  <a:off x="6129906" y="4248632"/>
                  <a:ext cx="298328" cy="194128"/>
                  <a:chOff x="6129814" y="4248632"/>
                  <a:chExt cx="298323" cy="194128"/>
                </a:xfrm>
              </p:grpSpPr>
              <p:grpSp>
                <p:nvGrpSpPr>
                  <p:cNvPr id="108" name="Graphic 2">
                    <a:extLst>
                      <a:ext uri="{FF2B5EF4-FFF2-40B4-BE49-F238E27FC236}">
                        <a16:creationId xmlns:a16="http://schemas.microsoft.com/office/drawing/2014/main" id="{5AD1716C-A264-4382-D66F-18212ADE58F1}"/>
                      </a:ext>
                    </a:extLst>
                  </p:cNvPr>
                  <p:cNvGrpSpPr/>
                  <p:nvPr/>
                </p:nvGrpSpPr>
                <p:grpSpPr>
                  <a:xfrm>
                    <a:off x="6296137" y="4320913"/>
                    <a:ext cx="131999" cy="49601"/>
                    <a:chOff x="6296137" y="4320913"/>
                    <a:chExt cx="131999" cy="49601"/>
                  </a:xfrm>
                </p:grpSpPr>
                <p:sp>
                  <p:nvSpPr>
                    <p:cNvPr id="109" name="Freeform: Shape 108">
                      <a:extLst>
                        <a:ext uri="{FF2B5EF4-FFF2-40B4-BE49-F238E27FC236}">
                          <a16:creationId xmlns:a16="http://schemas.microsoft.com/office/drawing/2014/main" id="{874C40C6-4133-594F-ADCF-A5E20E1CB047}"/>
                        </a:ext>
                      </a:extLst>
                    </p:cNvPr>
                    <p:cNvSpPr/>
                    <p:nvPr/>
                  </p:nvSpPr>
                  <p:spPr>
                    <a:xfrm rot="-5400000">
                      <a:off x="6337336" y="4279714"/>
                      <a:ext cx="49601" cy="131999"/>
                    </a:xfrm>
                    <a:custGeom>
                      <a:avLst/>
                      <a:gdLst>
                        <a:gd name="connsiteX0" fmla="*/ 0 w 49601"/>
                        <a:gd name="connsiteY0" fmla="*/ 0 h 131999"/>
                        <a:gd name="connsiteX1" fmla="*/ 49602 w 49601"/>
                        <a:gd name="connsiteY1" fmla="*/ 0 h 131999"/>
                        <a:gd name="connsiteX2" fmla="*/ 49602 w 49601"/>
                        <a:gd name="connsiteY2" fmla="*/ 131999 h 131999"/>
                        <a:gd name="connsiteX3" fmla="*/ 0 w 49601"/>
                        <a:gd name="connsiteY3" fmla="*/ 131999 h 131999"/>
                      </a:gdLst>
                      <a:ahLst/>
                      <a:cxnLst>
                        <a:cxn ang="0">
                          <a:pos x="connsiteX0" y="connsiteY0"/>
                        </a:cxn>
                        <a:cxn ang="0">
                          <a:pos x="connsiteX1" y="connsiteY1"/>
                        </a:cxn>
                        <a:cxn ang="0">
                          <a:pos x="connsiteX2" y="connsiteY2"/>
                        </a:cxn>
                        <a:cxn ang="0">
                          <a:pos x="connsiteX3" y="connsiteY3"/>
                        </a:cxn>
                      </a:cxnLst>
                      <a:rect l="l" t="t" r="r" b="b"/>
                      <a:pathLst>
                        <a:path w="49601" h="131999">
                          <a:moveTo>
                            <a:pt x="0" y="0"/>
                          </a:moveTo>
                          <a:lnTo>
                            <a:pt x="49602" y="0"/>
                          </a:lnTo>
                          <a:lnTo>
                            <a:pt x="49602" y="131999"/>
                          </a:lnTo>
                          <a:lnTo>
                            <a:pt x="0" y="131999"/>
                          </a:lnTo>
                          <a:close/>
                        </a:path>
                      </a:pathLst>
                    </a:custGeom>
                    <a:solidFill>
                      <a:srgbClr val="4D4450"/>
                    </a:solidFill>
                    <a:ln w="3392"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3DCCC70E-DC41-8C4D-1C32-5911F2EB575E}"/>
                        </a:ext>
                      </a:extLst>
                    </p:cNvPr>
                    <p:cNvSpPr/>
                    <p:nvPr/>
                  </p:nvSpPr>
                  <p:spPr>
                    <a:xfrm rot="-5400000">
                      <a:off x="6344279" y="4287641"/>
                      <a:ext cx="35715" cy="116178"/>
                    </a:xfrm>
                    <a:custGeom>
                      <a:avLst/>
                      <a:gdLst>
                        <a:gd name="connsiteX0" fmla="*/ 0 w 35715"/>
                        <a:gd name="connsiteY0" fmla="*/ 0 h 116178"/>
                        <a:gd name="connsiteX1" fmla="*/ 35716 w 35715"/>
                        <a:gd name="connsiteY1" fmla="*/ 0 h 116178"/>
                        <a:gd name="connsiteX2" fmla="*/ 35716 w 35715"/>
                        <a:gd name="connsiteY2" fmla="*/ 116179 h 116178"/>
                        <a:gd name="connsiteX3" fmla="*/ 0 w 35715"/>
                        <a:gd name="connsiteY3" fmla="*/ 116179 h 116178"/>
                      </a:gdLst>
                      <a:ahLst/>
                      <a:cxnLst>
                        <a:cxn ang="0">
                          <a:pos x="connsiteX0" y="connsiteY0"/>
                        </a:cxn>
                        <a:cxn ang="0">
                          <a:pos x="connsiteX1" y="connsiteY1"/>
                        </a:cxn>
                        <a:cxn ang="0">
                          <a:pos x="connsiteX2" y="connsiteY2"/>
                        </a:cxn>
                        <a:cxn ang="0">
                          <a:pos x="connsiteX3" y="connsiteY3"/>
                        </a:cxn>
                      </a:cxnLst>
                      <a:rect l="l" t="t" r="r" b="b"/>
                      <a:pathLst>
                        <a:path w="35715" h="116178">
                          <a:moveTo>
                            <a:pt x="0" y="0"/>
                          </a:moveTo>
                          <a:lnTo>
                            <a:pt x="35716" y="0"/>
                          </a:lnTo>
                          <a:lnTo>
                            <a:pt x="35716" y="116179"/>
                          </a:lnTo>
                          <a:lnTo>
                            <a:pt x="0" y="116179"/>
                          </a:lnTo>
                          <a:close/>
                        </a:path>
                      </a:pathLst>
                    </a:custGeom>
                    <a:solidFill>
                      <a:srgbClr val="FBE8A6"/>
                    </a:solidFill>
                    <a:ln w="3392" cap="flat">
                      <a:noFill/>
                      <a:prstDash val="solid"/>
                      <a:miter/>
                    </a:ln>
                  </p:spPr>
                  <p:txBody>
                    <a:bodyPr rtlCol="0" anchor="ctr"/>
                    <a:lstStyle/>
                    <a:p>
                      <a:endParaRPr lang="en-IN"/>
                    </a:p>
                  </p:txBody>
                </p:sp>
              </p:grpSp>
              <p:grpSp>
                <p:nvGrpSpPr>
                  <p:cNvPr id="111" name="Graphic 2">
                    <a:extLst>
                      <a:ext uri="{FF2B5EF4-FFF2-40B4-BE49-F238E27FC236}">
                        <a16:creationId xmlns:a16="http://schemas.microsoft.com/office/drawing/2014/main" id="{8A27FAA3-000B-1E4D-F6C1-36F26598E348}"/>
                      </a:ext>
                    </a:extLst>
                  </p:cNvPr>
                  <p:cNvGrpSpPr/>
                  <p:nvPr/>
                </p:nvGrpSpPr>
                <p:grpSpPr>
                  <a:xfrm>
                    <a:off x="6296137" y="4393160"/>
                    <a:ext cx="131999" cy="49601"/>
                    <a:chOff x="6296137" y="4393160"/>
                    <a:chExt cx="131999" cy="49601"/>
                  </a:xfrm>
                </p:grpSpPr>
                <p:sp>
                  <p:nvSpPr>
                    <p:cNvPr id="112" name="Freeform: Shape 111">
                      <a:extLst>
                        <a:ext uri="{FF2B5EF4-FFF2-40B4-BE49-F238E27FC236}">
                          <a16:creationId xmlns:a16="http://schemas.microsoft.com/office/drawing/2014/main" id="{A3C7CE22-C6D9-4ADC-F50A-232D9337D21E}"/>
                        </a:ext>
                      </a:extLst>
                    </p:cNvPr>
                    <p:cNvSpPr/>
                    <p:nvPr/>
                  </p:nvSpPr>
                  <p:spPr>
                    <a:xfrm rot="-5400000">
                      <a:off x="6337336" y="4351961"/>
                      <a:ext cx="49601" cy="131999"/>
                    </a:xfrm>
                    <a:custGeom>
                      <a:avLst/>
                      <a:gdLst>
                        <a:gd name="connsiteX0" fmla="*/ 0 w 49601"/>
                        <a:gd name="connsiteY0" fmla="*/ 0 h 131999"/>
                        <a:gd name="connsiteX1" fmla="*/ 49602 w 49601"/>
                        <a:gd name="connsiteY1" fmla="*/ 0 h 131999"/>
                        <a:gd name="connsiteX2" fmla="*/ 49602 w 49601"/>
                        <a:gd name="connsiteY2" fmla="*/ 131999 h 131999"/>
                        <a:gd name="connsiteX3" fmla="*/ 0 w 49601"/>
                        <a:gd name="connsiteY3" fmla="*/ 131999 h 131999"/>
                      </a:gdLst>
                      <a:ahLst/>
                      <a:cxnLst>
                        <a:cxn ang="0">
                          <a:pos x="connsiteX0" y="connsiteY0"/>
                        </a:cxn>
                        <a:cxn ang="0">
                          <a:pos x="connsiteX1" y="connsiteY1"/>
                        </a:cxn>
                        <a:cxn ang="0">
                          <a:pos x="connsiteX2" y="connsiteY2"/>
                        </a:cxn>
                        <a:cxn ang="0">
                          <a:pos x="connsiteX3" y="connsiteY3"/>
                        </a:cxn>
                      </a:cxnLst>
                      <a:rect l="l" t="t" r="r" b="b"/>
                      <a:pathLst>
                        <a:path w="49601" h="131999">
                          <a:moveTo>
                            <a:pt x="0" y="0"/>
                          </a:moveTo>
                          <a:lnTo>
                            <a:pt x="49602" y="0"/>
                          </a:lnTo>
                          <a:lnTo>
                            <a:pt x="49602" y="131999"/>
                          </a:lnTo>
                          <a:lnTo>
                            <a:pt x="0" y="131999"/>
                          </a:lnTo>
                          <a:close/>
                        </a:path>
                      </a:pathLst>
                    </a:custGeom>
                    <a:solidFill>
                      <a:srgbClr val="4D4450"/>
                    </a:solidFill>
                    <a:ln w="3392"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06936447-8F76-B21B-7DE0-7AA450C7D1D6}"/>
                        </a:ext>
                      </a:extLst>
                    </p:cNvPr>
                    <p:cNvSpPr/>
                    <p:nvPr/>
                  </p:nvSpPr>
                  <p:spPr>
                    <a:xfrm rot="-5400000">
                      <a:off x="6344279" y="4359888"/>
                      <a:ext cx="35715" cy="116178"/>
                    </a:xfrm>
                    <a:custGeom>
                      <a:avLst/>
                      <a:gdLst>
                        <a:gd name="connsiteX0" fmla="*/ 0 w 35715"/>
                        <a:gd name="connsiteY0" fmla="*/ 0 h 116178"/>
                        <a:gd name="connsiteX1" fmla="*/ 35716 w 35715"/>
                        <a:gd name="connsiteY1" fmla="*/ 0 h 116178"/>
                        <a:gd name="connsiteX2" fmla="*/ 35716 w 35715"/>
                        <a:gd name="connsiteY2" fmla="*/ 116179 h 116178"/>
                        <a:gd name="connsiteX3" fmla="*/ 0 w 35715"/>
                        <a:gd name="connsiteY3" fmla="*/ 116179 h 116178"/>
                      </a:gdLst>
                      <a:ahLst/>
                      <a:cxnLst>
                        <a:cxn ang="0">
                          <a:pos x="connsiteX0" y="connsiteY0"/>
                        </a:cxn>
                        <a:cxn ang="0">
                          <a:pos x="connsiteX1" y="connsiteY1"/>
                        </a:cxn>
                        <a:cxn ang="0">
                          <a:pos x="connsiteX2" y="connsiteY2"/>
                        </a:cxn>
                        <a:cxn ang="0">
                          <a:pos x="connsiteX3" y="connsiteY3"/>
                        </a:cxn>
                      </a:cxnLst>
                      <a:rect l="l" t="t" r="r" b="b"/>
                      <a:pathLst>
                        <a:path w="35715" h="116178">
                          <a:moveTo>
                            <a:pt x="0" y="0"/>
                          </a:moveTo>
                          <a:lnTo>
                            <a:pt x="35716" y="0"/>
                          </a:lnTo>
                          <a:lnTo>
                            <a:pt x="35716" y="116179"/>
                          </a:lnTo>
                          <a:lnTo>
                            <a:pt x="0" y="116179"/>
                          </a:lnTo>
                          <a:close/>
                        </a:path>
                      </a:pathLst>
                    </a:custGeom>
                    <a:solidFill>
                      <a:srgbClr val="FBE8A6"/>
                    </a:solidFill>
                    <a:ln w="3392" cap="flat">
                      <a:noFill/>
                      <a:prstDash val="solid"/>
                      <a:miter/>
                    </a:ln>
                  </p:spPr>
                  <p:txBody>
                    <a:bodyPr rtlCol="0" anchor="ctr"/>
                    <a:lstStyle/>
                    <a:p>
                      <a:endParaRPr lang="en-IN"/>
                    </a:p>
                  </p:txBody>
                </p:sp>
              </p:grpSp>
              <p:grpSp>
                <p:nvGrpSpPr>
                  <p:cNvPr id="114" name="Graphic 2">
                    <a:extLst>
                      <a:ext uri="{FF2B5EF4-FFF2-40B4-BE49-F238E27FC236}">
                        <a16:creationId xmlns:a16="http://schemas.microsoft.com/office/drawing/2014/main" id="{C8F72ACE-C7C2-BE24-F63B-ED8CE30C2B5B}"/>
                      </a:ext>
                    </a:extLst>
                  </p:cNvPr>
                  <p:cNvGrpSpPr/>
                  <p:nvPr/>
                </p:nvGrpSpPr>
                <p:grpSpPr>
                  <a:xfrm>
                    <a:off x="6129814" y="4320913"/>
                    <a:ext cx="131999" cy="49601"/>
                    <a:chOff x="6129814" y="4320913"/>
                    <a:chExt cx="131999" cy="49601"/>
                  </a:xfrm>
                </p:grpSpPr>
                <p:sp>
                  <p:nvSpPr>
                    <p:cNvPr id="115" name="Freeform: Shape 114">
                      <a:extLst>
                        <a:ext uri="{FF2B5EF4-FFF2-40B4-BE49-F238E27FC236}">
                          <a16:creationId xmlns:a16="http://schemas.microsoft.com/office/drawing/2014/main" id="{812EFC38-DFE4-E1E7-93CF-B5D1355F2FD7}"/>
                        </a:ext>
                      </a:extLst>
                    </p:cNvPr>
                    <p:cNvSpPr/>
                    <p:nvPr/>
                  </p:nvSpPr>
                  <p:spPr>
                    <a:xfrm rot="-5400000">
                      <a:off x="6171013" y="4279714"/>
                      <a:ext cx="49601" cy="131999"/>
                    </a:xfrm>
                    <a:custGeom>
                      <a:avLst/>
                      <a:gdLst>
                        <a:gd name="connsiteX0" fmla="*/ 0 w 49601"/>
                        <a:gd name="connsiteY0" fmla="*/ 0 h 131999"/>
                        <a:gd name="connsiteX1" fmla="*/ 49602 w 49601"/>
                        <a:gd name="connsiteY1" fmla="*/ 0 h 131999"/>
                        <a:gd name="connsiteX2" fmla="*/ 49602 w 49601"/>
                        <a:gd name="connsiteY2" fmla="*/ 131999 h 131999"/>
                        <a:gd name="connsiteX3" fmla="*/ 0 w 49601"/>
                        <a:gd name="connsiteY3" fmla="*/ 131999 h 131999"/>
                      </a:gdLst>
                      <a:ahLst/>
                      <a:cxnLst>
                        <a:cxn ang="0">
                          <a:pos x="connsiteX0" y="connsiteY0"/>
                        </a:cxn>
                        <a:cxn ang="0">
                          <a:pos x="connsiteX1" y="connsiteY1"/>
                        </a:cxn>
                        <a:cxn ang="0">
                          <a:pos x="connsiteX2" y="connsiteY2"/>
                        </a:cxn>
                        <a:cxn ang="0">
                          <a:pos x="connsiteX3" y="connsiteY3"/>
                        </a:cxn>
                      </a:cxnLst>
                      <a:rect l="l" t="t" r="r" b="b"/>
                      <a:pathLst>
                        <a:path w="49601" h="131999">
                          <a:moveTo>
                            <a:pt x="0" y="0"/>
                          </a:moveTo>
                          <a:lnTo>
                            <a:pt x="49602" y="0"/>
                          </a:lnTo>
                          <a:lnTo>
                            <a:pt x="49602" y="131999"/>
                          </a:lnTo>
                          <a:lnTo>
                            <a:pt x="0" y="131999"/>
                          </a:lnTo>
                          <a:close/>
                        </a:path>
                      </a:pathLst>
                    </a:custGeom>
                    <a:solidFill>
                      <a:srgbClr val="4D4450"/>
                    </a:solidFill>
                    <a:ln w="3392"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29AE870-C5A5-8C4E-CB72-F84FA10D4646}"/>
                        </a:ext>
                      </a:extLst>
                    </p:cNvPr>
                    <p:cNvSpPr/>
                    <p:nvPr/>
                  </p:nvSpPr>
                  <p:spPr>
                    <a:xfrm rot="-5400000">
                      <a:off x="6177955" y="4287608"/>
                      <a:ext cx="35715" cy="116178"/>
                    </a:xfrm>
                    <a:custGeom>
                      <a:avLst/>
                      <a:gdLst>
                        <a:gd name="connsiteX0" fmla="*/ 0 w 35715"/>
                        <a:gd name="connsiteY0" fmla="*/ 0 h 116178"/>
                        <a:gd name="connsiteX1" fmla="*/ 35716 w 35715"/>
                        <a:gd name="connsiteY1" fmla="*/ 0 h 116178"/>
                        <a:gd name="connsiteX2" fmla="*/ 35716 w 35715"/>
                        <a:gd name="connsiteY2" fmla="*/ 116179 h 116178"/>
                        <a:gd name="connsiteX3" fmla="*/ 0 w 35715"/>
                        <a:gd name="connsiteY3" fmla="*/ 116179 h 116178"/>
                      </a:gdLst>
                      <a:ahLst/>
                      <a:cxnLst>
                        <a:cxn ang="0">
                          <a:pos x="connsiteX0" y="connsiteY0"/>
                        </a:cxn>
                        <a:cxn ang="0">
                          <a:pos x="connsiteX1" y="connsiteY1"/>
                        </a:cxn>
                        <a:cxn ang="0">
                          <a:pos x="connsiteX2" y="connsiteY2"/>
                        </a:cxn>
                        <a:cxn ang="0">
                          <a:pos x="connsiteX3" y="connsiteY3"/>
                        </a:cxn>
                      </a:cxnLst>
                      <a:rect l="l" t="t" r="r" b="b"/>
                      <a:pathLst>
                        <a:path w="35715" h="116178">
                          <a:moveTo>
                            <a:pt x="0" y="0"/>
                          </a:moveTo>
                          <a:lnTo>
                            <a:pt x="35716" y="0"/>
                          </a:lnTo>
                          <a:lnTo>
                            <a:pt x="35716" y="116179"/>
                          </a:lnTo>
                          <a:lnTo>
                            <a:pt x="0" y="116179"/>
                          </a:lnTo>
                          <a:close/>
                        </a:path>
                      </a:pathLst>
                    </a:custGeom>
                    <a:solidFill>
                      <a:srgbClr val="FBE8A6"/>
                    </a:solidFill>
                    <a:ln w="3392" cap="flat">
                      <a:noFill/>
                      <a:prstDash val="solid"/>
                      <a:miter/>
                    </a:ln>
                  </p:spPr>
                  <p:txBody>
                    <a:bodyPr rtlCol="0" anchor="ctr"/>
                    <a:lstStyle/>
                    <a:p>
                      <a:endParaRPr lang="en-IN"/>
                    </a:p>
                  </p:txBody>
                </p:sp>
              </p:grpSp>
              <p:grpSp>
                <p:nvGrpSpPr>
                  <p:cNvPr id="117" name="Graphic 2">
                    <a:extLst>
                      <a:ext uri="{FF2B5EF4-FFF2-40B4-BE49-F238E27FC236}">
                        <a16:creationId xmlns:a16="http://schemas.microsoft.com/office/drawing/2014/main" id="{C25DAD2C-95A8-EA9B-7588-745403D76271}"/>
                      </a:ext>
                    </a:extLst>
                  </p:cNvPr>
                  <p:cNvGrpSpPr/>
                  <p:nvPr/>
                </p:nvGrpSpPr>
                <p:grpSpPr>
                  <a:xfrm>
                    <a:off x="6296137" y="4248632"/>
                    <a:ext cx="131999" cy="49601"/>
                    <a:chOff x="6296137" y="4248632"/>
                    <a:chExt cx="131999" cy="49601"/>
                  </a:xfrm>
                </p:grpSpPr>
                <p:sp>
                  <p:nvSpPr>
                    <p:cNvPr id="118" name="Freeform: Shape 117">
                      <a:extLst>
                        <a:ext uri="{FF2B5EF4-FFF2-40B4-BE49-F238E27FC236}">
                          <a16:creationId xmlns:a16="http://schemas.microsoft.com/office/drawing/2014/main" id="{C976A442-1DC9-91D1-FBB2-C3C37890DCCB}"/>
                        </a:ext>
                      </a:extLst>
                    </p:cNvPr>
                    <p:cNvSpPr/>
                    <p:nvPr/>
                  </p:nvSpPr>
                  <p:spPr>
                    <a:xfrm rot="-5400000">
                      <a:off x="6337336" y="4207433"/>
                      <a:ext cx="49601" cy="131999"/>
                    </a:xfrm>
                    <a:custGeom>
                      <a:avLst/>
                      <a:gdLst>
                        <a:gd name="connsiteX0" fmla="*/ 0 w 49601"/>
                        <a:gd name="connsiteY0" fmla="*/ 0 h 131999"/>
                        <a:gd name="connsiteX1" fmla="*/ 49602 w 49601"/>
                        <a:gd name="connsiteY1" fmla="*/ 0 h 131999"/>
                        <a:gd name="connsiteX2" fmla="*/ 49602 w 49601"/>
                        <a:gd name="connsiteY2" fmla="*/ 132000 h 131999"/>
                        <a:gd name="connsiteX3" fmla="*/ 0 w 49601"/>
                        <a:gd name="connsiteY3" fmla="*/ 132000 h 131999"/>
                      </a:gdLst>
                      <a:ahLst/>
                      <a:cxnLst>
                        <a:cxn ang="0">
                          <a:pos x="connsiteX0" y="connsiteY0"/>
                        </a:cxn>
                        <a:cxn ang="0">
                          <a:pos x="connsiteX1" y="connsiteY1"/>
                        </a:cxn>
                        <a:cxn ang="0">
                          <a:pos x="connsiteX2" y="connsiteY2"/>
                        </a:cxn>
                        <a:cxn ang="0">
                          <a:pos x="connsiteX3" y="connsiteY3"/>
                        </a:cxn>
                      </a:cxnLst>
                      <a:rect l="l" t="t" r="r" b="b"/>
                      <a:pathLst>
                        <a:path w="49601" h="131999">
                          <a:moveTo>
                            <a:pt x="0" y="0"/>
                          </a:moveTo>
                          <a:lnTo>
                            <a:pt x="49602" y="0"/>
                          </a:lnTo>
                          <a:lnTo>
                            <a:pt x="49602" y="132000"/>
                          </a:lnTo>
                          <a:lnTo>
                            <a:pt x="0" y="132000"/>
                          </a:lnTo>
                          <a:close/>
                        </a:path>
                      </a:pathLst>
                    </a:custGeom>
                    <a:solidFill>
                      <a:srgbClr val="4D4450"/>
                    </a:solidFill>
                    <a:ln w="3392"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09E4DA4-CF9F-3D4E-1554-8199B2268E57}"/>
                        </a:ext>
                      </a:extLst>
                    </p:cNvPr>
                    <p:cNvSpPr/>
                    <p:nvPr/>
                  </p:nvSpPr>
                  <p:spPr>
                    <a:xfrm rot="-5400000">
                      <a:off x="6344279" y="4215361"/>
                      <a:ext cx="35715" cy="116178"/>
                    </a:xfrm>
                    <a:custGeom>
                      <a:avLst/>
                      <a:gdLst>
                        <a:gd name="connsiteX0" fmla="*/ 0 w 35715"/>
                        <a:gd name="connsiteY0" fmla="*/ 0 h 116178"/>
                        <a:gd name="connsiteX1" fmla="*/ 35716 w 35715"/>
                        <a:gd name="connsiteY1" fmla="*/ 0 h 116178"/>
                        <a:gd name="connsiteX2" fmla="*/ 35716 w 35715"/>
                        <a:gd name="connsiteY2" fmla="*/ 116178 h 116178"/>
                        <a:gd name="connsiteX3" fmla="*/ 0 w 35715"/>
                        <a:gd name="connsiteY3" fmla="*/ 116178 h 116178"/>
                      </a:gdLst>
                      <a:ahLst/>
                      <a:cxnLst>
                        <a:cxn ang="0">
                          <a:pos x="connsiteX0" y="connsiteY0"/>
                        </a:cxn>
                        <a:cxn ang="0">
                          <a:pos x="connsiteX1" y="connsiteY1"/>
                        </a:cxn>
                        <a:cxn ang="0">
                          <a:pos x="connsiteX2" y="connsiteY2"/>
                        </a:cxn>
                        <a:cxn ang="0">
                          <a:pos x="connsiteX3" y="connsiteY3"/>
                        </a:cxn>
                      </a:cxnLst>
                      <a:rect l="l" t="t" r="r" b="b"/>
                      <a:pathLst>
                        <a:path w="35715" h="116178">
                          <a:moveTo>
                            <a:pt x="0" y="0"/>
                          </a:moveTo>
                          <a:lnTo>
                            <a:pt x="35716" y="0"/>
                          </a:lnTo>
                          <a:lnTo>
                            <a:pt x="35716" y="116178"/>
                          </a:lnTo>
                          <a:lnTo>
                            <a:pt x="0" y="116178"/>
                          </a:lnTo>
                          <a:close/>
                        </a:path>
                      </a:pathLst>
                    </a:custGeom>
                    <a:solidFill>
                      <a:srgbClr val="FBE8A6"/>
                    </a:solidFill>
                    <a:ln w="3392" cap="flat">
                      <a:noFill/>
                      <a:prstDash val="solid"/>
                      <a:miter/>
                    </a:ln>
                  </p:spPr>
                  <p:txBody>
                    <a:bodyPr rtlCol="0" anchor="ctr"/>
                    <a:lstStyle/>
                    <a:p>
                      <a:endParaRPr lang="en-IN"/>
                    </a:p>
                  </p:txBody>
                </p:sp>
              </p:grpSp>
              <p:grpSp>
                <p:nvGrpSpPr>
                  <p:cNvPr id="120" name="Graphic 2">
                    <a:extLst>
                      <a:ext uri="{FF2B5EF4-FFF2-40B4-BE49-F238E27FC236}">
                        <a16:creationId xmlns:a16="http://schemas.microsoft.com/office/drawing/2014/main" id="{F92CA41A-DFE7-653B-8CF8-35B6738139F7}"/>
                      </a:ext>
                    </a:extLst>
                  </p:cNvPr>
                  <p:cNvGrpSpPr/>
                  <p:nvPr/>
                </p:nvGrpSpPr>
                <p:grpSpPr>
                  <a:xfrm>
                    <a:off x="6129814" y="4248666"/>
                    <a:ext cx="131999" cy="49601"/>
                    <a:chOff x="6129814" y="4248666"/>
                    <a:chExt cx="131999" cy="49601"/>
                  </a:xfrm>
                </p:grpSpPr>
                <p:sp>
                  <p:nvSpPr>
                    <p:cNvPr id="121" name="Freeform: Shape 120">
                      <a:extLst>
                        <a:ext uri="{FF2B5EF4-FFF2-40B4-BE49-F238E27FC236}">
                          <a16:creationId xmlns:a16="http://schemas.microsoft.com/office/drawing/2014/main" id="{EBCA15A1-8227-C4F7-3BDB-C29B4EBCB44E}"/>
                        </a:ext>
                      </a:extLst>
                    </p:cNvPr>
                    <p:cNvSpPr/>
                    <p:nvPr/>
                  </p:nvSpPr>
                  <p:spPr>
                    <a:xfrm rot="-5400000">
                      <a:off x="6171013" y="4207467"/>
                      <a:ext cx="49601" cy="131999"/>
                    </a:xfrm>
                    <a:custGeom>
                      <a:avLst/>
                      <a:gdLst>
                        <a:gd name="connsiteX0" fmla="*/ 0 w 49601"/>
                        <a:gd name="connsiteY0" fmla="*/ 0 h 131999"/>
                        <a:gd name="connsiteX1" fmla="*/ 49602 w 49601"/>
                        <a:gd name="connsiteY1" fmla="*/ 0 h 131999"/>
                        <a:gd name="connsiteX2" fmla="*/ 49602 w 49601"/>
                        <a:gd name="connsiteY2" fmla="*/ 132000 h 131999"/>
                        <a:gd name="connsiteX3" fmla="*/ 0 w 49601"/>
                        <a:gd name="connsiteY3" fmla="*/ 132000 h 131999"/>
                      </a:gdLst>
                      <a:ahLst/>
                      <a:cxnLst>
                        <a:cxn ang="0">
                          <a:pos x="connsiteX0" y="connsiteY0"/>
                        </a:cxn>
                        <a:cxn ang="0">
                          <a:pos x="connsiteX1" y="connsiteY1"/>
                        </a:cxn>
                        <a:cxn ang="0">
                          <a:pos x="connsiteX2" y="connsiteY2"/>
                        </a:cxn>
                        <a:cxn ang="0">
                          <a:pos x="connsiteX3" y="connsiteY3"/>
                        </a:cxn>
                      </a:cxnLst>
                      <a:rect l="l" t="t" r="r" b="b"/>
                      <a:pathLst>
                        <a:path w="49601" h="131999">
                          <a:moveTo>
                            <a:pt x="0" y="0"/>
                          </a:moveTo>
                          <a:lnTo>
                            <a:pt x="49602" y="0"/>
                          </a:lnTo>
                          <a:lnTo>
                            <a:pt x="49602" y="132000"/>
                          </a:lnTo>
                          <a:lnTo>
                            <a:pt x="0" y="132000"/>
                          </a:lnTo>
                          <a:close/>
                        </a:path>
                      </a:pathLst>
                    </a:custGeom>
                    <a:solidFill>
                      <a:srgbClr val="4D4450"/>
                    </a:solidFill>
                    <a:ln w="3392"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F7DD660C-82A2-18B3-162D-8F06EA230763}"/>
                        </a:ext>
                      </a:extLst>
                    </p:cNvPr>
                    <p:cNvSpPr/>
                    <p:nvPr/>
                  </p:nvSpPr>
                  <p:spPr>
                    <a:xfrm rot="-5400000">
                      <a:off x="6177955" y="4215361"/>
                      <a:ext cx="35715" cy="116178"/>
                    </a:xfrm>
                    <a:custGeom>
                      <a:avLst/>
                      <a:gdLst>
                        <a:gd name="connsiteX0" fmla="*/ 0 w 35715"/>
                        <a:gd name="connsiteY0" fmla="*/ 0 h 116178"/>
                        <a:gd name="connsiteX1" fmla="*/ 35716 w 35715"/>
                        <a:gd name="connsiteY1" fmla="*/ 0 h 116178"/>
                        <a:gd name="connsiteX2" fmla="*/ 35716 w 35715"/>
                        <a:gd name="connsiteY2" fmla="*/ 116178 h 116178"/>
                        <a:gd name="connsiteX3" fmla="*/ 0 w 35715"/>
                        <a:gd name="connsiteY3" fmla="*/ 116178 h 116178"/>
                      </a:gdLst>
                      <a:ahLst/>
                      <a:cxnLst>
                        <a:cxn ang="0">
                          <a:pos x="connsiteX0" y="connsiteY0"/>
                        </a:cxn>
                        <a:cxn ang="0">
                          <a:pos x="connsiteX1" y="connsiteY1"/>
                        </a:cxn>
                        <a:cxn ang="0">
                          <a:pos x="connsiteX2" y="connsiteY2"/>
                        </a:cxn>
                        <a:cxn ang="0">
                          <a:pos x="connsiteX3" y="connsiteY3"/>
                        </a:cxn>
                      </a:cxnLst>
                      <a:rect l="l" t="t" r="r" b="b"/>
                      <a:pathLst>
                        <a:path w="35715" h="116178">
                          <a:moveTo>
                            <a:pt x="0" y="0"/>
                          </a:moveTo>
                          <a:lnTo>
                            <a:pt x="35716" y="0"/>
                          </a:lnTo>
                          <a:lnTo>
                            <a:pt x="35716" y="116178"/>
                          </a:lnTo>
                          <a:lnTo>
                            <a:pt x="0" y="116178"/>
                          </a:lnTo>
                          <a:close/>
                        </a:path>
                      </a:pathLst>
                    </a:custGeom>
                    <a:solidFill>
                      <a:srgbClr val="FBE8A6"/>
                    </a:solidFill>
                    <a:ln w="3392" cap="flat">
                      <a:noFill/>
                      <a:prstDash val="solid"/>
                      <a:miter/>
                    </a:ln>
                  </p:spPr>
                  <p:txBody>
                    <a:bodyPr rtlCol="0" anchor="ctr"/>
                    <a:lstStyle/>
                    <a:p>
                      <a:endParaRPr lang="en-IN"/>
                    </a:p>
                  </p:txBody>
                </p:sp>
              </p:grpSp>
              <p:grpSp>
                <p:nvGrpSpPr>
                  <p:cNvPr id="123" name="Graphic 2">
                    <a:extLst>
                      <a:ext uri="{FF2B5EF4-FFF2-40B4-BE49-F238E27FC236}">
                        <a16:creationId xmlns:a16="http://schemas.microsoft.com/office/drawing/2014/main" id="{35EBD680-CA0A-427A-8AC6-6B5B19D1A4D3}"/>
                      </a:ext>
                    </a:extLst>
                  </p:cNvPr>
                  <p:cNvGrpSpPr/>
                  <p:nvPr/>
                </p:nvGrpSpPr>
                <p:grpSpPr>
                  <a:xfrm>
                    <a:off x="6129814" y="4393160"/>
                    <a:ext cx="131999" cy="49601"/>
                    <a:chOff x="6129814" y="4393160"/>
                    <a:chExt cx="131999" cy="49601"/>
                  </a:xfrm>
                </p:grpSpPr>
                <p:sp>
                  <p:nvSpPr>
                    <p:cNvPr id="124" name="Freeform: Shape 123">
                      <a:extLst>
                        <a:ext uri="{FF2B5EF4-FFF2-40B4-BE49-F238E27FC236}">
                          <a16:creationId xmlns:a16="http://schemas.microsoft.com/office/drawing/2014/main" id="{D5AA588D-7788-35B7-EA4B-1BF681A76F7D}"/>
                        </a:ext>
                      </a:extLst>
                    </p:cNvPr>
                    <p:cNvSpPr/>
                    <p:nvPr/>
                  </p:nvSpPr>
                  <p:spPr>
                    <a:xfrm rot="-5400000">
                      <a:off x="6171013" y="4351961"/>
                      <a:ext cx="49601" cy="131999"/>
                    </a:xfrm>
                    <a:custGeom>
                      <a:avLst/>
                      <a:gdLst>
                        <a:gd name="connsiteX0" fmla="*/ 0 w 49601"/>
                        <a:gd name="connsiteY0" fmla="*/ 0 h 131999"/>
                        <a:gd name="connsiteX1" fmla="*/ 49602 w 49601"/>
                        <a:gd name="connsiteY1" fmla="*/ 0 h 131999"/>
                        <a:gd name="connsiteX2" fmla="*/ 49602 w 49601"/>
                        <a:gd name="connsiteY2" fmla="*/ 131999 h 131999"/>
                        <a:gd name="connsiteX3" fmla="*/ 0 w 49601"/>
                        <a:gd name="connsiteY3" fmla="*/ 131999 h 131999"/>
                      </a:gdLst>
                      <a:ahLst/>
                      <a:cxnLst>
                        <a:cxn ang="0">
                          <a:pos x="connsiteX0" y="connsiteY0"/>
                        </a:cxn>
                        <a:cxn ang="0">
                          <a:pos x="connsiteX1" y="connsiteY1"/>
                        </a:cxn>
                        <a:cxn ang="0">
                          <a:pos x="connsiteX2" y="connsiteY2"/>
                        </a:cxn>
                        <a:cxn ang="0">
                          <a:pos x="connsiteX3" y="connsiteY3"/>
                        </a:cxn>
                      </a:cxnLst>
                      <a:rect l="l" t="t" r="r" b="b"/>
                      <a:pathLst>
                        <a:path w="49601" h="131999">
                          <a:moveTo>
                            <a:pt x="0" y="0"/>
                          </a:moveTo>
                          <a:lnTo>
                            <a:pt x="49602" y="0"/>
                          </a:lnTo>
                          <a:lnTo>
                            <a:pt x="49602" y="131999"/>
                          </a:lnTo>
                          <a:lnTo>
                            <a:pt x="0" y="131999"/>
                          </a:lnTo>
                          <a:close/>
                        </a:path>
                      </a:pathLst>
                    </a:custGeom>
                    <a:solidFill>
                      <a:srgbClr val="4D4450"/>
                    </a:solidFill>
                    <a:ln w="3392"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FD5A15B5-854E-11B1-E050-12EF9E2AB2BA}"/>
                        </a:ext>
                      </a:extLst>
                    </p:cNvPr>
                    <p:cNvSpPr/>
                    <p:nvPr/>
                  </p:nvSpPr>
                  <p:spPr>
                    <a:xfrm rot="-5400000">
                      <a:off x="6177955" y="4359854"/>
                      <a:ext cx="35715" cy="116178"/>
                    </a:xfrm>
                    <a:custGeom>
                      <a:avLst/>
                      <a:gdLst>
                        <a:gd name="connsiteX0" fmla="*/ 0 w 35715"/>
                        <a:gd name="connsiteY0" fmla="*/ 0 h 116178"/>
                        <a:gd name="connsiteX1" fmla="*/ 35716 w 35715"/>
                        <a:gd name="connsiteY1" fmla="*/ 0 h 116178"/>
                        <a:gd name="connsiteX2" fmla="*/ 35716 w 35715"/>
                        <a:gd name="connsiteY2" fmla="*/ 116179 h 116178"/>
                        <a:gd name="connsiteX3" fmla="*/ 0 w 35715"/>
                        <a:gd name="connsiteY3" fmla="*/ 116179 h 116178"/>
                      </a:gdLst>
                      <a:ahLst/>
                      <a:cxnLst>
                        <a:cxn ang="0">
                          <a:pos x="connsiteX0" y="connsiteY0"/>
                        </a:cxn>
                        <a:cxn ang="0">
                          <a:pos x="connsiteX1" y="connsiteY1"/>
                        </a:cxn>
                        <a:cxn ang="0">
                          <a:pos x="connsiteX2" y="connsiteY2"/>
                        </a:cxn>
                        <a:cxn ang="0">
                          <a:pos x="connsiteX3" y="connsiteY3"/>
                        </a:cxn>
                      </a:cxnLst>
                      <a:rect l="l" t="t" r="r" b="b"/>
                      <a:pathLst>
                        <a:path w="35715" h="116178">
                          <a:moveTo>
                            <a:pt x="0" y="0"/>
                          </a:moveTo>
                          <a:lnTo>
                            <a:pt x="35716" y="0"/>
                          </a:lnTo>
                          <a:lnTo>
                            <a:pt x="35716" y="116179"/>
                          </a:lnTo>
                          <a:lnTo>
                            <a:pt x="0" y="116179"/>
                          </a:lnTo>
                          <a:close/>
                        </a:path>
                      </a:pathLst>
                    </a:custGeom>
                    <a:solidFill>
                      <a:srgbClr val="FBE8A6"/>
                    </a:solidFill>
                    <a:ln w="3392" cap="flat">
                      <a:noFill/>
                      <a:prstDash val="solid"/>
                      <a:miter/>
                    </a:ln>
                  </p:spPr>
                  <p:txBody>
                    <a:bodyPr rtlCol="0" anchor="ctr"/>
                    <a:lstStyle/>
                    <a:p>
                      <a:endParaRPr lang="en-IN"/>
                    </a:p>
                  </p:txBody>
                </p:sp>
              </p:grpSp>
            </p:grpSp>
            <p:sp>
              <p:nvSpPr>
                <p:cNvPr id="126" name="Freeform: Shape 125">
                  <a:extLst>
                    <a:ext uri="{FF2B5EF4-FFF2-40B4-BE49-F238E27FC236}">
                      <a16:creationId xmlns:a16="http://schemas.microsoft.com/office/drawing/2014/main" id="{6A2DD354-A1BB-9DB6-BFBD-F4A3783B37C6}"/>
                    </a:ext>
                  </a:extLst>
                </p:cNvPr>
                <p:cNvSpPr/>
                <p:nvPr/>
              </p:nvSpPr>
              <p:spPr>
                <a:xfrm rot="10800000">
                  <a:off x="5979744" y="4149735"/>
                  <a:ext cx="11203" cy="424245"/>
                </a:xfrm>
                <a:custGeom>
                  <a:avLst/>
                  <a:gdLst>
                    <a:gd name="connsiteX0" fmla="*/ 0 w 11203"/>
                    <a:gd name="connsiteY0" fmla="*/ 0 h 424245"/>
                    <a:gd name="connsiteX1" fmla="*/ 11204 w 11203"/>
                    <a:gd name="connsiteY1" fmla="*/ 0 h 424245"/>
                    <a:gd name="connsiteX2" fmla="*/ 11204 w 11203"/>
                    <a:gd name="connsiteY2" fmla="*/ 424245 h 424245"/>
                    <a:gd name="connsiteX3" fmla="*/ 0 w 11203"/>
                    <a:gd name="connsiteY3" fmla="*/ 424245 h 424245"/>
                  </a:gdLst>
                  <a:ahLst/>
                  <a:cxnLst>
                    <a:cxn ang="0">
                      <a:pos x="connsiteX0" y="connsiteY0"/>
                    </a:cxn>
                    <a:cxn ang="0">
                      <a:pos x="connsiteX1" y="connsiteY1"/>
                    </a:cxn>
                    <a:cxn ang="0">
                      <a:pos x="connsiteX2" y="connsiteY2"/>
                    </a:cxn>
                    <a:cxn ang="0">
                      <a:pos x="connsiteX3" y="connsiteY3"/>
                    </a:cxn>
                  </a:cxnLst>
                  <a:rect l="l" t="t" r="r" b="b"/>
                  <a:pathLst>
                    <a:path w="11203" h="424245">
                      <a:moveTo>
                        <a:pt x="0" y="0"/>
                      </a:moveTo>
                      <a:lnTo>
                        <a:pt x="11204" y="0"/>
                      </a:lnTo>
                      <a:lnTo>
                        <a:pt x="11204" y="424245"/>
                      </a:lnTo>
                      <a:lnTo>
                        <a:pt x="0" y="424245"/>
                      </a:lnTo>
                      <a:close/>
                    </a:path>
                  </a:pathLst>
                </a:custGeom>
                <a:solidFill>
                  <a:srgbClr val="4D4450"/>
                </a:solidFill>
                <a:ln w="3392"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A91B7EF2-F61B-418A-E291-0DE33368CCE1}"/>
                    </a:ext>
                  </a:extLst>
                </p:cNvPr>
                <p:cNvSpPr/>
                <p:nvPr/>
              </p:nvSpPr>
              <p:spPr>
                <a:xfrm rot="10800000">
                  <a:off x="6458968" y="4149735"/>
                  <a:ext cx="11203" cy="424245"/>
                </a:xfrm>
                <a:custGeom>
                  <a:avLst/>
                  <a:gdLst>
                    <a:gd name="connsiteX0" fmla="*/ 0 w 11203"/>
                    <a:gd name="connsiteY0" fmla="*/ 0 h 424245"/>
                    <a:gd name="connsiteX1" fmla="*/ 11204 w 11203"/>
                    <a:gd name="connsiteY1" fmla="*/ 0 h 424245"/>
                    <a:gd name="connsiteX2" fmla="*/ 11204 w 11203"/>
                    <a:gd name="connsiteY2" fmla="*/ 424245 h 424245"/>
                    <a:gd name="connsiteX3" fmla="*/ 0 w 11203"/>
                    <a:gd name="connsiteY3" fmla="*/ 424245 h 424245"/>
                  </a:gdLst>
                  <a:ahLst/>
                  <a:cxnLst>
                    <a:cxn ang="0">
                      <a:pos x="connsiteX0" y="connsiteY0"/>
                    </a:cxn>
                    <a:cxn ang="0">
                      <a:pos x="connsiteX1" y="connsiteY1"/>
                    </a:cxn>
                    <a:cxn ang="0">
                      <a:pos x="connsiteX2" y="connsiteY2"/>
                    </a:cxn>
                    <a:cxn ang="0">
                      <a:pos x="connsiteX3" y="connsiteY3"/>
                    </a:cxn>
                  </a:cxnLst>
                  <a:rect l="l" t="t" r="r" b="b"/>
                  <a:pathLst>
                    <a:path w="11203" h="424245">
                      <a:moveTo>
                        <a:pt x="0" y="0"/>
                      </a:moveTo>
                      <a:lnTo>
                        <a:pt x="11204" y="0"/>
                      </a:lnTo>
                      <a:lnTo>
                        <a:pt x="11204" y="424245"/>
                      </a:lnTo>
                      <a:lnTo>
                        <a:pt x="0" y="424245"/>
                      </a:lnTo>
                      <a:close/>
                    </a:path>
                  </a:pathLst>
                </a:custGeom>
                <a:solidFill>
                  <a:srgbClr val="4D4450"/>
                </a:solidFill>
                <a:ln w="3392" cap="flat">
                  <a:noFill/>
                  <a:prstDash val="solid"/>
                  <a:miter/>
                </a:ln>
              </p:spPr>
              <p:txBody>
                <a:bodyPr rtlCol="0" anchor="ctr"/>
                <a:lstStyle/>
                <a:p>
                  <a:endParaRPr lang="en-IN"/>
                </a:p>
              </p:txBody>
            </p:sp>
          </p:grpSp>
        </p:grpSp>
        <p:grpSp>
          <p:nvGrpSpPr>
            <p:cNvPr id="127" name="Graphic 2">
              <a:extLst>
                <a:ext uri="{FF2B5EF4-FFF2-40B4-BE49-F238E27FC236}">
                  <a16:creationId xmlns:a16="http://schemas.microsoft.com/office/drawing/2014/main" id="{CDFCB44F-E14D-B690-DB18-1708E9F40A44}"/>
                </a:ext>
              </a:extLst>
            </p:cNvPr>
            <p:cNvGrpSpPr/>
            <p:nvPr/>
          </p:nvGrpSpPr>
          <p:grpSpPr>
            <a:xfrm>
              <a:off x="5317055" y="5741554"/>
              <a:ext cx="443998" cy="475018"/>
              <a:chOff x="5655559" y="4227209"/>
              <a:chExt cx="324125" cy="346771"/>
            </a:xfrm>
          </p:grpSpPr>
          <p:grpSp>
            <p:nvGrpSpPr>
              <p:cNvPr id="128" name="Graphic 2">
                <a:extLst>
                  <a:ext uri="{FF2B5EF4-FFF2-40B4-BE49-F238E27FC236}">
                    <a16:creationId xmlns:a16="http://schemas.microsoft.com/office/drawing/2014/main" id="{860F7B98-0823-E024-EBC4-3BF885FF3110}"/>
                  </a:ext>
                </a:extLst>
              </p:cNvPr>
              <p:cNvGrpSpPr/>
              <p:nvPr/>
            </p:nvGrpSpPr>
            <p:grpSpPr>
              <a:xfrm>
                <a:off x="5695044" y="4227209"/>
                <a:ext cx="47836" cy="132169"/>
                <a:chOff x="5695044" y="4227210"/>
                <a:chExt cx="47836" cy="132169"/>
              </a:xfrm>
            </p:grpSpPr>
            <p:sp>
              <p:nvSpPr>
                <p:cNvPr id="129" name="Freeform: Shape 128">
                  <a:extLst>
                    <a:ext uri="{FF2B5EF4-FFF2-40B4-BE49-F238E27FC236}">
                      <a16:creationId xmlns:a16="http://schemas.microsoft.com/office/drawing/2014/main" id="{3E481844-3E45-9611-9A56-5C87A4D7B9A2}"/>
                    </a:ext>
                  </a:extLst>
                </p:cNvPr>
                <p:cNvSpPr/>
                <p:nvPr/>
              </p:nvSpPr>
              <p:spPr>
                <a:xfrm>
                  <a:off x="5695044" y="4266185"/>
                  <a:ext cx="47836" cy="93194"/>
                </a:xfrm>
                <a:custGeom>
                  <a:avLst/>
                  <a:gdLst>
                    <a:gd name="connsiteX0" fmla="*/ 0 w 47836"/>
                    <a:gd name="connsiteY0" fmla="*/ 0 h 93194"/>
                    <a:gd name="connsiteX1" fmla="*/ 47836 w 47836"/>
                    <a:gd name="connsiteY1" fmla="*/ 0 h 93194"/>
                    <a:gd name="connsiteX2" fmla="*/ 47836 w 47836"/>
                    <a:gd name="connsiteY2" fmla="*/ 93194 h 93194"/>
                    <a:gd name="connsiteX3" fmla="*/ 0 w 47836"/>
                    <a:gd name="connsiteY3" fmla="*/ 93194 h 93194"/>
                  </a:gdLst>
                  <a:ahLst/>
                  <a:cxnLst>
                    <a:cxn ang="0">
                      <a:pos x="connsiteX0" y="connsiteY0"/>
                    </a:cxn>
                    <a:cxn ang="0">
                      <a:pos x="connsiteX1" y="connsiteY1"/>
                    </a:cxn>
                    <a:cxn ang="0">
                      <a:pos x="connsiteX2" y="connsiteY2"/>
                    </a:cxn>
                    <a:cxn ang="0">
                      <a:pos x="connsiteX3" y="connsiteY3"/>
                    </a:cxn>
                  </a:cxnLst>
                  <a:rect l="l" t="t" r="r" b="b"/>
                  <a:pathLst>
                    <a:path w="47836" h="93194">
                      <a:moveTo>
                        <a:pt x="0" y="0"/>
                      </a:moveTo>
                      <a:lnTo>
                        <a:pt x="47836" y="0"/>
                      </a:lnTo>
                      <a:lnTo>
                        <a:pt x="47836" y="93194"/>
                      </a:lnTo>
                      <a:lnTo>
                        <a:pt x="0" y="93194"/>
                      </a:lnTo>
                      <a:close/>
                    </a:path>
                  </a:pathLst>
                </a:custGeom>
                <a:solidFill>
                  <a:srgbClr val="FD504F"/>
                </a:solidFill>
                <a:ln w="3392"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FF17C318-7F03-6A57-3284-507F4AF9F278}"/>
                    </a:ext>
                  </a:extLst>
                </p:cNvPr>
                <p:cNvSpPr/>
                <p:nvPr/>
              </p:nvSpPr>
              <p:spPr>
                <a:xfrm>
                  <a:off x="5696436" y="4227210"/>
                  <a:ext cx="45017" cy="38975"/>
                </a:xfrm>
                <a:custGeom>
                  <a:avLst/>
                  <a:gdLst>
                    <a:gd name="connsiteX0" fmla="*/ 22509 w 45017"/>
                    <a:gd name="connsiteY0" fmla="*/ 0 h 38975"/>
                    <a:gd name="connsiteX1" fmla="*/ 0 w 45017"/>
                    <a:gd name="connsiteY1" fmla="*/ 38975 h 38975"/>
                    <a:gd name="connsiteX2" fmla="*/ 45018 w 45017"/>
                    <a:gd name="connsiteY2" fmla="*/ 38975 h 38975"/>
                    <a:gd name="connsiteX3" fmla="*/ 22509 w 45017"/>
                    <a:gd name="connsiteY3" fmla="*/ 0 h 38975"/>
                  </a:gdLst>
                  <a:ahLst/>
                  <a:cxnLst>
                    <a:cxn ang="0">
                      <a:pos x="connsiteX0" y="connsiteY0"/>
                    </a:cxn>
                    <a:cxn ang="0">
                      <a:pos x="connsiteX1" y="connsiteY1"/>
                    </a:cxn>
                    <a:cxn ang="0">
                      <a:pos x="connsiteX2" y="connsiteY2"/>
                    </a:cxn>
                    <a:cxn ang="0">
                      <a:pos x="connsiteX3" y="connsiteY3"/>
                    </a:cxn>
                  </a:cxnLst>
                  <a:rect l="l" t="t" r="r" b="b"/>
                  <a:pathLst>
                    <a:path w="45017" h="38975">
                      <a:moveTo>
                        <a:pt x="22509" y="0"/>
                      </a:moveTo>
                      <a:lnTo>
                        <a:pt x="0" y="38975"/>
                      </a:lnTo>
                      <a:lnTo>
                        <a:pt x="45018" y="38975"/>
                      </a:lnTo>
                      <a:lnTo>
                        <a:pt x="22509" y="0"/>
                      </a:lnTo>
                      <a:close/>
                    </a:path>
                  </a:pathLst>
                </a:custGeom>
                <a:solidFill>
                  <a:srgbClr val="4D4450"/>
                </a:solidFill>
                <a:ln w="3392" cap="flat">
                  <a:noFill/>
                  <a:prstDash val="solid"/>
                  <a:miter/>
                </a:ln>
              </p:spPr>
              <p:txBody>
                <a:bodyPr rtlCol="0" anchor="ctr"/>
                <a:lstStyle/>
                <a:p>
                  <a:endParaRPr lang="en-IN"/>
                </a:p>
              </p:txBody>
            </p:sp>
          </p:grpSp>
          <p:grpSp>
            <p:nvGrpSpPr>
              <p:cNvPr id="131" name="Graphic 2">
                <a:extLst>
                  <a:ext uri="{FF2B5EF4-FFF2-40B4-BE49-F238E27FC236}">
                    <a16:creationId xmlns:a16="http://schemas.microsoft.com/office/drawing/2014/main" id="{C955CD57-C0B5-894C-81F3-7B17C1C410F5}"/>
                  </a:ext>
                </a:extLst>
              </p:cNvPr>
              <p:cNvGrpSpPr/>
              <p:nvPr/>
            </p:nvGrpSpPr>
            <p:grpSpPr>
              <a:xfrm>
                <a:off x="5655559" y="4255423"/>
                <a:ext cx="324125" cy="318557"/>
                <a:chOff x="5655559" y="4255423"/>
                <a:chExt cx="324125" cy="318557"/>
              </a:xfrm>
            </p:grpSpPr>
            <p:grpSp>
              <p:nvGrpSpPr>
                <p:cNvPr id="132" name="Graphic 2">
                  <a:extLst>
                    <a:ext uri="{FF2B5EF4-FFF2-40B4-BE49-F238E27FC236}">
                      <a16:creationId xmlns:a16="http://schemas.microsoft.com/office/drawing/2014/main" id="{A682A966-4050-57D8-F9F5-551106E302D4}"/>
                    </a:ext>
                  </a:extLst>
                </p:cNvPr>
                <p:cNvGrpSpPr/>
                <p:nvPr/>
              </p:nvGrpSpPr>
              <p:grpSpPr>
                <a:xfrm>
                  <a:off x="5655559" y="4255423"/>
                  <a:ext cx="324125" cy="318557"/>
                  <a:chOff x="5655559" y="4255423"/>
                  <a:chExt cx="324125" cy="318557"/>
                </a:xfrm>
              </p:grpSpPr>
              <p:grpSp>
                <p:nvGrpSpPr>
                  <p:cNvPr id="133" name="Graphic 2">
                    <a:extLst>
                      <a:ext uri="{FF2B5EF4-FFF2-40B4-BE49-F238E27FC236}">
                        <a16:creationId xmlns:a16="http://schemas.microsoft.com/office/drawing/2014/main" id="{EAA4C1B8-978A-4429-01B1-1A0604DD6E23}"/>
                      </a:ext>
                    </a:extLst>
                  </p:cNvPr>
                  <p:cNvGrpSpPr/>
                  <p:nvPr/>
                </p:nvGrpSpPr>
                <p:grpSpPr>
                  <a:xfrm>
                    <a:off x="5655559" y="4255423"/>
                    <a:ext cx="324125" cy="120659"/>
                    <a:chOff x="5655559" y="4255423"/>
                    <a:chExt cx="324125" cy="120659"/>
                  </a:xfrm>
                </p:grpSpPr>
                <p:sp>
                  <p:nvSpPr>
                    <p:cNvPr id="134" name="Freeform: Shape 133">
                      <a:extLst>
                        <a:ext uri="{FF2B5EF4-FFF2-40B4-BE49-F238E27FC236}">
                          <a16:creationId xmlns:a16="http://schemas.microsoft.com/office/drawing/2014/main" id="{BA9CBE42-0381-8577-B636-230A166C8150}"/>
                        </a:ext>
                      </a:extLst>
                    </p:cNvPr>
                    <p:cNvSpPr/>
                    <p:nvPr/>
                  </p:nvSpPr>
                  <p:spPr>
                    <a:xfrm>
                      <a:off x="5655559" y="4255423"/>
                      <a:ext cx="324125" cy="120659"/>
                    </a:xfrm>
                    <a:custGeom>
                      <a:avLst/>
                      <a:gdLst>
                        <a:gd name="connsiteX0" fmla="*/ 324125 w 324125"/>
                        <a:gd name="connsiteY0" fmla="*/ 0 h 120659"/>
                        <a:gd name="connsiteX1" fmla="*/ 323752 w 324125"/>
                        <a:gd name="connsiteY1" fmla="*/ 120660 h 120659"/>
                        <a:gd name="connsiteX2" fmla="*/ 0 w 324125"/>
                        <a:gd name="connsiteY2" fmla="*/ 120660 h 120659"/>
                        <a:gd name="connsiteX3" fmla="*/ 324125 w 324125"/>
                        <a:gd name="connsiteY3" fmla="*/ 0 h 120659"/>
                      </a:gdLst>
                      <a:ahLst/>
                      <a:cxnLst>
                        <a:cxn ang="0">
                          <a:pos x="connsiteX0" y="connsiteY0"/>
                        </a:cxn>
                        <a:cxn ang="0">
                          <a:pos x="connsiteX1" y="connsiteY1"/>
                        </a:cxn>
                        <a:cxn ang="0">
                          <a:pos x="connsiteX2" y="connsiteY2"/>
                        </a:cxn>
                        <a:cxn ang="0">
                          <a:pos x="connsiteX3" y="connsiteY3"/>
                        </a:cxn>
                      </a:cxnLst>
                      <a:rect l="l" t="t" r="r" b="b"/>
                      <a:pathLst>
                        <a:path w="324125" h="120659">
                          <a:moveTo>
                            <a:pt x="324125" y="0"/>
                          </a:moveTo>
                          <a:lnTo>
                            <a:pt x="323752" y="120660"/>
                          </a:lnTo>
                          <a:lnTo>
                            <a:pt x="0" y="120660"/>
                          </a:lnTo>
                          <a:lnTo>
                            <a:pt x="324125" y="0"/>
                          </a:lnTo>
                          <a:close/>
                        </a:path>
                      </a:pathLst>
                    </a:custGeom>
                    <a:solidFill>
                      <a:srgbClr val="4D4450"/>
                    </a:solidFill>
                    <a:ln w="3392"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8CAAAFD6-0E6D-E62D-3662-E75010004C36}"/>
                        </a:ext>
                      </a:extLst>
                    </p:cNvPr>
                    <p:cNvSpPr/>
                    <p:nvPr/>
                  </p:nvSpPr>
                  <p:spPr>
                    <a:xfrm>
                      <a:off x="5759787" y="4293311"/>
                      <a:ext cx="193789" cy="62536"/>
                    </a:xfrm>
                    <a:custGeom>
                      <a:avLst/>
                      <a:gdLst>
                        <a:gd name="connsiteX0" fmla="*/ 193790 w 193789"/>
                        <a:gd name="connsiteY0" fmla="*/ 0 h 62536"/>
                        <a:gd name="connsiteX1" fmla="*/ 192296 w 193789"/>
                        <a:gd name="connsiteY1" fmla="*/ 62537 h 62536"/>
                        <a:gd name="connsiteX2" fmla="*/ 0 w 193789"/>
                        <a:gd name="connsiteY2" fmla="*/ 62537 h 62536"/>
                        <a:gd name="connsiteX3" fmla="*/ 193790 w 193789"/>
                        <a:gd name="connsiteY3" fmla="*/ 0 h 62536"/>
                      </a:gdLst>
                      <a:ahLst/>
                      <a:cxnLst>
                        <a:cxn ang="0">
                          <a:pos x="connsiteX0" y="connsiteY0"/>
                        </a:cxn>
                        <a:cxn ang="0">
                          <a:pos x="connsiteX1" y="connsiteY1"/>
                        </a:cxn>
                        <a:cxn ang="0">
                          <a:pos x="connsiteX2" y="connsiteY2"/>
                        </a:cxn>
                        <a:cxn ang="0">
                          <a:pos x="connsiteX3" y="connsiteY3"/>
                        </a:cxn>
                      </a:cxnLst>
                      <a:rect l="l" t="t" r="r" b="b"/>
                      <a:pathLst>
                        <a:path w="193789" h="62536">
                          <a:moveTo>
                            <a:pt x="193790" y="0"/>
                          </a:moveTo>
                          <a:lnTo>
                            <a:pt x="192296" y="62537"/>
                          </a:lnTo>
                          <a:lnTo>
                            <a:pt x="0" y="62537"/>
                          </a:lnTo>
                          <a:lnTo>
                            <a:pt x="193790" y="0"/>
                          </a:lnTo>
                          <a:close/>
                        </a:path>
                      </a:pathLst>
                    </a:custGeom>
                    <a:solidFill>
                      <a:srgbClr val="FBE8A6"/>
                    </a:solidFill>
                    <a:ln w="3392" cap="flat">
                      <a:noFill/>
                      <a:prstDash val="solid"/>
                      <a:miter/>
                    </a:ln>
                  </p:spPr>
                  <p:txBody>
                    <a:bodyPr rtlCol="0" anchor="ctr"/>
                    <a:lstStyle/>
                    <a:p>
                      <a:endParaRPr lang="en-IN"/>
                    </a:p>
                  </p:txBody>
                </p:sp>
              </p:grpSp>
              <p:sp>
                <p:nvSpPr>
                  <p:cNvPr id="136" name="Freeform: Shape 135">
                    <a:extLst>
                      <a:ext uri="{FF2B5EF4-FFF2-40B4-BE49-F238E27FC236}">
                        <a16:creationId xmlns:a16="http://schemas.microsoft.com/office/drawing/2014/main" id="{5814E7A4-074F-F128-EC14-86173023FDCF}"/>
                      </a:ext>
                    </a:extLst>
                  </p:cNvPr>
                  <p:cNvSpPr/>
                  <p:nvPr/>
                </p:nvSpPr>
                <p:spPr>
                  <a:xfrm>
                    <a:off x="5655559" y="4376083"/>
                    <a:ext cx="323751" cy="197897"/>
                  </a:xfrm>
                  <a:custGeom>
                    <a:avLst/>
                    <a:gdLst>
                      <a:gd name="connsiteX0" fmla="*/ 0 w 323751"/>
                      <a:gd name="connsiteY0" fmla="*/ 0 h 197897"/>
                      <a:gd name="connsiteX1" fmla="*/ 323752 w 323751"/>
                      <a:gd name="connsiteY1" fmla="*/ 0 h 197897"/>
                      <a:gd name="connsiteX2" fmla="*/ 323752 w 323751"/>
                      <a:gd name="connsiteY2" fmla="*/ 197897 h 197897"/>
                      <a:gd name="connsiteX3" fmla="*/ 0 w 323751"/>
                      <a:gd name="connsiteY3" fmla="*/ 197897 h 197897"/>
                    </a:gdLst>
                    <a:ahLst/>
                    <a:cxnLst>
                      <a:cxn ang="0">
                        <a:pos x="connsiteX0" y="connsiteY0"/>
                      </a:cxn>
                      <a:cxn ang="0">
                        <a:pos x="connsiteX1" y="connsiteY1"/>
                      </a:cxn>
                      <a:cxn ang="0">
                        <a:pos x="connsiteX2" y="connsiteY2"/>
                      </a:cxn>
                      <a:cxn ang="0">
                        <a:pos x="connsiteX3" y="connsiteY3"/>
                      </a:cxn>
                    </a:cxnLst>
                    <a:rect l="l" t="t" r="r" b="b"/>
                    <a:pathLst>
                      <a:path w="323751" h="197897">
                        <a:moveTo>
                          <a:pt x="0" y="0"/>
                        </a:moveTo>
                        <a:lnTo>
                          <a:pt x="323752" y="0"/>
                        </a:lnTo>
                        <a:lnTo>
                          <a:pt x="323752" y="197897"/>
                        </a:lnTo>
                        <a:lnTo>
                          <a:pt x="0" y="197897"/>
                        </a:lnTo>
                        <a:close/>
                      </a:path>
                    </a:pathLst>
                  </a:custGeom>
                  <a:solidFill>
                    <a:srgbClr val="FD504F"/>
                  </a:solidFill>
                  <a:ln w="3392"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CEDE5864-EDFD-849C-81DD-4D04A750E846}"/>
                      </a:ext>
                    </a:extLst>
                  </p:cNvPr>
                  <p:cNvSpPr/>
                  <p:nvPr/>
                </p:nvSpPr>
                <p:spPr>
                  <a:xfrm>
                    <a:off x="5732729" y="4422561"/>
                    <a:ext cx="169412" cy="104907"/>
                  </a:xfrm>
                  <a:custGeom>
                    <a:avLst/>
                    <a:gdLst>
                      <a:gd name="connsiteX0" fmla="*/ 0 w 169412"/>
                      <a:gd name="connsiteY0" fmla="*/ 0 h 104907"/>
                      <a:gd name="connsiteX1" fmla="*/ 169413 w 169412"/>
                      <a:gd name="connsiteY1" fmla="*/ 0 h 104907"/>
                      <a:gd name="connsiteX2" fmla="*/ 169413 w 169412"/>
                      <a:gd name="connsiteY2" fmla="*/ 104907 h 104907"/>
                      <a:gd name="connsiteX3" fmla="*/ 0 w 169412"/>
                      <a:gd name="connsiteY3" fmla="*/ 104907 h 104907"/>
                    </a:gdLst>
                    <a:ahLst/>
                    <a:cxnLst>
                      <a:cxn ang="0">
                        <a:pos x="connsiteX0" y="connsiteY0"/>
                      </a:cxn>
                      <a:cxn ang="0">
                        <a:pos x="connsiteX1" y="connsiteY1"/>
                      </a:cxn>
                      <a:cxn ang="0">
                        <a:pos x="connsiteX2" y="connsiteY2"/>
                      </a:cxn>
                      <a:cxn ang="0">
                        <a:pos x="connsiteX3" y="connsiteY3"/>
                      </a:cxn>
                    </a:cxnLst>
                    <a:rect l="l" t="t" r="r" b="b"/>
                    <a:pathLst>
                      <a:path w="169412" h="104907">
                        <a:moveTo>
                          <a:pt x="0" y="0"/>
                        </a:moveTo>
                        <a:lnTo>
                          <a:pt x="169413" y="0"/>
                        </a:lnTo>
                        <a:lnTo>
                          <a:pt x="169413" y="104907"/>
                        </a:lnTo>
                        <a:lnTo>
                          <a:pt x="0" y="104907"/>
                        </a:lnTo>
                        <a:close/>
                      </a:path>
                    </a:pathLst>
                  </a:custGeom>
                  <a:solidFill>
                    <a:srgbClr val="4D4450"/>
                  </a:solidFill>
                  <a:ln w="3392" cap="flat">
                    <a:noFill/>
                    <a:prstDash val="solid"/>
                    <a:miter/>
                  </a:ln>
                </p:spPr>
                <p:txBody>
                  <a:bodyPr rtlCol="0" anchor="ctr"/>
                  <a:lstStyle/>
                  <a:p>
                    <a:endParaRPr lang="en-IN"/>
                  </a:p>
                </p:txBody>
              </p:sp>
            </p:grpSp>
            <p:sp>
              <p:nvSpPr>
                <p:cNvPr id="138" name="Freeform: Shape 137">
                  <a:extLst>
                    <a:ext uri="{FF2B5EF4-FFF2-40B4-BE49-F238E27FC236}">
                      <a16:creationId xmlns:a16="http://schemas.microsoft.com/office/drawing/2014/main" id="{48102217-FD96-147C-72A7-869AB03A0953}"/>
                    </a:ext>
                  </a:extLst>
                </p:cNvPr>
                <p:cNvSpPr/>
                <p:nvPr/>
              </p:nvSpPr>
              <p:spPr>
                <a:xfrm rot="-10800000">
                  <a:off x="5748787" y="4437092"/>
                  <a:ext cx="138042" cy="75811"/>
                </a:xfrm>
                <a:custGeom>
                  <a:avLst/>
                  <a:gdLst>
                    <a:gd name="connsiteX0" fmla="*/ 0 w 138042"/>
                    <a:gd name="connsiteY0" fmla="*/ 0 h 75811"/>
                    <a:gd name="connsiteX1" fmla="*/ 138043 w 138042"/>
                    <a:gd name="connsiteY1" fmla="*/ 0 h 75811"/>
                    <a:gd name="connsiteX2" fmla="*/ 138043 w 138042"/>
                    <a:gd name="connsiteY2" fmla="*/ 75811 h 75811"/>
                    <a:gd name="connsiteX3" fmla="*/ 0 w 138042"/>
                    <a:gd name="connsiteY3" fmla="*/ 75811 h 75811"/>
                  </a:gdLst>
                  <a:ahLst/>
                  <a:cxnLst>
                    <a:cxn ang="0">
                      <a:pos x="connsiteX0" y="connsiteY0"/>
                    </a:cxn>
                    <a:cxn ang="0">
                      <a:pos x="connsiteX1" y="connsiteY1"/>
                    </a:cxn>
                    <a:cxn ang="0">
                      <a:pos x="connsiteX2" y="connsiteY2"/>
                    </a:cxn>
                    <a:cxn ang="0">
                      <a:pos x="connsiteX3" y="connsiteY3"/>
                    </a:cxn>
                  </a:cxnLst>
                  <a:rect l="l" t="t" r="r" b="b"/>
                  <a:pathLst>
                    <a:path w="138042" h="75811">
                      <a:moveTo>
                        <a:pt x="0" y="0"/>
                      </a:moveTo>
                      <a:lnTo>
                        <a:pt x="138043" y="0"/>
                      </a:lnTo>
                      <a:lnTo>
                        <a:pt x="138043" y="75811"/>
                      </a:lnTo>
                      <a:lnTo>
                        <a:pt x="0" y="75811"/>
                      </a:lnTo>
                      <a:close/>
                    </a:path>
                  </a:pathLst>
                </a:custGeom>
                <a:solidFill>
                  <a:srgbClr val="FBE8A6"/>
                </a:solidFill>
                <a:ln w="3392" cap="flat">
                  <a:noFill/>
                  <a:prstDash val="solid"/>
                  <a:miter/>
                </a:ln>
              </p:spPr>
              <p:txBody>
                <a:bodyPr rtlCol="0" anchor="ctr"/>
                <a:lstStyle/>
                <a:p>
                  <a:endParaRPr lang="en-IN"/>
                </a:p>
              </p:txBody>
            </p:sp>
          </p:grpSp>
        </p:grpSp>
        <p:grpSp>
          <p:nvGrpSpPr>
            <p:cNvPr id="338" name="Graphic 2">
              <a:extLst>
                <a:ext uri="{FF2B5EF4-FFF2-40B4-BE49-F238E27FC236}">
                  <a16:creationId xmlns:a16="http://schemas.microsoft.com/office/drawing/2014/main" id="{284420A9-615F-A69B-0D87-F6714C339885}"/>
                </a:ext>
              </a:extLst>
            </p:cNvPr>
            <p:cNvGrpSpPr/>
            <p:nvPr/>
          </p:nvGrpSpPr>
          <p:grpSpPr>
            <a:xfrm flipH="1">
              <a:off x="6430948" y="5780202"/>
              <a:ext cx="443998" cy="436370"/>
              <a:chOff x="5655559" y="4255423"/>
              <a:chExt cx="324125" cy="318557"/>
            </a:xfrm>
          </p:grpSpPr>
          <p:grpSp>
            <p:nvGrpSpPr>
              <p:cNvPr id="339" name="Graphic 2">
                <a:extLst>
                  <a:ext uri="{FF2B5EF4-FFF2-40B4-BE49-F238E27FC236}">
                    <a16:creationId xmlns:a16="http://schemas.microsoft.com/office/drawing/2014/main" id="{0303D2F5-A6B6-FED7-2C89-3DB30E6EC9FE}"/>
                  </a:ext>
                </a:extLst>
              </p:cNvPr>
              <p:cNvGrpSpPr/>
              <p:nvPr/>
            </p:nvGrpSpPr>
            <p:grpSpPr>
              <a:xfrm>
                <a:off x="5655559" y="4255423"/>
                <a:ext cx="324125" cy="318557"/>
                <a:chOff x="5655559" y="4255423"/>
                <a:chExt cx="324125" cy="318557"/>
              </a:xfrm>
            </p:grpSpPr>
            <p:grpSp>
              <p:nvGrpSpPr>
                <p:cNvPr id="341" name="Graphic 2">
                  <a:extLst>
                    <a:ext uri="{FF2B5EF4-FFF2-40B4-BE49-F238E27FC236}">
                      <a16:creationId xmlns:a16="http://schemas.microsoft.com/office/drawing/2014/main" id="{0C8D4534-3F5A-3232-14C8-3C671FF0CC99}"/>
                    </a:ext>
                  </a:extLst>
                </p:cNvPr>
                <p:cNvGrpSpPr/>
                <p:nvPr/>
              </p:nvGrpSpPr>
              <p:grpSpPr>
                <a:xfrm>
                  <a:off x="5655559" y="4255423"/>
                  <a:ext cx="324125" cy="120659"/>
                  <a:chOff x="5655559" y="4255423"/>
                  <a:chExt cx="324125" cy="120659"/>
                </a:xfrm>
              </p:grpSpPr>
              <p:sp>
                <p:nvSpPr>
                  <p:cNvPr id="344" name="Freeform: Shape 343">
                    <a:extLst>
                      <a:ext uri="{FF2B5EF4-FFF2-40B4-BE49-F238E27FC236}">
                        <a16:creationId xmlns:a16="http://schemas.microsoft.com/office/drawing/2014/main" id="{313408F5-4EC4-2362-98E8-774AC6479E90}"/>
                      </a:ext>
                    </a:extLst>
                  </p:cNvPr>
                  <p:cNvSpPr/>
                  <p:nvPr/>
                </p:nvSpPr>
                <p:spPr>
                  <a:xfrm>
                    <a:off x="5655559" y="4255423"/>
                    <a:ext cx="324125" cy="120659"/>
                  </a:xfrm>
                  <a:custGeom>
                    <a:avLst/>
                    <a:gdLst>
                      <a:gd name="connsiteX0" fmla="*/ 324125 w 324125"/>
                      <a:gd name="connsiteY0" fmla="*/ 0 h 120659"/>
                      <a:gd name="connsiteX1" fmla="*/ 323752 w 324125"/>
                      <a:gd name="connsiteY1" fmla="*/ 120660 h 120659"/>
                      <a:gd name="connsiteX2" fmla="*/ 0 w 324125"/>
                      <a:gd name="connsiteY2" fmla="*/ 120660 h 120659"/>
                      <a:gd name="connsiteX3" fmla="*/ 324125 w 324125"/>
                      <a:gd name="connsiteY3" fmla="*/ 0 h 120659"/>
                    </a:gdLst>
                    <a:ahLst/>
                    <a:cxnLst>
                      <a:cxn ang="0">
                        <a:pos x="connsiteX0" y="connsiteY0"/>
                      </a:cxn>
                      <a:cxn ang="0">
                        <a:pos x="connsiteX1" y="connsiteY1"/>
                      </a:cxn>
                      <a:cxn ang="0">
                        <a:pos x="connsiteX2" y="connsiteY2"/>
                      </a:cxn>
                      <a:cxn ang="0">
                        <a:pos x="connsiteX3" y="connsiteY3"/>
                      </a:cxn>
                    </a:cxnLst>
                    <a:rect l="l" t="t" r="r" b="b"/>
                    <a:pathLst>
                      <a:path w="324125" h="120659">
                        <a:moveTo>
                          <a:pt x="324125" y="0"/>
                        </a:moveTo>
                        <a:lnTo>
                          <a:pt x="323752" y="120660"/>
                        </a:lnTo>
                        <a:lnTo>
                          <a:pt x="0" y="120660"/>
                        </a:lnTo>
                        <a:lnTo>
                          <a:pt x="324125" y="0"/>
                        </a:lnTo>
                        <a:close/>
                      </a:path>
                    </a:pathLst>
                  </a:custGeom>
                  <a:solidFill>
                    <a:srgbClr val="4D4450"/>
                  </a:solidFill>
                  <a:ln w="3392"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43BFA6E5-6DE7-BDCF-C05E-EE25E81F5395}"/>
                      </a:ext>
                    </a:extLst>
                  </p:cNvPr>
                  <p:cNvSpPr/>
                  <p:nvPr/>
                </p:nvSpPr>
                <p:spPr>
                  <a:xfrm>
                    <a:off x="5759787" y="4293311"/>
                    <a:ext cx="193789" cy="62536"/>
                  </a:xfrm>
                  <a:custGeom>
                    <a:avLst/>
                    <a:gdLst>
                      <a:gd name="connsiteX0" fmla="*/ 193790 w 193789"/>
                      <a:gd name="connsiteY0" fmla="*/ 0 h 62536"/>
                      <a:gd name="connsiteX1" fmla="*/ 192296 w 193789"/>
                      <a:gd name="connsiteY1" fmla="*/ 62537 h 62536"/>
                      <a:gd name="connsiteX2" fmla="*/ 0 w 193789"/>
                      <a:gd name="connsiteY2" fmla="*/ 62537 h 62536"/>
                      <a:gd name="connsiteX3" fmla="*/ 193790 w 193789"/>
                      <a:gd name="connsiteY3" fmla="*/ 0 h 62536"/>
                    </a:gdLst>
                    <a:ahLst/>
                    <a:cxnLst>
                      <a:cxn ang="0">
                        <a:pos x="connsiteX0" y="connsiteY0"/>
                      </a:cxn>
                      <a:cxn ang="0">
                        <a:pos x="connsiteX1" y="connsiteY1"/>
                      </a:cxn>
                      <a:cxn ang="0">
                        <a:pos x="connsiteX2" y="connsiteY2"/>
                      </a:cxn>
                      <a:cxn ang="0">
                        <a:pos x="connsiteX3" y="connsiteY3"/>
                      </a:cxn>
                    </a:cxnLst>
                    <a:rect l="l" t="t" r="r" b="b"/>
                    <a:pathLst>
                      <a:path w="193789" h="62536">
                        <a:moveTo>
                          <a:pt x="193790" y="0"/>
                        </a:moveTo>
                        <a:lnTo>
                          <a:pt x="192296" y="62537"/>
                        </a:lnTo>
                        <a:lnTo>
                          <a:pt x="0" y="62537"/>
                        </a:lnTo>
                        <a:lnTo>
                          <a:pt x="193790" y="0"/>
                        </a:lnTo>
                        <a:close/>
                      </a:path>
                    </a:pathLst>
                  </a:custGeom>
                  <a:solidFill>
                    <a:srgbClr val="FBE8A6"/>
                  </a:solidFill>
                  <a:ln w="3392" cap="flat">
                    <a:noFill/>
                    <a:prstDash val="solid"/>
                    <a:miter/>
                  </a:ln>
                </p:spPr>
                <p:txBody>
                  <a:bodyPr rtlCol="0" anchor="ctr"/>
                  <a:lstStyle/>
                  <a:p>
                    <a:endParaRPr lang="en-IN"/>
                  </a:p>
                </p:txBody>
              </p:sp>
            </p:grpSp>
            <p:sp>
              <p:nvSpPr>
                <p:cNvPr id="342" name="Freeform: Shape 341">
                  <a:extLst>
                    <a:ext uri="{FF2B5EF4-FFF2-40B4-BE49-F238E27FC236}">
                      <a16:creationId xmlns:a16="http://schemas.microsoft.com/office/drawing/2014/main" id="{0E7F8D08-19AA-43B6-4735-FF6708C16D16}"/>
                    </a:ext>
                  </a:extLst>
                </p:cNvPr>
                <p:cNvSpPr/>
                <p:nvPr/>
              </p:nvSpPr>
              <p:spPr>
                <a:xfrm>
                  <a:off x="5655559" y="4376083"/>
                  <a:ext cx="323751" cy="197897"/>
                </a:xfrm>
                <a:custGeom>
                  <a:avLst/>
                  <a:gdLst>
                    <a:gd name="connsiteX0" fmla="*/ 0 w 323751"/>
                    <a:gd name="connsiteY0" fmla="*/ 0 h 197897"/>
                    <a:gd name="connsiteX1" fmla="*/ 323752 w 323751"/>
                    <a:gd name="connsiteY1" fmla="*/ 0 h 197897"/>
                    <a:gd name="connsiteX2" fmla="*/ 323752 w 323751"/>
                    <a:gd name="connsiteY2" fmla="*/ 197897 h 197897"/>
                    <a:gd name="connsiteX3" fmla="*/ 0 w 323751"/>
                    <a:gd name="connsiteY3" fmla="*/ 197897 h 197897"/>
                  </a:gdLst>
                  <a:ahLst/>
                  <a:cxnLst>
                    <a:cxn ang="0">
                      <a:pos x="connsiteX0" y="connsiteY0"/>
                    </a:cxn>
                    <a:cxn ang="0">
                      <a:pos x="connsiteX1" y="connsiteY1"/>
                    </a:cxn>
                    <a:cxn ang="0">
                      <a:pos x="connsiteX2" y="connsiteY2"/>
                    </a:cxn>
                    <a:cxn ang="0">
                      <a:pos x="connsiteX3" y="connsiteY3"/>
                    </a:cxn>
                  </a:cxnLst>
                  <a:rect l="l" t="t" r="r" b="b"/>
                  <a:pathLst>
                    <a:path w="323751" h="197897">
                      <a:moveTo>
                        <a:pt x="0" y="0"/>
                      </a:moveTo>
                      <a:lnTo>
                        <a:pt x="323752" y="0"/>
                      </a:lnTo>
                      <a:lnTo>
                        <a:pt x="323752" y="197897"/>
                      </a:lnTo>
                      <a:lnTo>
                        <a:pt x="0" y="197897"/>
                      </a:lnTo>
                      <a:close/>
                    </a:path>
                  </a:pathLst>
                </a:custGeom>
                <a:solidFill>
                  <a:srgbClr val="FD504F"/>
                </a:solidFill>
                <a:ln w="3392"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F6407BB5-5316-50D0-6D7F-E832D1F5207E}"/>
                    </a:ext>
                  </a:extLst>
                </p:cNvPr>
                <p:cNvSpPr/>
                <p:nvPr/>
              </p:nvSpPr>
              <p:spPr>
                <a:xfrm>
                  <a:off x="5732729" y="4422561"/>
                  <a:ext cx="169412" cy="104907"/>
                </a:xfrm>
                <a:custGeom>
                  <a:avLst/>
                  <a:gdLst>
                    <a:gd name="connsiteX0" fmla="*/ 0 w 169412"/>
                    <a:gd name="connsiteY0" fmla="*/ 0 h 104907"/>
                    <a:gd name="connsiteX1" fmla="*/ 169413 w 169412"/>
                    <a:gd name="connsiteY1" fmla="*/ 0 h 104907"/>
                    <a:gd name="connsiteX2" fmla="*/ 169413 w 169412"/>
                    <a:gd name="connsiteY2" fmla="*/ 104907 h 104907"/>
                    <a:gd name="connsiteX3" fmla="*/ 0 w 169412"/>
                    <a:gd name="connsiteY3" fmla="*/ 104907 h 104907"/>
                  </a:gdLst>
                  <a:ahLst/>
                  <a:cxnLst>
                    <a:cxn ang="0">
                      <a:pos x="connsiteX0" y="connsiteY0"/>
                    </a:cxn>
                    <a:cxn ang="0">
                      <a:pos x="connsiteX1" y="connsiteY1"/>
                    </a:cxn>
                    <a:cxn ang="0">
                      <a:pos x="connsiteX2" y="connsiteY2"/>
                    </a:cxn>
                    <a:cxn ang="0">
                      <a:pos x="connsiteX3" y="connsiteY3"/>
                    </a:cxn>
                  </a:cxnLst>
                  <a:rect l="l" t="t" r="r" b="b"/>
                  <a:pathLst>
                    <a:path w="169412" h="104907">
                      <a:moveTo>
                        <a:pt x="0" y="0"/>
                      </a:moveTo>
                      <a:lnTo>
                        <a:pt x="169413" y="0"/>
                      </a:lnTo>
                      <a:lnTo>
                        <a:pt x="169413" y="104907"/>
                      </a:lnTo>
                      <a:lnTo>
                        <a:pt x="0" y="104907"/>
                      </a:lnTo>
                      <a:close/>
                    </a:path>
                  </a:pathLst>
                </a:custGeom>
                <a:solidFill>
                  <a:srgbClr val="4D4450"/>
                </a:solidFill>
                <a:ln w="3392" cap="flat">
                  <a:noFill/>
                  <a:prstDash val="solid"/>
                  <a:miter/>
                </a:ln>
              </p:spPr>
              <p:txBody>
                <a:bodyPr rtlCol="0" anchor="ctr"/>
                <a:lstStyle/>
                <a:p>
                  <a:endParaRPr lang="en-IN"/>
                </a:p>
              </p:txBody>
            </p:sp>
          </p:grpSp>
          <p:sp>
            <p:nvSpPr>
              <p:cNvPr id="340" name="Freeform: Shape 339">
                <a:extLst>
                  <a:ext uri="{FF2B5EF4-FFF2-40B4-BE49-F238E27FC236}">
                    <a16:creationId xmlns:a16="http://schemas.microsoft.com/office/drawing/2014/main" id="{9DD9EA3A-6DBA-E480-6B96-D11C637F7D80}"/>
                  </a:ext>
                </a:extLst>
              </p:cNvPr>
              <p:cNvSpPr/>
              <p:nvPr/>
            </p:nvSpPr>
            <p:spPr>
              <a:xfrm rot="-10800000">
                <a:off x="5748787" y="4437092"/>
                <a:ext cx="138042" cy="75811"/>
              </a:xfrm>
              <a:custGeom>
                <a:avLst/>
                <a:gdLst>
                  <a:gd name="connsiteX0" fmla="*/ 0 w 138042"/>
                  <a:gd name="connsiteY0" fmla="*/ 0 h 75811"/>
                  <a:gd name="connsiteX1" fmla="*/ 138043 w 138042"/>
                  <a:gd name="connsiteY1" fmla="*/ 0 h 75811"/>
                  <a:gd name="connsiteX2" fmla="*/ 138043 w 138042"/>
                  <a:gd name="connsiteY2" fmla="*/ 75811 h 75811"/>
                  <a:gd name="connsiteX3" fmla="*/ 0 w 138042"/>
                  <a:gd name="connsiteY3" fmla="*/ 75811 h 75811"/>
                </a:gdLst>
                <a:ahLst/>
                <a:cxnLst>
                  <a:cxn ang="0">
                    <a:pos x="connsiteX0" y="connsiteY0"/>
                  </a:cxn>
                  <a:cxn ang="0">
                    <a:pos x="connsiteX1" y="connsiteY1"/>
                  </a:cxn>
                  <a:cxn ang="0">
                    <a:pos x="connsiteX2" y="connsiteY2"/>
                  </a:cxn>
                  <a:cxn ang="0">
                    <a:pos x="connsiteX3" y="connsiteY3"/>
                  </a:cxn>
                </a:cxnLst>
                <a:rect l="l" t="t" r="r" b="b"/>
                <a:pathLst>
                  <a:path w="138042" h="75811">
                    <a:moveTo>
                      <a:pt x="0" y="0"/>
                    </a:moveTo>
                    <a:lnTo>
                      <a:pt x="138043" y="0"/>
                    </a:lnTo>
                    <a:lnTo>
                      <a:pt x="138043" y="75811"/>
                    </a:lnTo>
                    <a:lnTo>
                      <a:pt x="0" y="75811"/>
                    </a:lnTo>
                    <a:close/>
                  </a:path>
                </a:pathLst>
              </a:custGeom>
              <a:solidFill>
                <a:srgbClr val="FBE8A6"/>
              </a:solidFill>
              <a:ln w="3392" cap="flat">
                <a:noFill/>
                <a:prstDash val="solid"/>
                <a:miter/>
              </a:ln>
            </p:spPr>
            <p:txBody>
              <a:bodyPr rtlCol="0" anchor="ctr"/>
              <a:lstStyle/>
              <a:p>
                <a:endParaRPr lang="en-IN"/>
              </a:p>
            </p:txBody>
          </p:sp>
        </p:grpSp>
      </p:grpSp>
      <p:sp>
        <p:nvSpPr>
          <p:cNvPr id="355" name="TextBox 354">
            <a:extLst>
              <a:ext uri="{FF2B5EF4-FFF2-40B4-BE49-F238E27FC236}">
                <a16:creationId xmlns:a16="http://schemas.microsoft.com/office/drawing/2014/main" id="{4118E60E-287D-6885-9F27-E477BA8F0A84}"/>
              </a:ext>
            </a:extLst>
          </p:cNvPr>
          <p:cNvSpPr txBox="1"/>
          <p:nvPr/>
        </p:nvSpPr>
        <p:spPr>
          <a:xfrm>
            <a:off x="2948889" y="3215626"/>
            <a:ext cx="6833966" cy="738664"/>
          </a:xfrm>
          <a:prstGeom prst="rect">
            <a:avLst/>
          </a:prstGeom>
          <a:noFill/>
        </p:spPr>
        <p:txBody>
          <a:bodyPr wrap="square" rtlCol="0">
            <a:prstTxWarp prst="textArchUp">
              <a:avLst/>
            </a:prstTxWarp>
            <a:spAutoFit/>
          </a:bodyPr>
          <a:lstStyle/>
          <a:p>
            <a:pPr marL="0" indent="0" algn="ctr">
              <a:lnSpc>
                <a:spcPct val="150000"/>
              </a:lnSpc>
              <a:buNone/>
            </a:pPr>
            <a:r>
              <a:rPr lang="mk-MK" sz="1400" dirty="0">
                <a:latin typeface="Open Sans" panose="020B0606030504020204" pitchFamily="34" charset="0"/>
                <a:ea typeface="Open Sans" panose="020B0606030504020204" pitchFamily="34" charset="0"/>
                <a:cs typeface="Open Sans" panose="020B0606030504020204" pitchFamily="34" charset="0"/>
              </a:rPr>
              <a:t>Колкава е колективната свест за аерозагадувањето во</a:t>
            </a:r>
          </a:p>
          <a:p>
            <a:pPr marL="0" indent="0" algn="ctr">
              <a:lnSpc>
                <a:spcPct val="150000"/>
              </a:lnSpc>
              <a:buNone/>
            </a:pPr>
            <a:r>
              <a:rPr lang="mk-MK" sz="1400" dirty="0">
                <a:solidFill>
                  <a:srgbClr val="FE504F"/>
                </a:solidFill>
                <a:latin typeface="Open Sans" panose="020B0606030504020204" pitchFamily="34" charset="0"/>
                <a:ea typeface="Open Sans" panose="020B0606030504020204" pitchFamily="34" charset="0"/>
                <a:cs typeface="Open Sans" panose="020B0606030504020204" pitchFamily="34" charset="0"/>
              </a:rPr>
              <a:t>Македонија, Србија, Црна Гора </a:t>
            </a:r>
            <a:r>
              <a:rPr lang="mk-MK" sz="1400" dirty="0">
                <a:latin typeface="Open Sans" panose="020B0606030504020204" pitchFamily="34" charset="0"/>
                <a:ea typeface="Open Sans" panose="020B0606030504020204" pitchFamily="34" charset="0"/>
                <a:cs typeface="Open Sans" panose="020B0606030504020204" pitchFamily="34" charset="0"/>
              </a:rPr>
              <a:t>и</a:t>
            </a:r>
            <a:r>
              <a:rPr lang="mk-MK" sz="1400" dirty="0">
                <a:solidFill>
                  <a:srgbClr val="FE504F"/>
                </a:solidFill>
                <a:latin typeface="Open Sans" panose="020B0606030504020204" pitchFamily="34" charset="0"/>
                <a:ea typeface="Open Sans" panose="020B0606030504020204" pitchFamily="34" charset="0"/>
                <a:cs typeface="Open Sans" panose="020B0606030504020204" pitchFamily="34" charset="0"/>
              </a:rPr>
              <a:t> Босна и Херцеговина</a:t>
            </a:r>
            <a:r>
              <a:rPr lang="mk-MK" sz="1400" dirty="0">
                <a:latin typeface="Open Sans" panose="020B0606030504020204" pitchFamily="34" charset="0"/>
                <a:ea typeface="Open Sans" panose="020B0606030504020204" pitchFamily="34" charset="0"/>
                <a:cs typeface="Open Sans" panose="020B0606030504020204" pitchFamily="34" charset="0"/>
              </a:rPr>
              <a:t>?</a:t>
            </a:r>
            <a:r>
              <a:rPr lang="mk-MK" sz="1400" dirty="0">
                <a:solidFill>
                  <a:srgbClr val="FE504F"/>
                </a:solidFill>
                <a:latin typeface="Open Sans" panose="020B0606030504020204" pitchFamily="34" charset="0"/>
                <a:ea typeface="Open Sans" panose="020B0606030504020204" pitchFamily="34" charset="0"/>
                <a:cs typeface="Open Sans" panose="020B0606030504020204" pitchFamily="34" charset="0"/>
              </a:rPr>
              <a:t> </a:t>
            </a:r>
            <a:br>
              <a:rPr lang="mk-MK" sz="1400" dirty="0">
                <a:latin typeface="Open Sans" panose="020B0606030504020204" pitchFamily="34" charset="0"/>
                <a:ea typeface="Open Sans" panose="020B0606030504020204" pitchFamily="34" charset="0"/>
                <a:cs typeface="Open Sans" panose="020B0606030504020204" pitchFamily="34" charset="0"/>
              </a:rPr>
            </a:b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57" name="TextBox 356">
            <a:extLst>
              <a:ext uri="{FF2B5EF4-FFF2-40B4-BE49-F238E27FC236}">
                <a16:creationId xmlns:a16="http://schemas.microsoft.com/office/drawing/2014/main" id="{C6471327-2A30-0E9F-C18F-E2A6A630CDB0}"/>
              </a:ext>
            </a:extLst>
          </p:cNvPr>
          <p:cNvSpPr txBox="1"/>
          <p:nvPr/>
        </p:nvSpPr>
        <p:spPr>
          <a:xfrm>
            <a:off x="2917455" y="4047012"/>
            <a:ext cx="7038075" cy="795791"/>
          </a:xfrm>
          <a:prstGeom prst="rect">
            <a:avLst/>
          </a:prstGeom>
          <a:noFill/>
        </p:spPr>
        <p:txBody>
          <a:bodyPr wrap="square" rtlCol="0">
            <a:prstTxWarp prst="textArchUp">
              <a:avLst/>
            </a:prstTxWarp>
            <a:spAutoFit/>
          </a:bodyPr>
          <a:lstStyle/>
          <a:p>
            <a:pPr marL="0" indent="0" algn="ctr">
              <a:lnSpc>
                <a:spcPct val="150000"/>
              </a:lnSpc>
              <a:buNone/>
            </a:pPr>
            <a:r>
              <a:rPr lang="mk-MK" sz="1400" dirty="0">
                <a:latin typeface="Open Sans" panose="020B0606030504020204" pitchFamily="34" charset="0"/>
                <a:ea typeface="Open Sans" panose="020B0606030504020204" pitchFamily="34" charset="0"/>
                <a:cs typeface="Open Sans" panose="020B0606030504020204" pitchFamily="34" charset="0"/>
              </a:rPr>
              <a:t>Дали медиумите во Западниот Балкан се </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0" indent="0" algn="ctr">
              <a:lnSpc>
                <a:spcPct val="150000"/>
              </a:lnSpc>
              <a:buNone/>
            </a:pPr>
            <a:r>
              <a:rPr lang="mk-MK" sz="1400" dirty="0">
                <a:latin typeface="Open Sans" panose="020B0606030504020204" pitchFamily="34" charset="0"/>
                <a:ea typeface="Open Sans" panose="020B0606030504020204" pitchFamily="34" charset="0"/>
                <a:cs typeface="Open Sans" panose="020B0606030504020204" pitchFamily="34" charset="0"/>
              </a:rPr>
              <a:t>релевантен извор на информации за аерозагадувањето?</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4165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AF4D4410-722D-74A8-4B8F-A68000464059}"/>
              </a:ext>
            </a:extLst>
          </p:cNvPr>
          <p:cNvSpPr/>
          <p:nvPr/>
        </p:nvSpPr>
        <p:spPr>
          <a:xfrm>
            <a:off x="3462458" y="1396172"/>
            <a:ext cx="8191319" cy="1150258"/>
          </a:xfrm>
          <a:prstGeom prst="rightArrow">
            <a:avLst>
              <a:gd name="adj1" fmla="val 100000"/>
              <a:gd name="adj2" fmla="val 50000"/>
            </a:avLst>
          </a:prstGeom>
          <a:solidFill>
            <a:srgbClr val="FD504F">
              <a:alpha val="80000"/>
            </a:srgbClr>
          </a:solidFill>
          <a:ln>
            <a:solidFill>
              <a:srgbClr val="FD7372"/>
            </a:solidFill>
          </a:ln>
          <a:effectLst>
            <a:outerShdw blurRad="127000" dir="5400000" sx="1000" sy="1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0FDB963-F80B-C5B7-987F-743B9E385741}"/>
              </a:ext>
            </a:extLst>
          </p:cNvPr>
          <p:cNvSpPr/>
          <p:nvPr/>
        </p:nvSpPr>
        <p:spPr>
          <a:xfrm>
            <a:off x="2724" y="5939163"/>
            <a:ext cx="3902919" cy="918836"/>
          </a:xfrm>
          <a:custGeom>
            <a:avLst/>
            <a:gdLst>
              <a:gd name="connsiteX0" fmla="*/ 0 w 7972233"/>
              <a:gd name="connsiteY0" fmla="*/ 61247 h 1602786"/>
              <a:gd name="connsiteX1" fmla="*/ 5117477 w 7972233"/>
              <a:gd name="connsiteY1" fmla="*/ 138534 h 1602786"/>
              <a:gd name="connsiteX2" fmla="*/ 6786557 w 7972233"/>
              <a:gd name="connsiteY2" fmla="*/ 697621 h 1602786"/>
              <a:gd name="connsiteX3" fmla="*/ 7497952 w 7972233"/>
              <a:gd name="connsiteY3" fmla="*/ 1176823 h 1602786"/>
              <a:gd name="connsiteX4" fmla="*/ 7972234 w 7972233"/>
              <a:gd name="connsiteY4" fmla="*/ 1602787 h 1602786"/>
              <a:gd name="connsiteX5" fmla="*/ 0 w 7972233"/>
              <a:gd name="connsiteY5" fmla="*/ 1602787 h 1602786"/>
              <a:gd name="connsiteX6" fmla="*/ 0 w 7972233"/>
              <a:gd name="connsiteY6" fmla="*/ 61247 h 160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72233" h="1602786">
                <a:moveTo>
                  <a:pt x="0" y="61247"/>
                </a:moveTo>
                <a:cubicBezTo>
                  <a:pt x="0" y="61247"/>
                  <a:pt x="4690518" y="-118813"/>
                  <a:pt x="5117477" y="138534"/>
                </a:cubicBezTo>
                <a:cubicBezTo>
                  <a:pt x="5544436" y="395881"/>
                  <a:pt x="6786557" y="697621"/>
                  <a:pt x="6786557" y="697621"/>
                </a:cubicBezTo>
                <a:lnTo>
                  <a:pt x="7497952" y="1176823"/>
                </a:lnTo>
                <a:lnTo>
                  <a:pt x="7972234" y="1602787"/>
                </a:lnTo>
                <a:lnTo>
                  <a:pt x="0" y="1602787"/>
                </a:lnTo>
                <a:lnTo>
                  <a:pt x="0" y="61247"/>
                </a:lnTo>
                <a:close/>
              </a:path>
            </a:pathLst>
          </a:custGeom>
          <a:solidFill>
            <a:srgbClr val="595959"/>
          </a:solidFill>
          <a:ln w="5522" cap="flat">
            <a:noFill/>
            <a:prstDash val="solid"/>
            <a:miter/>
          </a:ln>
        </p:spPr>
        <p:txBody>
          <a:bodyPr rtlCol="0" anchor="ctr"/>
          <a:lstStyle/>
          <a:p>
            <a:endParaRPr lang="en-IN"/>
          </a:p>
        </p:txBody>
      </p:sp>
      <p:sp>
        <p:nvSpPr>
          <p:cNvPr id="23" name="Arrow: Right 22">
            <a:extLst>
              <a:ext uri="{FF2B5EF4-FFF2-40B4-BE49-F238E27FC236}">
                <a16:creationId xmlns:a16="http://schemas.microsoft.com/office/drawing/2014/main" id="{6281C143-D85D-6D7C-9C33-62F6A5CFC3F6}"/>
              </a:ext>
            </a:extLst>
          </p:cNvPr>
          <p:cNvSpPr/>
          <p:nvPr/>
        </p:nvSpPr>
        <p:spPr>
          <a:xfrm>
            <a:off x="3486704" y="4389442"/>
            <a:ext cx="8161286" cy="1225373"/>
          </a:xfrm>
          <a:prstGeom prst="rightArrow">
            <a:avLst>
              <a:gd name="adj1" fmla="val 100000"/>
              <a:gd name="adj2" fmla="val 50000"/>
            </a:avLst>
          </a:prstGeom>
          <a:solidFill>
            <a:srgbClr val="FE9695">
              <a:alpha val="80000"/>
            </a:srgbClr>
          </a:solidFill>
          <a:ln>
            <a:solidFill>
              <a:srgbClr val="FEABAA"/>
            </a:solidFill>
          </a:ln>
          <a:effectLst>
            <a:outerShdw blurRad="50800" dir="5400000" sx="1000" sy="1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Arrow: Right 23">
            <a:extLst>
              <a:ext uri="{FF2B5EF4-FFF2-40B4-BE49-F238E27FC236}">
                <a16:creationId xmlns:a16="http://schemas.microsoft.com/office/drawing/2014/main" id="{993D48B6-9652-C457-B795-1478255B44CF}"/>
              </a:ext>
            </a:extLst>
          </p:cNvPr>
          <p:cNvSpPr/>
          <p:nvPr/>
        </p:nvSpPr>
        <p:spPr>
          <a:xfrm>
            <a:off x="3492491" y="2853871"/>
            <a:ext cx="8161286" cy="1150258"/>
          </a:xfrm>
          <a:prstGeom prst="rightArrow">
            <a:avLst>
              <a:gd name="adj1" fmla="val 100000"/>
              <a:gd name="adj2" fmla="val 50000"/>
            </a:avLst>
          </a:prstGeom>
          <a:solidFill>
            <a:srgbClr val="FD7372">
              <a:alpha val="80000"/>
            </a:srgbClr>
          </a:solidFill>
          <a:ln>
            <a:solidFill>
              <a:srgbClr val="FD8F8E"/>
            </a:solidFill>
          </a:ln>
          <a:effectLst>
            <a:outerShdw blurRad="50800" dir="5400000" sx="1000" sy="1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Connector 31">
            <a:extLst>
              <a:ext uri="{FF2B5EF4-FFF2-40B4-BE49-F238E27FC236}">
                <a16:creationId xmlns:a16="http://schemas.microsoft.com/office/drawing/2014/main" id="{DE5E5AC7-AC7F-7813-B4B6-1AE89132DAB1}"/>
              </a:ext>
            </a:extLst>
          </p:cNvPr>
          <p:cNvSpPr/>
          <p:nvPr/>
        </p:nvSpPr>
        <p:spPr>
          <a:xfrm>
            <a:off x="3707926" y="1548765"/>
            <a:ext cx="879314" cy="833859"/>
          </a:xfrm>
          <a:prstGeom prst="flowChartConnector">
            <a:avLst/>
          </a:prstGeom>
          <a:solidFill>
            <a:srgbClr val="FD7372">
              <a:alpha val="32000"/>
            </a:srgbClr>
          </a:solidFill>
          <a:ln w="25400">
            <a:solidFill>
              <a:srgbClr val="FCE9A7">
                <a:alpha val="53000"/>
              </a:srgbClr>
            </a:solidFill>
          </a:ln>
          <a:effectLst>
            <a:outerShdw blurRad="50800" dist="50800" dir="5400000" algn="ct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33C59738-D5A4-DC07-99C1-91C1AD45EF82}"/>
              </a:ext>
            </a:extLst>
          </p:cNvPr>
          <p:cNvSpPr/>
          <p:nvPr/>
        </p:nvSpPr>
        <p:spPr>
          <a:xfrm>
            <a:off x="3728853" y="3033918"/>
            <a:ext cx="879314" cy="833859"/>
          </a:xfrm>
          <a:prstGeom prst="flowChartConnector">
            <a:avLst/>
          </a:prstGeom>
          <a:solidFill>
            <a:srgbClr val="FE9695">
              <a:alpha val="49000"/>
            </a:srgbClr>
          </a:solidFill>
          <a:ln w="25400">
            <a:solidFill>
              <a:srgbClr val="FCE9A7">
                <a:alpha val="53000"/>
              </a:srgbClr>
            </a:solidFill>
          </a:ln>
          <a:effectLst>
            <a:outerShdw blurRad="50800" dist="50800" dir="5400000" algn="ct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C21C9FE3-B55D-CDD0-F116-F001DFF6A755}"/>
              </a:ext>
            </a:extLst>
          </p:cNvPr>
          <p:cNvSpPr/>
          <p:nvPr/>
        </p:nvSpPr>
        <p:spPr>
          <a:xfrm>
            <a:off x="3731848" y="4572860"/>
            <a:ext cx="879314" cy="833859"/>
          </a:xfrm>
          <a:prstGeom prst="flowChartConnector">
            <a:avLst/>
          </a:prstGeom>
          <a:solidFill>
            <a:schemeClr val="bg1">
              <a:alpha val="12000"/>
            </a:schemeClr>
          </a:solidFill>
          <a:ln w="25400">
            <a:solidFill>
              <a:srgbClr val="FCE9A7">
                <a:alpha val="53000"/>
              </a:srgbClr>
            </a:solidFill>
          </a:ln>
          <a:effectLst>
            <a:outerShdw blurRad="50800" dist="50800" dir="5400000" algn="ct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5B522020-3DAB-F4CD-5DF8-7CBC0A132C83}"/>
              </a:ext>
            </a:extLst>
          </p:cNvPr>
          <p:cNvSpPr/>
          <p:nvPr/>
        </p:nvSpPr>
        <p:spPr>
          <a:xfrm>
            <a:off x="3316425" y="1883455"/>
            <a:ext cx="268941" cy="26352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23658E22-5E18-6525-5901-1F4B2A5B74E3}"/>
              </a:ext>
            </a:extLst>
          </p:cNvPr>
          <p:cNvSpPr/>
          <p:nvPr/>
        </p:nvSpPr>
        <p:spPr>
          <a:xfrm>
            <a:off x="3327988" y="3297237"/>
            <a:ext cx="268941" cy="26352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F0CCCA0D-3859-14A2-A35F-3A4621060A64}"/>
              </a:ext>
            </a:extLst>
          </p:cNvPr>
          <p:cNvSpPr/>
          <p:nvPr/>
        </p:nvSpPr>
        <p:spPr>
          <a:xfrm>
            <a:off x="3340845" y="4846366"/>
            <a:ext cx="268941" cy="26352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765748D-1E2F-5185-75DE-9C4C7AECAA3C}"/>
              </a:ext>
            </a:extLst>
          </p:cNvPr>
          <p:cNvSpPr txBox="1"/>
          <p:nvPr/>
        </p:nvSpPr>
        <p:spPr>
          <a:xfrm>
            <a:off x="3928683" y="1673306"/>
            <a:ext cx="413895" cy="584775"/>
          </a:xfrm>
          <a:prstGeom prst="rect">
            <a:avLst/>
          </a:prstGeom>
          <a:noFill/>
        </p:spPr>
        <p:txBody>
          <a:bodyPr wrap="none" rtlCol="0">
            <a:spAutoFit/>
          </a:bodyPr>
          <a:lstStyle/>
          <a:p>
            <a:pPr algn="ctr"/>
            <a:r>
              <a:rPr lang="en-US" sz="3200" b="1" dirty="0">
                <a:solidFill>
                  <a:srgbClr val="FCE9A7"/>
                </a:solidFill>
                <a:latin typeface="Roboto Medium" panose="02000000000000000000" pitchFamily="2" charset="0"/>
                <a:ea typeface="Roboto Medium" panose="02000000000000000000" pitchFamily="2" charset="0"/>
              </a:rPr>
              <a:t>1</a:t>
            </a:r>
            <a:endParaRPr lang="en-IN" sz="3200" b="1" dirty="0">
              <a:solidFill>
                <a:srgbClr val="FCE9A7"/>
              </a:solidFill>
              <a:latin typeface="Roboto Medium" panose="02000000000000000000" pitchFamily="2" charset="0"/>
              <a:ea typeface="Roboto Medium" panose="02000000000000000000" pitchFamily="2" charset="0"/>
            </a:endParaRPr>
          </a:p>
        </p:txBody>
      </p:sp>
      <p:sp>
        <p:nvSpPr>
          <p:cNvPr id="43" name="TextBox 42">
            <a:extLst>
              <a:ext uri="{FF2B5EF4-FFF2-40B4-BE49-F238E27FC236}">
                <a16:creationId xmlns:a16="http://schemas.microsoft.com/office/drawing/2014/main" id="{B5FDEF9B-1DCC-AD65-204D-723C53AA3322}"/>
              </a:ext>
            </a:extLst>
          </p:cNvPr>
          <p:cNvSpPr txBox="1"/>
          <p:nvPr/>
        </p:nvSpPr>
        <p:spPr>
          <a:xfrm>
            <a:off x="3949609" y="3146502"/>
            <a:ext cx="413896" cy="584775"/>
          </a:xfrm>
          <a:prstGeom prst="rect">
            <a:avLst/>
          </a:prstGeom>
          <a:noFill/>
        </p:spPr>
        <p:txBody>
          <a:bodyPr wrap="none" rtlCol="0">
            <a:spAutoFit/>
          </a:bodyPr>
          <a:lstStyle/>
          <a:p>
            <a:pPr algn="ctr"/>
            <a:r>
              <a:rPr lang="en-US" sz="3200" b="1" dirty="0">
                <a:solidFill>
                  <a:srgbClr val="FCE9A7"/>
                </a:solidFill>
                <a:latin typeface="Roboto Medium" panose="02000000000000000000" pitchFamily="2" charset="0"/>
                <a:ea typeface="Roboto Medium" panose="02000000000000000000" pitchFamily="2" charset="0"/>
              </a:rPr>
              <a:t>2</a:t>
            </a:r>
            <a:endParaRPr lang="en-IN" sz="3200" b="1" dirty="0">
              <a:solidFill>
                <a:srgbClr val="FCE9A7"/>
              </a:solidFill>
              <a:latin typeface="Roboto Medium" panose="02000000000000000000" pitchFamily="2" charset="0"/>
              <a:ea typeface="Roboto Medium" panose="02000000000000000000" pitchFamily="2" charset="0"/>
            </a:endParaRPr>
          </a:p>
        </p:txBody>
      </p:sp>
      <p:sp>
        <p:nvSpPr>
          <p:cNvPr id="44" name="TextBox 43">
            <a:extLst>
              <a:ext uri="{FF2B5EF4-FFF2-40B4-BE49-F238E27FC236}">
                <a16:creationId xmlns:a16="http://schemas.microsoft.com/office/drawing/2014/main" id="{F467452A-CCBC-785F-BA99-E5DCE08034E2}"/>
              </a:ext>
            </a:extLst>
          </p:cNvPr>
          <p:cNvSpPr txBox="1"/>
          <p:nvPr/>
        </p:nvSpPr>
        <p:spPr>
          <a:xfrm>
            <a:off x="3952587" y="4702065"/>
            <a:ext cx="413896" cy="584775"/>
          </a:xfrm>
          <a:prstGeom prst="rect">
            <a:avLst/>
          </a:prstGeom>
          <a:noFill/>
        </p:spPr>
        <p:txBody>
          <a:bodyPr wrap="none" rtlCol="0">
            <a:spAutoFit/>
          </a:bodyPr>
          <a:lstStyle/>
          <a:p>
            <a:pPr algn="ctr"/>
            <a:r>
              <a:rPr lang="en-IN" sz="3200" b="1" dirty="0">
                <a:solidFill>
                  <a:srgbClr val="FCE9A7"/>
                </a:solidFill>
                <a:latin typeface="Roboto Medium" panose="02000000000000000000" pitchFamily="2" charset="0"/>
                <a:ea typeface="Roboto Medium" panose="02000000000000000000" pitchFamily="2" charset="0"/>
              </a:rPr>
              <a:t>3</a:t>
            </a:r>
          </a:p>
        </p:txBody>
      </p:sp>
      <p:sp>
        <p:nvSpPr>
          <p:cNvPr id="46" name="Flowchart: Connector 45">
            <a:extLst>
              <a:ext uri="{FF2B5EF4-FFF2-40B4-BE49-F238E27FC236}">
                <a16:creationId xmlns:a16="http://schemas.microsoft.com/office/drawing/2014/main" id="{891732FE-9718-2B67-CF24-11DBC4F62308}"/>
              </a:ext>
            </a:extLst>
          </p:cNvPr>
          <p:cNvSpPr/>
          <p:nvPr/>
        </p:nvSpPr>
        <p:spPr>
          <a:xfrm>
            <a:off x="3361876" y="1934918"/>
            <a:ext cx="146052" cy="153432"/>
          </a:xfrm>
          <a:prstGeom prst="flowChartConnector">
            <a:avLst/>
          </a:prstGeom>
          <a:solidFill>
            <a:srgbClr val="FD7372"/>
          </a:solidFill>
          <a:ln>
            <a:solidFill>
              <a:srgbClr val="FD7372"/>
            </a:solidFill>
          </a:ln>
          <a:effectLst>
            <a:outerShdw blurRad="50800" dist="12700" dir="54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00AA59DB-A87F-C60E-EFF2-8609292590AF}"/>
              </a:ext>
            </a:extLst>
          </p:cNvPr>
          <p:cNvSpPr/>
          <p:nvPr/>
        </p:nvSpPr>
        <p:spPr>
          <a:xfrm>
            <a:off x="3392905" y="3345613"/>
            <a:ext cx="146052" cy="153432"/>
          </a:xfrm>
          <a:prstGeom prst="flowChartConnector">
            <a:avLst/>
          </a:prstGeom>
          <a:solidFill>
            <a:srgbClr val="FD8F8E"/>
          </a:solidFill>
          <a:ln>
            <a:solidFill>
              <a:srgbClr val="FD8F8E"/>
            </a:solidFill>
          </a:ln>
          <a:effectLst>
            <a:outerShdw blurRad="50800" dist="25400" dir="5400000" algn="ctr" rotWithShape="0">
              <a:schemeClr val="tx1">
                <a:alpha val="5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7A50C29D-0751-17E6-EA8F-DAAD09BE534F}"/>
              </a:ext>
            </a:extLst>
          </p:cNvPr>
          <p:cNvSpPr/>
          <p:nvPr/>
        </p:nvSpPr>
        <p:spPr>
          <a:xfrm>
            <a:off x="3402172" y="4895606"/>
            <a:ext cx="146052" cy="153432"/>
          </a:xfrm>
          <a:prstGeom prst="flowChartConnector">
            <a:avLst/>
          </a:prstGeom>
          <a:solidFill>
            <a:srgbClr val="FEABAA"/>
          </a:solidFill>
          <a:ln>
            <a:solidFill>
              <a:srgbClr val="FEABAA"/>
            </a:solidFill>
          </a:ln>
          <a:effectLst>
            <a:outerShdw blurRad="50800" dist="25400" dir="5400000" algn="ctr" rotWithShape="0">
              <a:schemeClr val="tx1">
                <a:alpha val="5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4BBB0409-5FF8-6771-9E45-A9B3BC41E308}"/>
              </a:ext>
            </a:extLst>
          </p:cNvPr>
          <p:cNvCxnSpPr>
            <a:cxnSpLocks/>
          </p:cNvCxnSpPr>
          <p:nvPr/>
        </p:nvCxnSpPr>
        <p:spPr>
          <a:xfrm>
            <a:off x="2196334" y="3421376"/>
            <a:ext cx="1276912" cy="0"/>
          </a:xfrm>
          <a:prstGeom prst="line">
            <a:avLst/>
          </a:prstGeom>
          <a:ln w="38100">
            <a:solidFill>
              <a:srgbClr val="FD8F8E"/>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BA02013-BE7A-7F5E-3711-023088E769C3}"/>
              </a:ext>
            </a:extLst>
          </p:cNvPr>
          <p:cNvGrpSpPr/>
          <p:nvPr/>
        </p:nvGrpSpPr>
        <p:grpSpPr>
          <a:xfrm>
            <a:off x="538223" y="52081"/>
            <a:ext cx="2326511" cy="6500275"/>
            <a:chOff x="3116731" y="3406502"/>
            <a:chExt cx="2326511" cy="2680907"/>
          </a:xfrm>
        </p:grpSpPr>
        <p:sp>
          <p:nvSpPr>
            <p:cNvPr id="7" name="Freeform: Shape 6">
              <a:extLst>
                <a:ext uri="{FF2B5EF4-FFF2-40B4-BE49-F238E27FC236}">
                  <a16:creationId xmlns:a16="http://schemas.microsoft.com/office/drawing/2014/main" id="{3BF049FF-3168-D641-D07A-3FB38EC47C98}"/>
                </a:ext>
              </a:extLst>
            </p:cNvPr>
            <p:cNvSpPr/>
            <p:nvPr/>
          </p:nvSpPr>
          <p:spPr>
            <a:xfrm>
              <a:off x="3752956" y="3901434"/>
              <a:ext cx="1015070" cy="166767"/>
            </a:xfrm>
            <a:custGeom>
              <a:avLst/>
              <a:gdLst>
                <a:gd name="connsiteX0" fmla="*/ 0 w 1015070"/>
                <a:gd name="connsiteY0" fmla="*/ 57471 h 166767"/>
                <a:gd name="connsiteX1" fmla="*/ 1015070 w 1015070"/>
                <a:gd name="connsiteY1" fmla="*/ 57471 h 166767"/>
                <a:gd name="connsiteX2" fmla="*/ 831196 w 1015070"/>
                <a:gd name="connsiteY2" fmla="*/ 150680 h 166767"/>
                <a:gd name="connsiteX3" fmla="*/ 178070 w 1015070"/>
                <a:gd name="connsiteY3" fmla="*/ 166767 h 166767"/>
                <a:gd name="connsiteX4" fmla="*/ 0 w 1015070"/>
                <a:gd name="connsiteY4" fmla="*/ 57526 h 166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70" h="166767">
                  <a:moveTo>
                    <a:pt x="0" y="57471"/>
                  </a:moveTo>
                  <a:cubicBezTo>
                    <a:pt x="0" y="57471"/>
                    <a:pt x="504301" y="-71839"/>
                    <a:pt x="1015070" y="57471"/>
                  </a:cubicBezTo>
                  <a:lnTo>
                    <a:pt x="831196" y="150680"/>
                  </a:lnTo>
                  <a:lnTo>
                    <a:pt x="178070" y="166767"/>
                  </a:lnTo>
                  <a:lnTo>
                    <a:pt x="0" y="57526"/>
                  </a:lnTo>
                  <a:close/>
                </a:path>
              </a:pathLst>
            </a:custGeom>
            <a:solidFill>
              <a:srgbClr val="DB4040">
                <a:alpha val="81000"/>
              </a:srgbClr>
            </a:solidFill>
            <a:ln w="5522" cap="flat">
              <a:noFill/>
              <a:prstDash val="solid"/>
              <a:miter/>
            </a:ln>
          </p:spPr>
          <p:txBody>
            <a:bodyPr rtlCol="0" anchor="ctr"/>
            <a:lstStyle/>
            <a:p>
              <a:endParaRPr lang="en-IN" dirty="0"/>
            </a:p>
          </p:txBody>
        </p:sp>
        <p:grpSp>
          <p:nvGrpSpPr>
            <p:cNvPr id="8" name="Graphic 2">
              <a:extLst>
                <a:ext uri="{FF2B5EF4-FFF2-40B4-BE49-F238E27FC236}">
                  <a16:creationId xmlns:a16="http://schemas.microsoft.com/office/drawing/2014/main" id="{13CD0398-7CFA-59CC-E563-9DF99FBE60BC}"/>
                </a:ext>
              </a:extLst>
            </p:cNvPr>
            <p:cNvGrpSpPr/>
            <p:nvPr/>
          </p:nvGrpSpPr>
          <p:grpSpPr>
            <a:xfrm>
              <a:off x="3828601" y="3406502"/>
              <a:ext cx="700242" cy="619912"/>
              <a:chOff x="3828601" y="3406502"/>
              <a:chExt cx="700242" cy="619912"/>
            </a:xfrm>
          </p:grpSpPr>
          <p:sp>
            <p:nvSpPr>
              <p:cNvPr id="13" name="Freeform: Shape 12">
                <a:extLst>
                  <a:ext uri="{FF2B5EF4-FFF2-40B4-BE49-F238E27FC236}">
                    <a16:creationId xmlns:a16="http://schemas.microsoft.com/office/drawing/2014/main" id="{EAD5A171-EEEF-0968-AF86-9948BFE4655B}"/>
                  </a:ext>
                </a:extLst>
              </p:cNvPr>
              <p:cNvSpPr/>
              <p:nvPr/>
            </p:nvSpPr>
            <p:spPr>
              <a:xfrm>
                <a:off x="3828601" y="3406502"/>
                <a:ext cx="700242" cy="619911"/>
              </a:xfrm>
              <a:custGeom>
                <a:avLst/>
                <a:gdLst>
                  <a:gd name="connsiteX0" fmla="*/ 879193 w 1737037"/>
                  <a:gd name="connsiteY0" fmla="*/ 2530033 h 2599856"/>
                  <a:gd name="connsiteX1" fmla="*/ 304073 w 1737037"/>
                  <a:gd name="connsiteY1" fmla="*/ 1731787 h 2599856"/>
                  <a:gd name="connsiteX2" fmla="*/ 31855 w 1737037"/>
                  <a:gd name="connsiteY2" fmla="*/ 703117 h 2599856"/>
                  <a:gd name="connsiteX3" fmla="*/ 234581 w 1737037"/>
                  <a:gd name="connsiteY3" fmla="*/ 263996 h 2599856"/>
                  <a:gd name="connsiteX4" fmla="*/ 730590 w 1737037"/>
                  <a:gd name="connsiteY4" fmla="*/ 5764 h 2599856"/>
                  <a:gd name="connsiteX5" fmla="*/ 1462163 w 1737037"/>
                  <a:gd name="connsiteY5" fmla="*/ 278535 h 2599856"/>
                  <a:gd name="connsiteX6" fmla="*/ 1735653 w 1737037"/>
                  <a:gd name="connsiteY6" fmla="*/ 840055 h 2599856"/>
                  <a:gd name="connsiteX7" fmla="*/ 1564439 w 1737037"/>
                  <a:gd name="connsiteY7" fmla="*/ 1443149 h 2599856"/>
                  <a:gd name="connsiteX8" fmla="*/ 1399914 w 1737037"/>
                  <a:gd name="connsiteY8" fmla="*/ 1880445 h 2599856"/>
                  <a:gd name="connsiteX9" fmla="*/ 1173802 w 1737037"/>
                  <a:gd name="connsiteY9" fmla="*/ 2289271 h 2599856"/>
                  <a:gd name="connsiteX10" fmla="*/ 1030395 w 1737037"/>
                  <a:gd name="connsiteY10" fmla="*/ 2599856 h 2599856"/>
                  <a:gd name="connsiteX11" fmla="*/ 879138 w 1737037"/>
                  <a:gd name="connsiteY11" fmla="*/ 2530033 h 259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7037" h="2599856">
                    <a:moveTo>
                      <a:pt x="879193" y="2530033"/>
                    </a:moveTo>
                    <a:cubicBezTo>
                      <a:pt x="879193" y="2530033"/>
                      <a:pt x="791789" y="2223317"/>
                      <a:pt x="304073" y="1731787"/>
                    </a:cubicBezTo>
                    <a:cubicBezTo>
                      <a:pt x="-183642" y="1240256"/>
                      <a:pt x="71825" y="799532"/>
                      <a:pt x="31855" y="703117"/>
                    </a:cubicBezTo>
                    <a:cubicBezTo>
                      <a:pt x="-8115" y="606701"/>
                      <a:pt x="37660" y="296503"/>
                      <a:pt x="234581" y="263996"/>
                    </a:cubicBezTo>
                    <a:cubicBezTo>
                      <a:pt x="431503" y="231489"/>
                      <a:pt x="343767" y="-42886"/>
                      <a:pt x="730590" y="5764"/>
                    </a:cubicBezTo>
                    <a:cubicBezTo>
                      <a:pt x="1117412" y="54414"/>
                      <a:pt x="1259934" y="224136"/>
                      <a:pt x="1462163" y="278535"/>
                    </a:cubicBezTo>
                    <a:cubicBezTo>
                      <a:pt x="1664448" y="332935"/>
                      <a:pt x="1749143" y="743972"/>
                      <a:pt x="1735653" y="840055"/>
                    </a:cubicBezTo>
                    <a:cubicBezTo>
                      <a:pt x="1724984" y="915960"/>
                      <a:pt x="1753344" y="1069097"/>
                      <a:pt x="1564439" y="1443149"/>
                    </a:cubicBezTo>
                    <a:cubicBezTo>
                      <a:pt x="1375533" y="1817201"/>
                      <a:pt x="1446186" y="1628903"/>
                      <a:pt x="1399914" y="1880445"/>
                    </a:cubicBezTo>
                    <a:cubicBezTo>
                      <a:pt x="1353641" y="2131933"/>
                      <a:pt x="1233343" y="2167370"/>
                      <a:pt x="1173802" y="2289271"/>
                    </a:cubicBezTo>
                    <a:cubicBezTo>
                      <a:pt x="1114261" y="2411227"/>
                      <a:pt x="1030395" y="2599856"/>
                      <a:pt x="1030395" y="2599856"/>
                    </a:cubicBezTo>
                    <a:lnTo>
                      <a:pt x="879138" y="2530033"/>
                    </a:lnTo>
                    <a:close/>
                  </a:path>
                </a:pathLst>
              </a:custGeom>
              <a:solidFill>
                <a:srgbClr val="595959"/>
              </a:solidFill>
              <a:ln w="5522"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E5F5F4A6-4D6C-5D68-F27C-5B2EB2B3229A}"/>
                  </a:ext>
                </a:extLst>
              </p:cNvPr>
              <p:cNvSpPr/>
              <p:nvPr/>
            </p:nvSpPr>
            <p:spPr>
              <a:xfrm>
                <a:off x="3886885" y="3477661"/>
                <a:ext cx="578298" cy="548753"/>
              </a:xfrm>
              <a:custGeom>
                <a:avLst/>
                <a:gdLst>
                  <a:gd name="connsiteX0" fmla="*/ 762592 w 1316426"/>
                  <a:gd name="connsiteY0" fmla="*/ 2324806 h 2345150"/>
                  <a:gd name="connsiteX1" fmla="*/ 230428 w 1316426"/>
                  <a:gd name="connsiteY1" fmla="*/ 1312445 h 2345150"/>
                  <a:gd name="connsiteX2" fmla="*/ 24163 w 1316426"/>
                  <a:gd name="connsiteY2" fmla="*/ 532885 h 2345150"/>
                  <a:gd name="connsiteX3" fmla="*/ 177797 w 1316426"/>
                  <a:gd name="connsiteY3" fmla="*/ 200075 h 2345150"/>
                  <a:gd name="connsiteX4" fmla="*/ 553674 w 1316426"/>
                  <a:gd name="connsiteY4" fmla="*/ 4370 h 2345150"/>
                  <a:gd name="connsiteX5" fmla="*/ 1108117 w 1316426"/>
                  <a:gd name="connsiteY5" fmla="*/ 211077 h 2345150"/>
                  <a:gd name="connsiteX6" fmla="*/ 1315377 w 1316426"/>
                  <a:gd name="connsiteY6" fmla="*/ 636598 h 2345150"/>
                  <a:gd name="connsiteX7" fmla="*/ 1185625 w 1316426"/>
                  <a:gd name="connsiteY7" fmla="*/ 1093631 h 2345150"/>
                  <a:gd name="connsiteX8" fmla="*/ 1060960 w 1316426"/>
                  <a:gd name="connsiteY8" fmla="*/ 1425003 h 2345150"/>
                  <a:gd name="connsiteX9" fmla="*/ 889634 w 1316426"/>
                  <a:gd name="connsiteY9" fmla="*/ 1734815 h 2345150"/>
                  <a:gd name="connsiteX10" fmla="*/ 806819 w 1316426"/>
                  <a:gd name="connsiteY10" fmla="*/ 2345151 h 2345150"/>
                  <a:gd name="connsiteX11" fmla="*/ 762647 w 1316426"/>
                  <a:gd name="connsiteY11" fmla="*/ 2324751 h 234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6426" h="2345150">
                    <a:moveTo>
                      <a:pt x="762592" y="2324806"/>
                    </a:moveTo>
                    <a:cubicBezTo>
                      <a:pt x="762592" y="2324806"/>
                      <a:pt x="600002" y="1684893"/>
                      <a:pt x="230428" y="1312445"/>
                    </a:cubicBezTo>
                    <a:cubicBezTo>
                      <a:pt x="-139146" y="939941"/>
                      <a:pt x="54403" y="605915"/>
                      <a:pt x="24163" y="532885"/>
                    </a:cubicBezTo>
                    <a:cubicBezTo>
                      <a:pt x="-6133" y="459855"/>
                      <a:pt x="28586" y="224732"/>
                      <a:pt x="177797" y="200075"/>
                    </a:cubicBezTo>
                    <a:cubicBezTo>
                      <a:pt x="327009" y="175418"/>
                      <a:pt x="260557" y="-32505"/>
                      <a:pt x="553674" y="4370"/>
                    </a:cubicBezTo>
                    <a:cubicBezTo>
                      <a:pt x="846845" y="41244"/>
                      <a:pt x="954814" y="169890"/>
                      <a:pt x="1108117" y="211077"/>
                    </a:cubicBezTo>
                    <a:cubicBezTo>
                      <a:pt x="1261419" y="252318"/>
                      <a:pt x="1325604" y="563789"/>
                      <a:pt x="1315377" y="636598"/>
                    </a:cubicBezTo>
                    <a:cubicBezTo>
                      <a:pt x="1307305" y="694148"/>
                      <a:pt x="1328756" y="810190"/>
                      <a:pt x="1185625" y="1093631"/>
                    </a:cubicBezTo>
                    <a:cubicBezTo>
                      <a:pt x="1042439" y="1377072"/>
                      <a:pt x="1096010" y="1234439"/>
                      <a:pt x="1060960" y="1425003"/>
                    </a:cubicBezTo>
                    <a:cubicBezTo>
                      <a:pt x="1025910" y="1615567"/>
                      <a:pt x="934746" y="1642435"/>
                      <a:pt x="889634" y="1734815"/>
                    </a:cubicBezTo>
                    <a:cubicBezTo>
                      <a:pt x="844523" y="1827194"/>
                      <a:pt x="806819" y="2345151"/>
                      <a:pt x="806819" y="2345151"/>
                    </a:cubicBezTo>
                    <a:lnTo>
                      <a:pt x="762647" y="2324751"/>
                    </a:lnTo>
                    <a:close/>
                  </a:path>
                </a:pathLst>
              </a:custGeom>
              <a:solidFill>
                <a:srgbClr val="8C8C8C"/>
              </a:solidFill>
              <a:ln w="5522"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45BC3C5-9270-06F8-BF3F-DA24FBDCAA0B}"/>
                  </a:ext>
                </a:extLst>
              </p:cNvPr>
              <p:cNvSpPr/>
              <p:nvPr/>
            </p:nvSpPr>
            <p:spPr>
              <a:xfrm>
                <a:off x="4008702" y="3549714"/>
                <a:ext cx="346520" cy="457647"/>
              </a:xfrm>
              <a:custGeom>
                <a:avLst/>
                <a:gdLst>
                  <a:gd name="connsiteX0" fmla="*/ 582946 w 918035"/>
                  <a:gd name="connsiteY0" fmla="*/ 2039432 h 2039432"/>
                  <a:gd name="connsiteX1" fmla="*/ 160687 w 918035"/>
                  <a:gd name="connsiteY1" fmla="*/ 915232 h 2039432"/>
                  <a:gd name="connsiteX2" fmla="*/ 16838 w 918035"/>
                  <a:gd name="connsiteY2" fmla="*/ 371624 h 2039432"/>
                  <a:gd name="connsiteX3" fmla="*/ 123978 w 918035"/>
                  <a:gd name="connsiteY3" fmla="*/ 139541 h 2039432"/>
                  <a:gd name="connsiteX4" fmla="*/ 386135 w 918035"/>
                  <a:gd name="connsiteY4" fmla="*/ 3045 h 2039432"/>
                  <a:gd name="connsiteX5" fmla="*/ 772792 w 918035"/>
                  <a:gd name="connsiteY5" fmla="*/ 147226 h 2039432"/>
                  <a:gd name="connsiteX6" fmla="*/ 917304 w 918035"/>
                  <a:gd name="connsiteY6" fmla="*/ 443991 h 2039432"/>
                  <a:gd name="connsiteX7" fmla="*/ 826804 w 918035"/>
                  <a:gd name="connsiteY7" fmla="*/ 762703 h 2039432"/>
                  <a:gd name="connsiteX8" fmla="*/ 739842 w 918035"/>
                  <a:gd name="connsiteY8" fmla="*/ 993790 h 2039432"/>
                  <a:gd name="connsiteX9" fmla="*/ 620373 w 918035"/>
                  <a:gd name="connsiteY9" fmla="*/ 1209840 h 2039432"/>
                  <a:gd name="connsiteX10" fmla="*/ 562657 w 918035"/>
                  <a:gd name="connsiteY10" fmla="*/ 1635417 h 2039432"/>
                  <a:gd name="connsiteX11" fmla="*/ 583001 w 918035"/>
                  <a:gd name="connsiteY11" fmla="*/ 2039377 h 203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8035" h="2039432">
                    <a:moveTo>
                      <a:pt x="582946" y="2039432"/>
                    </a:moveTo>
                    <a:cubicBezTo>
                      <a:pt x="582946" y="2039432"/>
                      <a:pt x="418421" y="1175011"/>
                      <a:pt x="160687" y="915232"/>
                    </a:cubicBezTo>
                    <a:cubicBezTo>
                      <a:pt x="-97047" y="655507"/>
                      <a:pt x="37956" y="422540"/>
                      <a:pt x="16838" y="371624"/>
                    </a:cubicBezTo>
                    <a:cubicBezTo>
                      <a:pt x="-4281" y="320652"/>
                      <a:pt x="19934" y="156735"/>
                      <a:pt x="123978" y="139541"/>
                    </a:cubicBezTo>
                    <a:cubicBezTo>
                      <a:pt x="228023" y="122348"/>
                      <a:pt x="181695" y="-22662"/>
                      <a:pt x="386135" y="3045"/>
                    </a:cubicBezTo>
                    <a:cubicBezTo>
                      <a:pt x="590575" y="28752"/>
                      <a:pt x="665872" y="118478"/>
                      <a:pt x="772792" y="147226"/>
                    </a:cubicBezTo>
                    <a:cubicBezTo>
                      <a:pt x="879656" y="175974"/>
                      <a:pt x="924436" y="393185"/>
                      <a:pt x="917304" y="443991"/>
                    </a:cubicBezTo>
                    <a:cubicBezTo>
                      <a:pt x="911665" y="484127"/>
                      <a:pt x="926647" y="565063"/>
                      <a:pt x="826804" y="762703"/>
                    </a:cubicBezTo>
                    <a:cubicBezTo>
                      <a:pt x="726961" y="960343"/>
                      <a:pt x="764333" y="860887"/>
                      <a:pt x="739842" y="993790"/>
                    </a:cubicBezTo>
                    <a:cubicBezTo>
                      <a:pt x="715407" y="1126693"/>
                      <a:pt x="651830" y="1145434"/>
                      <a:pt x="620373" y="1209840"/>
                    </a:cubicBezTo>
                    <a:cubicBezTo>
                      <a:pt x="588917" y="1274301"/>
                      <a:pt x="562657" y="1635417"/>
                      <a:pt x="562657" y="1635417"/>
                    </a:cubicBezTo>
                    <a:lnTo>
                      <a:pt x="583001" y="2039377"/>
                    </a:lnTo>
                    <a:close/>
                  </a:path>
                </a:pathLst>
              </a:custGeom>
              <a:solidFill>
                <a:srgbClr val="BFBFBF"/>
              </a:solidFill>
              <a:ln w="5522" cap="flat">
                <a:noFill/>
                <a:prstDash val="solid"/>
                <a:miter/>
              </a:ln>
            </p:spPr>
            <p:txBody>
              <a:bodyPr rtlCol="0" anchor="ctr"/>
              <a:lstStyle/>
              <a:p>
                <a:endParaRPr lang="en-IN" dirty="0"/>
              </a:p>
            </p:txBody>
          </p:sp>
        </p:grpSp>
        <p:grpSp>
          <p:nvGrpSpPr>
            <p:cNvPr id="9" name="Graphic 2">
              <a:extLst>
                <a:ext uri="{FF2B5EF4-FFF2-40B4-BE49-F238E27FC236}">
                  <a16:creationId xmlns:a16="http://schemas.microsoft.com/office/drawing/2014/main" id="{972DE7F1-B38F-4C88-2C88-0EEB2D928A9E}"/>
                </a:ext>
              </a:extLst>
            </p:cNvPr>
            <p:cNvGrpSpPr/>
            <p:nvPr/>
          </p:nvGrpSpPr>
          <p:grpSpPr>
            <a:xfrm>
              <a:off x="3116731" y="3958905"/>
              <a:ext cx="2326511" cy="2128504"/>
              <a:chOff x="3116731" y="3958905"/>
              <a:chExt cx="2326511" cy="2128504"/>
            </a:xfrm>
          </p:grpSpPr>
          <p:sp>
            <p:nvSpPr>
              <p:cNvPr id="10" name="Freeform: Shape 9">
                <a:extLst>
                  <a:ext uri="{FF2B5EF4-FFF2-40B4-BE49-F238E27FC236}">
                    <a16:creationId xmlns:a16="http://schemas.microsoft.com/office/drawing/2014/main" id="{42A2155A-CE8E-7B04-3A08-42756A68C173}"/>
                  </a:ext>
                </a:extLst>
              </p:cNvPr>
              <p:cNvSpPr/>
              <p:nvPr/>
            </p:nvSpPr>
            <p:spPr>
              <a:xfrm>
                <a:off x="3116731" y="3958905"/>
                <a:ext cx="2326511" cy="2128504"/>
              </a:xfrm>
              <a:custGeom>
                <a:avLst/>
                <a:gdLst>
                  <a:gd name="connsiteX0" fmla="*/ 1656795 w 2348296"/>
                  <a:gd name="connsiteY0" fmla="*/ 0 h 2128504"/>
                  <a:gd name="connsiteX1" fmla="*/ 1295956 w 2348296"/>
                  <a:gd name="connsiteY1" fmla="*/ 51193 h 2128504"/>
                  <a:gd name="connsiteX2" fmla="*/ 1002564 w 2348296"/>
                  <a:gd name="connsiteY2" fmla="*/ 51193 h 2128504"/>
                  <a:gd name="connsiteX3" fmla="*/ 641725 w 2348296"/>
                  <a:gd name="connsiteY3" fmla="*/ 0 h 2128504"/>
                  <a:gd name="connsiteX4" fmla="*/ 400244 w 2348296"/>
                  <a:gd name="connsiteY4" fmla="*/ 1331737 h 2128504"/>
                  <a:gd name="connsiteX5" fmla="*/ 4521 w 2348296"/>
                  <a:gd name="connsiteY5" fmla="*/ 1958990 h 2128504"/>
                  <a:gd name="connsiteX6" fmla="*/ 37470 w 2348296"/>
                  <a:gd name="connsiteY6" fmla="*/ 2022953 h 2128504"/>
                  <a:gd name="connsiteX7" fmla="*/ 766003 w 2348296"/>
                  <a:gd name="connsiteY7" fmla="*/ 2096205 h 2128504"/>
                  <a:gd name="connsiteX8" fmla="*/ 1532516 w 2348296"/>
                  <a:gd name="connsiteY8" fmla="*/ 2096205 h 2128504"/>
                  <a:gd name="connsiteX9" fmla="*/ 2311192 w 2348296"/>
                  <a:gd name="connsiteY9" fmla="*/ 2022843 h 2128504"/>
                  <a:gd name="connsiteX10" fmla="*/ 2343810 w 2348296"/>
                  <a:gd name="connsiteY10" fmla="*/ 1959542 h 2128504"/>
                  <a:gd name="connsiteX11" fmla="*/ 1953504 w 2348296"/>
                  <a:gd name="connsiteY11" fmla="*/ 1371928 h 2128504"/>
                  <a:gd name="connsiteX12" fmla="*/ 1656795 w 2348296"/>
                  <a:gd name="connsiteY12" fmla="*/ 0 h 21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296" h="2128504">
                    <a:moveTo>
                      <a:pt x="1656795" y="0"/>
                    </a:moveTo>
                    <a:lnTo>
                      <a:pt x="1295956" y="51193"/>
                    </a:lnTo>
                    <a:cubicBezTo>
                      <a:pt x="1198435" y="61034"/>
                      <a:pt x="1100140" y="61034"/>
                      <a:pt x="1002564" y="51193"/>
                    </a:cubicBezTo>
                    <a:lnTo>
                      <a:pt x="641725" y="0"/>
                    </a:lnTo>
                    <a:cubicBezTo>
                      <a:pt x="641725" y="0"/>
                      <a:pt x="614525" y="703821"/>
                      <a:pt x="400244" y="1331737"/>
                    </a:cubicBezTo>
                    <a:cubicBezTo>
                      <a:pt x="320801" y="1564483"/>
                      <a:pt x="87558" y="1786780"/>
                      <a:pt x="4521" y="1958990"/>
                    </a:cubicBezTo>
                    <a:cubicBezTo>
                      <a:pt x="-8526" y="1985968"/>
                      <a:pt x="7949" y="2017922"/>
                      <a:pt x="37470" y="2022953"/>
                    </a:cubicBezTo>
                    <a:lnTo>
                      <a:pt x="766003" y="2096205"/>
                    </a:lnTo>
                    <a:cubicBezTo>
                      <a:pt x="1019702" y="2139271"/>
                      <a:pt x="1278818" y="2139271"/>
                      <a:pt x="1532516" y="2096205"/>
                    </a:cubicBezTo>
                    <a:lnTo>
                      <a:pt x="2311192" y="2022843"/>
                    </a:lnTo>
                    <a:cubicBezTo>
                      <a:pt x="2340437" y="2017867"/>
                      <a:pt x="2356746" y="1986245"/>
                      <a:pt x="2343810" y="1959542"/>
                    </a:cubicBezTo>
                    <a:cubicBezTo>
                      <a:pt x="2265472" y="1797228"/>
                      <a:pt x="2033832" y="1590245"/>
                      <a:pt x="1953504" y="1371928"/>
                    </a:cubicBezTo>
                    <a:cubicBezTo>
                      <a:pt x="1718990" y="734227"/>
                      <a:pt x="1656795" y="0"/>
                      <a:pt x="1656795" y="0"/>
                    </a:cubicBezTo>
                    <a:close/>
                  </a:path>
                </a:pathLst>
              </a:custGeom>
              <a:solidFill>
                <a:srgbClr val="FD7372"/>
              </a:solidFill>
              <a:ln w="5522" cap="flat">
                <a:noFill/>
                <a:prstDash val="solid"/>
                <a:miter/>
              </a:ln>
            </p:spPr>
            <p:txBody>
              <a:bodyPr rtlCol="0" anchor="ctr"/>
              <a:lstStyle/>
              <a:p>
                <a:endParaRPr lang="en-IN" dirty="0"/>
              </a:p>
            </p:txBody>
          </p:sp>
          <p:sp>
            <p:nvSpPr>
              <p:cNvPr id="12" name="Freeform: Shape 11">
                <a:extLst>
                  <a:ext uri="{FF2B5EF4-FFF2-40B4-BE49-F238E27FC236}">
                    <a16:creationId xmlns:a16="http://schemas.microsoft.com/office/drawing/2014/main" id="{43F3E23D-EB68-222F-7E52-6B58D480409F}"/>
                  </a:ext>
                </a:extLst>
              </p:cNvPr>
              <p:cNvSpPr/>
              <p:nvPr/>
            </p:nvSpPr>
            <p:spPr>
              <a:xfrm>
                <a:off x="3597081" y="4648463"/>
                <a:ext cx="1325301" cy="399953"/>
              </a:xfrm>
              <a:custGeom>
                <a:avLst/>
                <a:gdLst>
                  <a:gd name="connsiteX0" fmla="*/ 1115521 w 1132382"/>
                  <a:gd name="connsiteY0" fmla="*/ 55 h 138653"/>
                  <a:gd name="connsiteX1" fmla="*/ 714712 w 1132382"/>
                  <a:gd name="connsiteY1" fmla="*/ 37040 h 138653"/>
                  <a:gd name="connsiteX2" fmla="*/ 386103 w 1132382"/>
                  <a:gd name="connsiteY2" fmla="*/ 36653 h 138653"/>
                  <a:gd name="connsiteX3" fmla="*/ 14208 w 1132382"/>
                  <a:gd name="connsiteY3" fmla="*/ 553 h 138653"/>
                  <a:gd name="connsiteX4" fmla="*/ 0 w 1132382"/>
                  <a:gd name="connsiteY4" fmla="*/ 97742 h 138653"/>
                  <a:gd name="connsiteX5" fmla="*/ 389255 w 1132382"/>
                  <a:gd name="connsiteY5" fmla="*/ 131023 h 138653"/>
                  <a:gd name="connsiteX6" fmla="*/ 713219 w 1132382"/>
                  <a:gd name="connsiteY6" fmla="*/ 131355 h 138653"/>
                  <a:gd name="connsiteX7" fmla="*/ 1132383 w 1132382"/>
                  <a:gd name="connsiteY7" fmla="*/ 99622 h 138653"/>
                  <a:gd name="connsiteX8" fmla="*/ 1115521 w 1132382"/>
                  <a:gd name="connsiteY8" fmla="*/ 0 h 13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2382" h="138653">
                    <a:moveTo>
                      <a:pt x="1115521" y="55"/>
                    </a:moveTo>
                    <a:lnTo>
                      <a:pt x="714712" y="37040"/>
                    </a:lnTo>
                    <a:cubicBezTo>
                      <a:pt x="605415" y="47157"/>
                      <a:pt x="495400" y="46991"/>
                      <a:pt x="386103" y="36653"/>
                    </a:cubicBezTo>
                    <a:lnTo>
                      <a:pt x="14208" y="553"/>
                    </a:lnTo>
                    <a:cubicBezTo>
                      <a:pt x="11886" y="30683"/>
                      <a:pt x="2764" y="65290"/>
                      <a:pt x="0" y="97742"/>
                    </a:cubicBezTo>
                    <a:lnTo>
                      <a:pt x="389255" y="131023"/>
                    </a:lnTo>
                    <a:cubicBezTo>
                      <a:pt x="497003" y="141085"/>
                      <a:pt x="605470" y="141195"/>
                      <a:pt x="713219" y="131355"/>
                    </a:cubicBezTo>
                    <a:lnTo>
                      <a:pt x="1132383" y="99622"/>
                    </a:lnTo>
                    <a:cubicBezTo>
                      <a:pt x="1129563" y="67170"/>
                      <a:pt x="1117843" y="30130"/>
                      <a:pt x="1115521" y="0"/>
                    </a:cubicBezTo>
                    <a:close/>
                  </a:path>
                </a:pathLst>
              </a:custGeom>
              <a:solidFill>
                <a:schemeClr val="accent1">
                  <a:lumMod val="20000"/>
                  <a:lumOff val="80000"/>
                  <a:alpha val="52000"/>
                </a:schemeClr>
              </a:solidFill>
              <a:ln w="5522" cap="flat">
                <a:no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C79A2596-1000-EEB2-427D-AD1B50F8C4B7}"/>
                  </a:ext>
                </a:extLst>
              </p:cNvPr>
              <p:cNvSpPr/>
              <p:nvPr/>
            </p:nvSpPr>
            <p:spPr>
              <a:xfrm>
                <a:off x="3714458" y="4098252"/>
                <a:ext cx="1150052" cy="343137"/>
              </a:xfrm>
              <a:custGeom>
                <a:avLst/>
                <a:gdLst>
                  <a:gd name="connsiteX0" fmla="*/ 1068751 w 1083014"/>
                  <a:gd name="connsiteY0" fmla="*/ 3262 h 135911"/>
                  <a:gd name="connsiteX1" fmla="*/ 676953 w 1083014"/>
                  <a:gd name="connsiteY1" fmla="*/ 35271 h 135911"/>
                  <a:gd name="connsiteX2" fmla="*/ 372946 w 1083014"/>
                  <a:gd name="connsiteY2" fmla="*/ 34718 h 135911"/>
                  <a:gd name="connsiteX3" fmla="*/ 10172 w 1083014"/>
                  <a:gd name="connsiteY3" fmla="*/ 0 h 135911"/>
                  <a:gd name="connsiteX4" fmla="*/ 0 w 1083014"/>
                  <a:gd name="connsiteY4" fmla="*/ 96637 h 135911"/>
                  <a:gd name="connsiteX5" fmla="*/ 365925 w 1083014"/>
                  <a:gd name="connsiteY5" fmla="*/ 128149 h 135911"/>
                  <a:gd name="connsiteX6" fmla="*/ 684085 w 1083014"/>
                  <a:gd name="connsiteY6" fmla="*/ 128701 h 135911"/>
                  <a:gd name="connsiteX7" fmla="*/ 1083014 w 1083014"/>
                  <a:gd name="connsiteY7" fmla="*/ 101004 h 135911"/>
                  <a:gd name="connsiteX8" fmla="*/ 1068862 w 1083014"/>
                  <a:gd name="connsiteY8" fmla="*/ 3262 h 13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014" h="135911">
                    <a:moveTo>
                      <a:pt x="1068751" y="3262"/>
                    </a:moveTo>
                    <a:lnTo>
                      <a:pt x="676953" y="35271"/>
                    </a:lnTo>
                    <a:cubicBezTo>
                      <a:pt x="575839" y="44780"/>
                      <a:pt x="474005" y="44559"/>
                      <a:pt x="372946" y="34718"/>
                    </a:cubicBezTo>
                    <a:lnTo>
                      <a:pt x="10172" y="0"/>
                    </a:lnTo>
                    <a:cubicBezTo>
                      <a:pt x="8459" y="29079"/>
                      <a:pt x="2322" y="63190"/>
                      <a:pt x="0" y="96637"/>
                    </a:cubicBezTo>
                    <a:lnTo>
                      <a:pt x="365925" y="128149"/>
                    </a:lnTo>
                    <a:cubicBezTo>
                      <a:pt x="471739" y="138321"/>
                      <a:pt x="578216" y="138487"/>
                      <a:pt x="684085" y="128701"/>
                    </a:cubicBezTo>
                    <a:lnTo>
                      <a:pt x="1083014" y="101004"/>
                    </a:lnTo>
                    <a:cubicBezTo>
                      <a:pt x="1080692" y="67557"/>
                      <a:pt x="1070575" y="32397"/>
                      <a:pt x="1068862" y="3262"/>
                    </a:cubicBezTo>
                    <a:close/>
                  </a:path>
                </a:pathLst>
              </a:custGeom>
              <a:solidFill>
                <a:schemeClr val="accent1">
                  <a:lumMod val="20000"/>
                  <a:lumOff val="80000"/>
                  <a:alpha val="52000"/>
                </a:schemeClr>
              </a:solidFill>
              <a:ln w="5522" cap="flat">
                <a:noFill/>
                <a:prstDash val="solid"/>
                <a:miter/>
              </a:ln>
            </p:spPr>
            <p:txBody>
              <a:bodyPr rtlCol="0" anchor="ctr"/>
              <a:lstStyle/>
              <a:p>
                <a:endParaRPr lang="en-IN" dirty="0"/>
              </a:p>
            </p:txBody>
          </p:sp>
        </p:grpSp>
      </p:grpSp>
      <p:cxnSp>
        <p:nvCxnSpPr>
          <p:cNvPr id="57" name="Straight Connector 56">
            <a:extLst>
              <a:ext uri="{FF2B5EF4-FFF2-40B4-BE49-F238E27FC236}">
                <a16:creationId xmlns:a16="http://schemas.microsoft.com/office/drawing/2014/main" id="{44E0B935-DD1B-95A9-DC99-D0FAA03BB127}"/>
              </a:ext>
            </a:extLst>
          </p:cNvPr>
          <p:cNvCxnSpPr>
            <a:cxnSpLocks/>
          </p:cNvCxnSpPr>
          <p:nvPr/>
        </p:nvCxnSpPr>
        <p:spPr>
          <a:xfrm>
            <a:off x="2499024" y="4973330"/>
            <a:ext cx="946038" cy="0"/>
          </a:xfrm>
          <a:prstGeom prst="line">
            <a:avLst/>
          </a:prstGeom>
          <a:ln w="38100">
            <a:solidFill>
              <a:srgbClr val="FEABAA"/>
            </a:solidFill>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BA44FF30-3B00-9074-9EC7-EC68D3BF5727}"/>
              </a:ext>
            </a:extLst>
          </p:cNvPr>
          <p:cNvSpPr/>
          <p:nvPr/>
        </p:nvSpPr>
        <p:spPr>
          <a:xfrm>
            <a:off x="827590" y="4545688"/>
            <a:ext cx="1741989" cy="912768"/>
          </a:xfrm>
          <a:custGeom>
            <a:avLst/>
            <a:gdLst>
              <a:gd name="connsiteX0" fmla="*/ 1115521 w 1132382"/>
              <a:gd name="connsiteY0" fmla="*/ 55 h 138653"/>
              <a:gd name="connsiteX1" fmla="*/ 714712 w 1132382"/>
              <a:gd name="connsiteY1" fmla="*/ 37040 h 138653"/>
              <a:gd name="connsiteX2" fmla="*/ 386103 w 1132382"/>
              <a:gd name="connsiteY2" fmla="*/ 36653 h 138653"/>
              <a:gd name="connsiteX3" fmla="*/ 14208 w 1132382"/>
              <a:gd name="connsiteY3" fmla="*/ 553 h 138653"/>
              <a:gd name="connsiteX4" fmla="*/ 0 w 1132382"/>
              <a:gd name="connsiteY4" fmla="*/ 97742 h 138653"/>
              <a:gd name="connsiteX5" fmla="*/ 389255 w 1132382"/>
              <a:gd name="connsiteY5" fmla="*/ 131023 h 138653"/>
              <a:gd name="connsiteX6" fmla="*/ 713219 w 1132382"/>
              <a:gd name="connsiteY6" fmla="*/ 131355 h 138653"/>
              <a:gd name="connsiteX7" fmla="*/ 1132383 w 1132382"/>
              <a:gd name="connsiteY7" fmla="*/ 99622 h 138653"/>
              <a:gd name="connsiteX8" fmla="*/ 1115521 w 1132382"/>
              <a:gd name="connsiteY8" fmla="*/ 0 h 13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2382" h="138653">
                <a:moveTo>
                  <a:pt x="1115521" y="55"/>
                </a:moveTo>
                <a:lnTo>
                  <a:pt x="714712" y="37040"/>
                </a:lnTo>
                <a:cubicBezTo>
                  <a:pt x="605415" y="47157"/>
                  <a:pt x="495400" y="46991"/>
                  <a:pt x="386103" y="36653"/>
                </a:cubicBezTo>
                <a:lnTo>
                  <a:pt x="14208" y="553"/>
                </a:lnTo>
                <a:cubicBezTo>
                  <a:pt x="11886" y="30683"/>
                  <a:pt x="2764" y="65290"/>
                  <a:pt x="0" y="97742"/>
                </a:cubicBezTo>
                <a:lnTo>
                  <a:pt x="389255" y="131023"/>
                </a:lnTo>
                <a:cubicBezTo>
                  <a:pt x="497003" y="141085"/>
                  <a:pt x="605470" y="141195"/>
                  <a:pt x="713219" y="131355"/>
                </a:cubicBezTo>
                <a:lnTo>
                  <a:pt x="1132383" y="99622"/>
                </a:lnTo>
                <a:cubicBezTo>
                  <a:pt x="1129563" y="67170"/>
                  <a:pt x="1117843" y="30130"/>
                  <a:pt x="1115521" y="0"/>
                </a:cubicBezTo>
                <a:close/>
              </a:path>
            </a:pathLst>
          </a:custGeom>
          <a:solidFill>
            <a:schemeClr val="accent1">
              <a:lumMod val="20000"/>
              <a:lumOff val="80000"/>
              <a:alpha val="52000"/>
            </a:schemeClr>
          </a:solidFill>
          <a:ln w="5522" cap="flat">
            <a:noFill/>
            <a:prstDash val="solid"/>
            <a:miter/>
          </a:ln>
        </p:spPr>
        <p:txBody>
          <a:bodyPr rtlCol="0" anchor="ctr"/>
          <a:lstStyle/>
          <a:p>
            <a:endParaRPr lang="en-IN"/>
          </a:p>
        </p:txBody>
      </p:sp>
      <mc:AlternateContent xmlns:mc="http://schemas.openxmlformats.org/markup-compatibility/2006">
        <mc:Choice xmlns:p14="http://schemas.microsoft.com/office/powerpoint/2010/main" Requires="p14">
          <p:contentPart p14:bwMode="auto" r:id="rId2">
            <p14:nvContentPartPr>
              <p14:cNvPr id="59" name="Ink 58">
                <a:extLst>
                  <a:ext uri="{FF2B5EF4-FFF2-40B4-BE49-F238E27FC236}">
                    <a16:creationId xmlns:a16="http://schemas.microsoft.com/office/drawing/2014/main" id="{F3FFCFA7-BC67-5EC6-9984-725D9497B5E3}"/>
                  </a:ext>
                </a:extLst>
              </p14:cNvPr>
              <p14:cNvContentPartPr/>
              <p14:nvPr/>
            </p14:nvContentPartPr>
            <p14:xfrm>
              <a:off x="2499024" y="4266984"/>
              <a:ext cx="84960" cy="611640"/>
            </p14:xfrm>
          </p:contentPart>
        </mc:Choice>
        <mc:Fallback>
          <p:pic>
            <p:nvPicPr>
              <p:cNvPr id="59" name="Ink 58">
                <a:extLst>
                  <a:ext uri="{FF2B5EF4-FFF2-40B4-BE49-F238E27FC236}">
                    <a16:creationId xmlns:a16="http://schemas.microsoft.com/office/drawing/2014/main" id="{F3FFCFA7-BC67-5EC6-9984-725D9497B5E3}"/>
                  </a:ext>
                </a:extLst>
              </p:cNvPr>
              <p:cNvPicPr/>
              <p:nvPr/>
            </p:nvPicPr>
            <p:blipFill>
              <a:blip r:embed="rId3"/>
              <a:stretch>
                <a:fillRect/>
              </a:stretch>
            </p:blipFill>
            <p:spPr>
              <a:xfrm>
                <a:off x="2463024" y="4231344"/>
                <a:ext cx="156600" cy="683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4" name="Ink 63">
                <a:extLst>
                  <a:ext uri="{FF2B5EF4-FFF2-40B4-BE49-F238E27FC236}">
                    <a16:creationId xmlns:a16="http://schemas.microsoft.com/office/drawing/2014/main" id="{FA5EB88C-4343-01FC-9D08-B51E1349AD7D}"/>
                  </a:ext>
                </a:extLst>
              </p14:cNvPr>
              <p14:cNvContentPartPr/>
              <p14:nvPr/>
            </p14:nvContentPartPr>
            <p14:xfrm>
              <a:off x="2564700" y="5027600"/>
              <a:ext cx="5760" cy="42480"/>
            </p14:xfrm>
          </p:contentPart>
        </mc:Choice>
        <mc:Fallback>
          <p:pic>
            <p:nvPicPr>
              <p:cNvPr id="64" name="Ink 63">
                <a:extLst>
                  <a:ext uri="{FF2B5EF4-FFF2-40B4-BE49-F238E27FC236}">
                    <a16:creationId xmlns:a16="http://schemas.microsoft.com/office/drawing/2014/main" id="{FA5EB88C-4343-01FC-9D08-B51E1349AD7D}"/>
                  </a:ext>
                </a:extLst>
              </p:cNvPr>
              <p:cNvPicPr/>
              <p:nvPr/>
            </p:nvPicPr>
            <p:blipFill>
              <a:blip r:embed="rId5"/>
              <a:stretch>
                <a:fillRect/>
              </a:stretch>
            </p:blipFill>
            <p:spPr>
              <a:xfrm>
                <a:off x="2556060" y="5018960"/>
                <a:ext cx="234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5" name="Ink 64">
                <a:extLst>
                  <a:ext uri="{FF2B5EF4-FFF2-40B4-BE49-F238E27FC236}">
                    <a16:creationId xmlns:a16="http://schemas.microsoft.com/office/drawing/2014/main" id="{3F0B1652-2714-8471-00DA-67C33DA35FF1}"/>
                  </a:ext>
                </a:extLst>
              </p14:cNvPr>
              <p14:cNvContentPartPr/>
              <p14:nvPr/>
            </p14:nvContentPartPr>
            <p14:xfrm>
              <a:off x="2491260" y="4691000"/>
              <a:ext cx="66600" cy="259200"/>
            </p14:xfrm>
          </p:contentPart>
        </mc:Choice>
        <mc:Fallback>
          <p:pic>
            <p:nvPicPr>
              <p:cNvPr id="65" name="Ink 64">
                <a:extLst>
                  <a:ext uri="{FF2B5EF4-FFF2-40B4-BE49-F238E27FC236}">
                    <a16:creationId xmlns:a16="http://schemas.microsoft.com/office/drawing/2014/main" id="{3F0B1652-2714-8471-00DA-67C33DA35FF1}"/>
                  </a:ext>
                </a:extLst>
              </p:cNvPr>
              <p:cNvPicPr/>
              <p:nvPr/>
            </p:nvPicPr>
            <p:blipFill>
              <a:blip r:embed="rId7"/>
              <a:stretch>
                <a:fillRect/>
              </a:stretch>
            </p:blipFill>
            <p:spPr>
              <a:xfrm>
                <a:off x="2482620" y="4682360"/>
                <a:ext cx="842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6" name="Ink 65">
                <a:extLst>
                  <a:ext uri="{FF2B5EF4-FFF2-40B4-BE49-F238E27FC236}">
                    <a16:creationId xmlns:a16="http://schemas.microsoft.com/office/drawing/2014/main" id="{53908AAA-2ACA-1B60-F886-34204BDF4C3E}"/>
                  </a:ext>
                </a:extLst>
              </p14:cNvPr>
              <p14:cNvContentPartPr/>
              <p14:nvPr/>
            </p14:nvContentPartPr>
            <p14:xfrm>
              <a:off x="806460" y="4470320"/>
              <a:ext cx="135720" cy="636480"/>
            </p14:xfrm>
          </p:contentPart>
        </mc:Choice>
        <mc:Fallback>
          <p:pic>
            <p:nvPicPr>
              <p:cNvPr id="66" name="Ink 65">
                <a:extLst>
                  <a:ext uri="{FF2B5EF4-FFF2-40B4-BE49-F238E27FC236}">
                    <a16:creationId xmlns:a16="http://schemas.microsoft.com/office/drawing/2014/main" id="{53908AAA-2ACA-1B60-F886-34204BDF4C3E}"/>
                  </a:ext>
                </a:extLst>
              </p:cNvPr>
              <p:cNvPicPr/>
              <p:nvPr/>
            </p:nvPicPr>
            <p:blipFill>
              <a:blip r:embed="rId9"/>
              <a:stretch>
                <a:fillRect/>
              </a:stretch>
            </p:blipFill>
            <p:spPr>
              <a:xfrm>
                <a:off x="797820" y="4461320"/>
                <a:ext cx="153360" cy="654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0" name="Ink 69">
                <a:extLst>
                  <a:ext uri="{FF2B5EF4-FFF2-40B4-BE49-F238E27FC236}">
                    <a16:creationId xmlns:a16="http://schemas.microsoft.com/office/drawing/2014/main" id="{804D1D34-9325-8C1F-F142-0C8791B7F0DC}"/>
                  </a:ext>
                </a:extLst>
              </p14:cNvPr>
              <p14:cNvContentPartPr/>
              <p14:nvPr/>
            </p14:nvContentPartPr>
            <p14:xfrm>
              <a:off x="850380" y="4556720"/>
              <a:ext cx="360" cy="360"/>
            </p14:xfrm>
          </p:contentPart>
        </mc:Choice>
        <mc:Fallback>
          <p:pic>
            <p:nvPicPr>
              <p:cNvPr id="70" name="Ink 69">
                <a:extLst>
                  <a:ext uri="{FF2B5EF4-FFF2-40B4-BE49-F238E27FC236}">
                    <a16:creationId xmlns:a16="http://schemas.microsoft.com/office/drawing/2014/main" id="{804D1D34-9325-8C1F-F142-0C8791B7F0DC}"/>
                  </a:ext>
                </a:extLst>
              </p:cNvPr>
              <p:cNvPicPr/>
              <p:nvPr/>
            </p:nvPicPr>
            <p:blipFill>
              <a:blip r:embed="rId11"/>
              <a:stretch>
                <a:fillRect/>
              </a:stretch>
            </p:blipFill>
            <p:spPr>
              <a:xfrm>
                <a:off x="787740" y="449372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4" name="Ink 73">
                <a:extLst>
                  <a:ext uri="{FF2B5EF4-FFF2-40B4-BE49-F238E27FC236}">
                    <a16:creationId xmlns:a16="http://schemas.microsoft.com/office/drawing/2014/main" id="{43F628EB-413A-2FD0-137C-366B004569E6}"/>
                  </a:ext>
                </a:extLst>
              </p14:cNvPr>
              <p14:cNvContentPartPr/>
              <p14:nvPr/>
            </p14:nvContentPartPr>
            <p14:xfrm>
              <a:off x="840660" y="4653200"/>
              <a:ext cx="360" cy="360"/>
            </p14:xfrm>
          </p:contentPart>
        </mc:Choice>
        <mc:Fallback>
          <p:pic>
            <p:nvPicPr>
              <p:cNvPr id="74" name="Ink 73">
                <a:extLst>
                  <a:ext uri="{FF2B5EF4-FFF2-40B4-BE49-F238E27FC236}">
                    <a16:creationId xmlns:a16="http://schemas.microsoft.com/office/drawing/2014/main" id="{43F628EB-413A-2FD0-137C-366B004569E6}"/>
                  </a:ext>
                </a:extLst>
              </p:cNvPr>
              <p:cNvPicPr/>
              <p:nvPr/>
            </p:nvPicPr>
            <p:blipFill>
              <a:blip r:embed="rId13"/>
              <a:stretch>
                <a:fillRect/>
              </a:stretch>
            </p:blipFill>
            <p:spPr>
              <a:xfrm>
                <a:off x="777660" y="459020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6" name="Ink 75">
                <a:extLst>
                  <a:ext uri="{FF2B5EF4-FFF2-40B4-BE49-F238E27FC236}">
                    <a16:creationId xmlns:a16="http://schemas.microsoft.com/office/drawing/2014/main" id="{624EDB1D-69B0-F3AB-7061-1BA3F223808F}"/>
                  </a:ext>
                </a:extLst>
              </p14:cNvPr>
              <p14:cNvContentPartPr/>
              <p14:nvPr/>
            </p14:nvContentPartPr>
            <p14:xfrm>
              <a:off x="711060" y="4643120"/>
              <a:ext cx="114480" cy="439560"/>
            </p14:xfrm>
          </p:contentPart>
        </mc:Choice>
        <mc:Fallback>
          <p:pic>
            <p:nvPicPr>
              <p:cNvPr id="76" name="Ink 75">
                <a:extLst>
                  <a:ext uri="{FF2B5EF4-FFF2-40B4-BE49-F238E27FC236}">
                    <a16:creationId xmlns:a16="http://schemas.microsoft.com/office/drawing/2014/main" id="{624EDB1D-69B0-F3AB-7061-1BA3F223808F}"/>
                  </a:ext>
                </a:extLst>
              </p:cNvPr>
              <p:cNvPicPr/>
              <p:nvPr/>
            </p:nvPicPr>
            <p:blipFill>
              <a:blip r:embed="rId15"/>
              <a:stretch>
                <a:fillRect/>
              </a:stretch>
            </p:blipFill>
            <p:spPr>
              <a:xfrm>
                <a:off x="648420" y="4580120"/>
                <a:ext cx="24012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7" name="Ink 76">
                <a:extLst>
                  <a:ext uri="{FF2B5EF4-FFF2-40B4-BE49-F238E27FC236}">
                    <a16:creationId xmlns:a16="http://schemas.microsoft.com/office/drawing/2014/main" id="{68D40FE5-AC32-1399-301C-A90F7FE3CA97}"/>
                  </a:ext>
                </a:extLst>
              </p14:cNvPr>
              <p14:cNvContentPartPr/>
              <p14:nvPr/>
            </p14:nvContentPartPr>
            <p14:xfrm>
              <a:off x="906105" y="2998290"/>
              <a:ext cx="83160" cy="952920"/>
            </p14:xfrm>
          </p:contentPart>
        </mc:Choice>
        <mc:Fallback>
          <p:pic>
            <p:nvPicPr>
              <p:cNvPr id="77" name="Ink 76">
                <a:extLst>
                  <a:ext uri="{FF2B5EF4-FFF2-40B4-BE49-F238E27FC236}">
                    <a16:creationId xmlns:a16="http://schemas.microsoft.com/office/drawing/2014/main" id="{68D40FE5-AC32-1399-301C-A90F7FE3CA97}"/>
                  </a:ext>
                </a:extLst>
              </p:cNvPr>
              <p:cNvPicPr/>
              <p:nvPr/>
            </p:nvPicPr>
            <p:blipFill>
              <a:blip r:embed="rId17"/>
              <a:stretch>
                <a:fillRect/>
              </a:stretch>
            </p:blipFill>
            <p:spPr>
              <a:xfrm>
                <a:off x="843105" y="2935650"/>
                <a:ext cx="208800" cy="1078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1" name="Ink 80">
                <a:extLst>
                  <a:ext uri="{FF2B5EF4-FFF2-40B4-BE49-F238E27FC236}">
                    <a16:creationId xmlns:a16="http://schemas.microsoft.com/office/drawing/2014/main" id="{6E3EC320-BA54-4F7D-B017-38E249546A61}"/>
                  </a:ext>
                </a:extLst>
              </p14:cNvPr>
              <p14:cNvContentPartPr/>
              <p14:nvPr/>
            </p14:nvContentPartPr>
            <p14:xfrm>
              <a:off x="2341065" y="3068490"/>
              <a:ext cx="63360" cy="262440"/>
            </p14:xfrm>
          </p:contentPart>
        </mc:Choice>
        <mc:Fallback>
          <p:pic>
            <p:nvPicPr>
              <p:cNvPr id="81" name="Ink 80">
                <a:extLst>
                  <a:ext uri="{FF2B5EF4-FFF2-40B4-BE49-F238E27FC236}">
                    <a16:creationId xmlns:a16="http://schemas.microsoft.com/office/drawing/2014/main" id="{6E3EC320-BA54-4F7D-B017-38E249546A61}"/>
                  </a:ext>
                </a:extLst>
              </p:cNvPr>
              <p:cNvPicPr/>
              <p:nvPr/>
            </p:nvPicPr>
            <p:blipFill>
              <a:blip r:embed="rId19"/>
              <a:stretch>
                <a:fillRect/>
              </a:stretch>
            </p:blipFill>
            <p:spPr>
              <a:xfrm>
                <a:off x="2305065" y="3032490"/>
                <a:ext cx="13500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6" name="Ink 85">
                <a:extLst>
                  <a:ext uri="{FF2B5EF4-FFF2-40B4-BE49-F238E27FC236}">
                    <a16:creationId xmlns:a16="http://schemas.microsoft.com/office/drawing/2014/main" id="{6952AFF1-D1A7-86D9-DDC3-298930B2ED09}"/>
                  </a:ext>
                </a:extLst>
              </p14:cNvPr>
              <p14:cNvContentPartPr/>
              <p14:nvPr/>
            </p14:nvContentPartPr>
            <p14:xfrm>
              <a:off x="2404943" y="3613740"/>
              <a:ext cx="6120" cy="129600"/>
            </p14:xfrm>
          </p:contentPart>
        </mc:Choice>
        <mc:Fallback>
          <p:pic>
            <p:nvPicPr>
              <p:cNvPr id="86" name="Ink 85">
                <a:extLst>
                  <a:ext uri="{FF2B5EF4-FFF2-40B4-BE49-F238E27FC236}">
                    <a16:creationId xmlns:a16="http://schemas.microsoft.com/office/drawing/2014/main" id="{6952AFF1-D1A7-86D9-DDC3-298930B2ED09}"/>
                  </a:ext>
                </a:extLst>
              </p:cNvPr>
              <p:cNvPicPr/>
              <p:nvPr/>
            </p:nvPicPr>
            <p:blipFill>
              <a:blip r:embed="rId21"/>
              <a:stretch>
                <a:fillRect/>
              </a:stretch>
            </p:blipFill>
            <p:spPr>
              <a:xfrm>
                <a:off x="2368943" y="3577740"/>
                <a:ext cx="777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7" name="Ink 86">
                <a:extLst>
                  <a:ext uri="{FF2B5EF4-FFF2-40B4-BE49-F238E27FC236}">
                    <a16:creationId xmlns:a16="http://schemas.microsoft.com/office/drawing/2014/main" id="{D91A3D35-D266-2C58-4172-0F64E82FE344}"/>
                  </a:ext>
                </a:extLst>
              </p14:cNvPr>
              <p14:cNvContentPartPr/>
              <p14:nvPr/>
            </p14:nvContentPartPr>
            <p14:xfrm>
              <a:off x="2389823" y="3688980"/>
              <a:ext cx="102960" cy="281160"/>
            </p14:xfrm>
          </p:contentPart>
        </mc:Choice>
        <mc:Fallback>
          <p:pic>
            <p:nvPicPr>
              <p:cNvPr id="87" name="Ink 86">
                <a:extLst>
                  <a:ext uri="{FF2B5EF4-FFF2-40B4-BE49-F238E27FC236}">
                    <a16:creationId xmlns:a16="http://schemas.microsoft.com/office/drawing/2014/main" id="{D91A3D35-D266-2C58-4172-0F64E82FE344}"/>
                  </a:ext>
                </a:extLst>
              </p:cNvPr>
              <p:cNvPicPr/>
              <p:nvPr/>
            </p:nvPicPr>
            <p:blipFill>
              <a:blip r:embed="rId23"/>
              <a:stretch>
                <a:fillRect/>
              </a:stretch>
            </p:blipFill>
            <p:spPr>
              <a:xfrm>
                <a:off x="2353823" y="3652980"/>
                <a:ext cx="17460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8" name="Ink 87">
                <a:extLst>
                  <a:ext uri="{FF2B5EF4-FFF2-40B4-BE49-F238E27FC236}">
                    <a16:creationId xmlns:a16="http://schemas.microsoft.com/office/drawing/2014/main" id="{108D8A09-1457-91AF-1902-0135C0F88D27}"/>
                  </a:ext>
                </a:extLst>
              </p14:cNvPr>
              <p14:cNvContentPartPr/>
              <p14:nvPr/>
            </p14:nvContentPartPr>
            <p14:xfrm>
              <a:off x="2389463" y="3664140"/>
              <a:ext cx="360" cy="41040"/>
            </p14:xfrm>
          </p:contentPart>
        </mc:Choice>
        <mc:Fallback>
          <p:pic>
            <p:nvPicPr>
              <p:cNvPr id="88" name="Ink 87">
                <a:extLst>
                  <a:ext uri="{FF2B5EF4-FFF2-40B4-BE49-F238E27FC236}">
                    <a16:creationId xmlns:a16="http://schemas.microsoft.com/office/drawing/2014/main" id="{108D8A09-1457-91AF-1902-0135C0F88D27}"/>
                  </a:ext>
                </a:extLst>
              </p:cNvPr>
              <p:cNvPicPr/>
              <p:nvPr/>
            </p:nvPicPr>
            <p:blipFill>
              <a:blip r:embed="rId25"/>
              <a:stretch>
                <a:fillRect/>
              </a:stretch>
            </p:blipFill>
            <p:spPr>
              <a:xfrm>
                <a:off x="2353823" y="3628500"/>
                <a:ext cx="720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3" name="Ink 92">
                <a:extLst>
                  <a:ext uri="{FF2B5EF4-FFF2-40B4-BE49-F238E27FC236}">
                    <a16:creationId xmlns:a16="http://schemas.microsoft.com/office/drawing/2014/main" id="{69C83956-B667-A84C-22EB-3B0BA710F40A}"/>
                  </a:ext>
                </a:extLst>
              </p14:cNvPr>
              <p14:cNvContentPartPr/>
              <p14:nvPr/>
            </p14:nvContentPartPr>
            <p14:xfrm>
              <a:off x="2786020" y="3947000"/>
              <a:ext cx="360" cy="360"/>
            </p14:xfrm>
          </p:contentPart>
        </mc:Choice>
        <mc:Fallback>
          <p:pic>
            <p:nvPicPr>
              <p:cNvPr id="93" name="Ink 92">
                <a:extLst>
                  <a:ext uri="{FF2B5EF4-FFF2-40B4-BE49-F238E27FC236}">
                    <a16:creationId xmlns:a16="http://schemas.microsoft.com/office/drawing/2014/main" id="{69C83956-B667-A84C-22EB-3B0BA710F40A}"/>
                  </a:ext>
                </a:extLst>
              </p:cNvPr>
              <p:cNvPicPr/>
              <p:nvPr/>
            </p:nvPicPr>
            <p:blipFill>
              <a:blip r:embed="rId27"/>
              <a:stretch>
                <a:fillRect/>
              </a:stretch>
            </p:blipFill>
            <p:spPr>
              <a:xfrm>
                <a:off x="2750380" y="39110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4" name="Ink 93">
                <a:extLst>
                  <a:ext uri="{FF2B5EF4-FFF2-40B4-BE49-F238E27FC236}">
                    <a16:creationId xmlns:a16="http://schemas.microsoft.com/office/drawing/2014/main" id="{173E26B2-BAF5-55BF-95E2-B0BEB5F40B3F}"/>
                  </a:ext>
                </a:extLst>
              </p14:cNvPr>
              <p14:cNvContentPartPr/>
              <p14:nvPr/>
            </p14:nvContentPartPr>
            <p14:xfrm>
              <a:off x="2260733" y="1768770"/>
              <a:ext cx="74880" cy="869760"/>
            </p14:xfrm>
          </p:contentPart>
        </mc:Choice>
        <mc:Fallback>
          <p:pic>
            <p:nvPicPr>
              <p:cNvPr id="94" name="Ink 93">
                <a:extLst>
                  <a:ext uri="{FF2B5EF4-FFF2-40B4-BE49-F238E27FC236}">
                    <a16:creationId xmlns:a16="http://schemas.microsoft.com/office/drawing/2014/main" id="{173E26B2-BAF5-55BF-95E2-B0BEB5F40B3F}"/>
                  </a:ext>
                </a:extLst>
              </p:cNvPr>
              <p:cNvPicPr/>
              <p:nvPr/>
            </p:nvPicPr>
            <p:blipFill>
              <a:blip r:embed="rId29"/>
              <a:stretch>
                <a:fillRect/>
              </a:stretch>
            </p:blipFill>
            <p:spPr>
              <a:xfrm>
                <a:off x="2225093" y="1732770"/>
                <a:ext cx="146520" cy="941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5" name="Ink 94">
                <a:extLst>
                  <a:ext uri="{FF2B5EF4-FFF2-40B4-BE49-F238E27FC236}">
                    <a16:creationId xmlns:a16="http://schemas.microsoft.com/office/drawing/2014/main" id="{A533067E-4EE2-C560-31B1-FD42568D8CA9}"/>
                  </a:ext>
                </a:extLst>
              </p14:cNvPr>
              <p14:cNvContentPartPr/>
              <p14:nvPr/>
            </p14:nvContentPartPr>
            <p14:xfrm>
              <a:off x="2252453" y="1763010"/>
              <a:ext cx="64440" cy="826200"/>
            </p14:xfrm>
          </p:contentPart>
        </mc:Choice>
        <mc:Fallback>
          <p:pic>
            <p:nvPicPr>
              <p:cNvPr id="95" name="Ink 94">
                <a:extLst>
                  <a:ext uri="{FF2B5EF4-FFF2-40B4-BE49-F238E27FC236}">
                    <a16:creationId xmlns:a16="http://schemas.microsoft.com/office/drawing/2014/main" id="{A533067E-4EE2-C560-31B1-FD42568D8CA9}"/>
                  </a:ext>
                </a:extLst>
              </p:cNvPr>
              <p:cNvPicPr/>
              <p:nvPr/>
            </p:nvPicPr>
            <p:blipFill>
              <a:blip r:embed="rId31"/>
              <a:stretch>
                <a:fillRect/>
              </a:stretch>
            </p:blipFill>
            <p:spPr>
              <a:xfrm>
                <a:off x="2216453" y="1727010"/>
                <a:ext cx="136080" cy="897840"/>
              </a:xfrm>
              <a:prstGeom prst="rect">
                <a:avLst/>
              </a:prstGeom>
            </p:spPr>
          </p:pic>
        </mc:Fallback>
      </mc:AlternateContent>
      <p:cxnSp>
        <p:nvCxnSpPr>
          <p:cNvPr id="51" name="Straight Connector 50">
            <a:extLst>
              <a:ext uri="{FF2B5EF4-FFF2-40B4-BE49-F238E27FC236}">
                <a16:creationId xmlns:a16="http://schemas.microsoft.com/office/drawing/2014/main" id="{BCF919E3-F48A-FAFB-24D6-6BF5117B125E}"/>
              </a:ext>
            </a:extLst>
          </p:cNvPr>
          <p:cNvCxnSpPr>
            <a:cxnSpLocks/>
            <a:endCxn id="46" idx="6"/>
          </p:cNvCxnSpPr>
          <p:nvPr/>
        </p:nvCxnSpPr>
        <p:spPr>
          <a:xfrm>
            <a:off x="2188126" y="2011634"/>
            <a:ext cx="1319802" cy="0"/>
          </a:xfrm>
          <a:prstGeom prst="line">
            <a:avLst/>
          </a:prstGeom>
          <a:ln w="38100">
            <a:solidFill>
              <a:srgbClr val="FD7372"/>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9B8D384-97AA-CA79-0217-02F8E8AC347B}"/>
              </a:ext>
            </a:extLst>
          </p:cNvPr>
          <p:cNvSpPr txBox="1"/>
          <p:nvPr/>
        </p:nvSpPr>
        <p:spPr>
          <a:xfrm>
            <a:off x="5942813" y="352977"/>
            <a:ext cx="2467342" cy="584775"/>
          </a:xfrm>
          <a:prstGeom prst="rect">
            <a:avLst/>
          </a:prstGeom>
          <a:noFill/>
        </p:spPr>
        <p:txBody>
          <a:bodyPr wrap="none" rtlCol="0">
            <a:spAutoFit/>
          </a:bodyPr>
          <a:lstStyle/>
          <a:p>
            <a:pPr algn="ctr"/>
            <a:r>
              <a:rPr lang="mk-MK" sz="3200" dirty="0">
                <a:latin typeface="Roboto Medium" panose="02000000000000000000" pitchFamily="2" charset="0"/>
                <a:ea typeface="Roboto Medium" panose="02000000000000000000" pitchFamily="2" charset="0"/>
              </a:rPr>
              <a:t>ПОДАТОЦИ</a:t>
            </a:r>
            <a:endParaRPr lang="en-IN" sz="3200" dirty="0">
              <a:latin typeface="Roboto Medium" panose="02000000000000000000" pitchFamily="2" charset="0"/>
              <a:ea typeface="Roboto Medium" panose="02000000000000000000" pitchFamily="2" charset="0"/>
            </a:endParaRPr>
          </a:p>
        </p:txBody>
      </p:sp>
      <p:sp>
        <p:nvSpPr>
          <p:cNvPr id="100" name="TextBox 99">
            <a:extLst>
              <a:ext uri="{FF2B5EF4-FFF2-40B4-BE49-F238E27FC236}">
                <a16:creationId xmlns:a16="http://schemas.microsoft.com/office/drawing/2014/main" id="{53BB9B44-90DE-3C34-7A7C-2B5221C57779}"/>
              </a:ext>
            </a:extLst>
          </p:cNvPr>
          <p:cNvSpPr txBox="1"/>
          <p:nvPr/>
        </p:nvSpPr>
        <p:spPr>
          <a:xfrm>
            <a:off x="5942813" y="1485830"/>
            <a:ext cx="4282204" cy="984885"/>
          </a:xfrm>
          <a:prstGeom prst="rect">
            <a:avLst/>
          </a:prstGeom>
          <a:noFill/>
        </p:spPr>
        <p:txBody>
          <a:bodyPr wrap="square" numCol="1" rtlCol="0">
            <a:spAutoFit/>
          </a:bodyPr>
          <a:lstStyle/>
          <a:p>
            <a:pPr>
              <a:spcAft>
                <a:spcPts val="600"/>
              </a:spcAft>
            </a:pPr>
            <a:r>
              <a:rPr lang="en-US" sz="1600" dirty="0">
                <a:latin typeface="Open Sans" panose="020B0606030504020204" pitchFamily="34" charset="0"/>
                <a:ea typeface="Open Sans" panose="020B0606030504020204" pitchFamily="34" charset="0"/>
                <a:cs typeface="Open Sans" panose="020B0606030504020204" pitchFamily="34" charset="0"/>
              </a:rPr>
              <a:t>-</a:t>
            </a:r>
            <a:r>
              <a:rPr lang="en-US" sz="1600" dirty="0" err="1">
                <a:latin typeface="Open Sans" panose="020B0606030504020204" pitchFamily="34" charset="0"/>
                <a:ea typeface="Open Sans" panose="020B0606030504020204" pitchFamily="34" charset="0"/>
                <a:cs typeface="Open Sans" panose="020B0606030504020204" pitchFamily="34" charset="0"/>
              </a:rPr>
              <a:t>Tweepy</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a:spcAft>
                <a:spcPts val="600"/>
              </a:spcAft>
            </a:pPr>
            <a:r>
              <a:rPr lang="en-US" sz="1600" dirty="0">
                <a:latin typeface="Open Sans" panose="020B0606030504020204" pitchFamily="34" charset="0"/>
                <a:ea typeface="Open Sans" panose="020B0606030504020204" pitchFamily="34" charset="0"/>
                <a:cs typeface="Open Sans" panose="020B0606030504020204" pitchFamily="34" charset="0"/>
              </a:rPr>
              <a:t>-Twitter Standard API</a:t>
            </a:r>
            <a:endParaRPr lang="mk-MK" sz="1600" dirty="0">
              <a:latin typeface="Open Sans" panose="020B0606030504020204" pitchFamily="34" charset="0"/>
              <a:ea typeface="Open Sans" panose="020B0606030504020204" pitchFamily="34" charset="0"/>
              <a:cs typeface="Open Sans" panose="020B0606030504020204" pitchFamily="34" charset="0"/>
            </a:endParaRPr>
          </a:p>
          <a:p>
            <a:pPr>
              <a:spcAft>
                <a:spcPts val="600"/>
              </a:spcAft>
            </a:pPr>
            <a:r>
              <a:rPr lang="en-US" sz="1600" dirty="0">
                <a:latin typeface="Open Sans" panose="020B0606030504020204" pitchFamily="34" charset="0"/>
                <a:ea typeface="Open Sans" panose="020B0606030504020204" pitchFamily="34" charset="0"/>
                <a:cs typeface="Open Sans" panose="020B0606030504020204" pitchFamily="34" charset="0"/>
              </a:rPr>
              <a:t>-</a:t>
            </a:r>
            <a:r>
              <a:rPr lang="mk-MK" sz="1600" dirty="0">
                <a:latin typeface="Open Sans" panose="020B0606030504020204" pitchFamily="34" charset="0"/>
                <a:ea typeface="Open Sans" panose="020B0606030504020204" pitchFamily="34" charset="0"/>
                <a:cs typeface="Open Sans" panose="020B0606030504020204" pitchFamily="34" charset="0"/>
              </a:rPr>
              <a:t>9 клучни збора</a:t>
            </a:r>
            <a:endParaRPr lang="en-US" sz="1600"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4100" name="Picture 4" descr="Twitter Logo transparent PNG - StickPNG">
            <a:extLst>
              <a:ext uri="{FF2B5EF4-FFF2-40B4-BE49-F238E27FC236}">
                <a16:creationId xmlns:a16="http://schemas.microsoft.com/office/drawing/2014/main" id="{F03B9A3E-FD8A-D9BB-EDF1-A25DE29FD132}"/>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363109" y="1566351"/>
            <a:ext cx="871427" cy="871427"/>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D65B87B5-3837-C346-8D52-6924B0158625}"/>
              </a:ext>
            </a:extLst>
          </p:cNvPr>
          <p:cNvSpPr txBox="1"/>
          <p:nvPr/>
        </p:nvSpPr>
        <p:spPr>
          <a:xfrm>
            <a:off x="5942813" y="2946875"/>
            <a:ext cx="4282204" cy="984885"/>
          </a:xfrm>
          <a:prstGeom prst="rect">
            <a:avLst/>
          </a:prstGeom>
          <a:noFill/>
        </p:spPr>
        <p:txBody>
          <a:bodyPr wrap="square" numCol="1" rtlCol="0">
            <a:spAutoFit/>
          </a:bodyPr>
          <a:lstStyle/>
          <a:p>
            <a:pPr>
              <a:spcAft>
                <a:spcPts val="600"/>
              </a:spcAft>
            </a:pPr>
            <a:r>
              <a:rPr lang="en-US" sz="1600" dirty="0">
                <a:latin typeface="Open Sans" panose="020B0606030504020204" pitchFamily="34" charset="0"/>
                <a:ea typeface="Open Sans" panose="020B0606030504020204" pitchFamily="34" charset="0"/>
                <a:cs typeface="Open Sans" panose="020B0606030504020204" pitchFamily="34" charset="0"/>
              </a:rPr>
              <a:t>-Time.mk</a:t>
            </a:r>
          </a:p>
          <a:p>
            <a:pPr>
              <a:spcAft>
                <a:spcPts val="600"/>
              </a:spcAft>
            </a:pPr>
            <a:r>
              <a:rPr lang="en-US" sz="1600" dirty="0">
                <a:latin typeface="Open Sans" panose="020B0606030504020204" pitchFamily="34" charset="0"/>
                <a:ea typeface="Open Sans" panose="020B0606030504020204" pitchFamily="34" charset="0"/>
                <a:cs typeface="Open Sans" panose="020B0606030504020204" pitchFamily="34" charset="0"/>
              </a:rPr>
              <a:t>-Time.rs</a:t>
            </a:r>
          </a:p>
          <a:p>
            <a:pPr>
              <a:spcAft>
                <a:spcPts val="600"/>
              </a:spcAft>
            </a:pPr>
            <a:r>
              <a:rPr lang="en-US" sz="1600" dirty="0">
                <a:latin typeface="Open Sans" panose="020B0606030504020204" pitchFamily="34" charset="0"/>
                <a:ea typeface="Open Sans" panose="020B0606030504020204" pitchFamily="34" charset="0"/>
                <a:cs typeface="Open Sans" panose="020B0606030504020204" pitchFamily="34" charset="0"/>
              </a:rPr>
              <a:t>-</a:t>
            </a:r>
            <a:r>
              <a:rPr lang="en-US" sz="1600" dirty="0" err="1">
                <a:latin typeface="Open Sans" panose="020B0606030504020204" pitchFamily="34" charset="0"/>
                <a:ea typeface="Open Sans" panose="020B0606030504020204" pitchFamily="34" charset="0"/>
                <a:cs typeface="Open Sans" panose="020B0606030504020204" pitchFamily="34" charset="0"/>
              </a:rPr>
              <a:t>Octoparse</a:t>
            </a:r>
            <a:r>
              <a:rPr lang="en-US" sz="1600" dirty="0">
                <a:latin typeface="Open Sans" panose="020B0606030504020204" pitchFamily="34" charset="0"/>
                <a:ea typeface="Open Sans" panose="020B0606030504020204" pitchFamily="34" charset="0"/>
                <a:cs typeface="Open Sans" panose="020B0606030504020204" pitchFamily="34" charset="0"/>
              </a:rPr>
              <a:t> web scraper</a:t>
            </a:r>
            <a:endParaRPr lang="en-US" sz="1600"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4102" name="Picture 6" descr="windows | Octoparse">
            <a:extLst>
              <a:ext uri="{FF2B5EF4-FFF2-40B4-BE49-F238E27FC236}">
                <a16:creationId xmlns:a16="http://schemas.microsoft.com/office/drawing/2014/main" id="{D33F3EEE-FB36-DEBF-D695-A0A656AEE00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537785" y="3142216"/>
            <a:ext cx="629978" cy="629978"/>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4FBF475E-B692-90CC-5E52-76CC2F76ED5C}"/>
              </a:ext>
            </a:extLst>
          </p:cNvPr>
          <p:cNvSpPr txBox="1"/>
          <p:nvPr/>
        </p:nvSpPr>
        <p:spPr>
          <a:xfrm>
            <a:off x="5909380" y="4535520"/>
            <a:ext cx="5511457" cy="907941"/>
          </a:xfrm>
          <a:prstGeom prst="rect">
            <a:avLst/>
          </a:prstGeom>
          <a:noFill/>
        </p:spPr>
        <p:txBody>
          <a:bodyPr wrap="square" numCol="1" rtlCol="0">
            <a:spAutoFit/>
          </a:bodyPr>
          <a:lstStyle/>
          <a:p>
            <a:pPr>
              <a:spcAft>
                <a:spcPts val="600"/>
              </a:spcAft>
            </a:pPr>
            <a:r>
              <a:rPr lang="en-US" sz="1600" dirty="0">
                <a:latin typeface="Open Sans" panose="020B0606030504020204" pitchFamily="34" charset="0"/>
                <a:ea typeface="Open Sans" panose="020B0606030504020204" pitchFamily="34" charset="0"/>
                <a:cs typeface="Open Sans" panose="020B0606030504020204" pitchFamily="34" charset="0"/>
              </a:rPr>
              <a:t>-</a:t>
            </a:r>
            <a:r>
              <a:rPr lang="mk-MK" sz="1600" dirty="0">
                <a:latin typeface="Open Sans" panose="020B0606030504020204" pitchFamily="34" charset="0"/>
                <a:ea typeface="Open Sans" panose="020B0606030504020204" pitchFamily="34" charset="0"/>
                <a:cs typeface="Open Sans" panose="020B0606030504020204" pitchFamily="34" charset="0"/>
              </a:rPr>
              <a:t>Официјални ПМ10 податоци од официјални мерни станици во земјите од интерес</a:t>
            </a:r>
          </a:p>
          <a:p>
            <a:pPr>
              <a:spcAft>
                <a:spcPts val="600"/>
              </a:spcAft>
            </a:pPr>
            <a:r>
              <a:rPr lang="en-US" sz="1600" dirty="0">
                <a:latin typeface="Open Sans" panose="020B0606030504020204" pitchFamily="34" charset="0"/>
                <a:ea typeface="Open Sans" panose="020B0606030504020204" pitchFamily="34" charset="0"/>
                <a:cs typeface="Open Sans" panose="020B0606030504020204" pitchFamily="34" charset="0"/>
              </a:rPr>
              <a:t>-</a:t>
            </a:r>
            <a:r>
              <a:rPr lang="mk-MK" sz="1600" dirty="0" err="1">
                <a:latin typeface="Open Sans" panose="020B0606030504020204" pitchFamily="34" charset="0"/>
                <a:ea typeface="Open Sans" panose="020B0606030504020204" pitchFamily="34" charset="0"/>
                <a:cs typeface="Open Sans" panose="020B0606030504020204" pitchFamily="34" charset="0"/>
              </a:rPr>
              <a:t>Агрегација</a:t>
            </a:r>
            <a:r>
              <a:rPr lang="mk-MK" sz="1600" dirty="0">
                <a:latin typeface="Open Sans" panose="020B0606030504020204" pitchFamily="34" charset="0"/>
                <a:ea typeface="Open Sans" panose="020B0606030504020204" pitchFamily="34" charset="0"/>
                <a:cs typeface="Open Sans" panose="020B0606030504020204" pitchFamily="34" charset="0"/>
              </a:rPr>
              <a:t> на податоците</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111" name="TextBox 110">
            <a:extLst>
              <a:ext uri="{FF2B5EF4-FFF2-40B4-BE49-F238E27FC236}">
                <a16:creationId xmlns:a16="http://schemas.microsoft.com/office/drawing/2014/main" id="{76672F29-FD15-CD55-8B08-6A8106D54E20}"/>
              </a:ext>
            </a:extLst>
          </p:cNvPr>
          <p:cNvSpPr txBox="1"/>
          <p:nvPr/>
        </p:nvSpPr>
        <p:spPr>
          <a:xfrm>
            <a:off x="4147583" y="6085451"/>
            <a:ext cx="6745234" cy="338554"/>
          </a:xfrm>
          <a:prstGeom prst="rect">
            <a:avLst/>
          </a:prstGeom>
          <a:noFill/>
        </p:spPr>
        <p:txBody>
          <a:bodyPr wrap="square" numCol="1" rtlCol="0">
            <a:spAutoFit/>
          </a:bodyPr>
          <a:lstStyle/>
          <a:p>
            <a:pPr>
              <a:spcAft>
                <a:spcPts val="600"/>
              </a:spcAft>
            </a:pPr>
            <a:r>
              <a:rPr lang="mk-MK" sz="1600" b="1" dirty="0">
                <a:latin typeface="Open Sans" panose="020B0606030504020204" pitchFamily="34" charset="0"/>
                <a:ea typeface="Open Sans" panose="020B0606030504020204" pitchFamily="34" charset="0"/>
                <a:cs typeface="Open Sans" panose="020B0606030504020204" pitchFamily="34" charset="0"/>
              </a:rPr>
              <a:t>Временски опсег:  </a:t>
            </a:r>
            <a:r>
              <a:rPr lang="mk-MK" sz="1600" dirty="0">
                <a:latin typeface="Open Sans" panose="020B0606030504020204" pitchFamily="34" charset="0"/>
                <a:ea typeface="Open Sans" panose="020B0606030504020204" pitchFamily="34" charset="0"/>
                <a:cs typeface="Open Sans" panose="020B0606030504020204" pitchFamily="34" charset="0"/>
              </a:rPr>
              <a:t>1ви ноември 2021 – 28ми февруари 2022</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103" name="Group 4102">
            <a:extLst>
              <a:ext uri="{FF2B5EF4-FFF2-40B4-BE49-F238E27FC236}">
                <a16:creationId xmlns:a16="http://schemas.microsoft.com/office/drawing/2014/main" id="{6B43669F-9E10-35E6-50ED-D96D39581EA5}"/>
              </a:ext>
            </a:extLst>
          </p:cNvPr>
          <p:cNvGrpSpPr/>
          <p:nvPr/>
        </p:nvGrpSpPr>
        <p:grpSpPr>
          <a:xfrm>
            <a:off x="2250180" y="1764860"/>
            <a:ext cx="7920" cy="158040"/>
            <a:chOff x="2250180" y="1764860"/>
            <a:chExt cx="7920" cy="158040"/>
          </a:xfrm>
        </p:grpSpPr>
        <mc:AlternateContent xmlns:mc="http://schemas.openxmlformats.org/markup-compatibility/2006">
          <mc:Choice xmlns:p14="http://schemas.microsoft.com/office/powerpoint/2010/main" Requires="p14">
            <p:contentPart p14:bwMode="auto" r:id="rId34">
              <p14:nvContentPartPr>
                <p14:cNvPr id="112" name="Ink 111">
                  <a:extLst>
                    <a:ext uri="{FF2B5EF4-FFF2-40B4-BE49-F238E27FC236}">
                      <a16:creationId xmlns:a16="http://schemas.microsoft.com/office/drawing/2014/main" id="{41D52667-087C-4CB5-D578-6135B79387C5}"/>
                    </a:ext>
                  </a:extLst>
                </p14:cNvPr>
                <p14:cNvContentPartPr/>
                <p14:nvPr/>
              </p14:nvContentPartPr>
              <p14:xfrm>
                <a:off x="2252700" y="1813100"/>
                <a:ext cx="360" cy="360"/>
              </p14:xfrm>
            </p:contentPart>
          </mc:Choice>
          <mc:Fallback>
            <p:pic>
              <p:nvPicPr>
                <p:cNvPr id="112" name="Ink 111">
                  <a:extLst>
                    <a:ext uri="{FF2B5EF4-FFF2-40B4-BE49-F238E27FC236}">
                      <a16:creationId xmlns:a16="http://schemas.microsoft.com/office/drawing/2014/main" id="{41D52667-087C-4CB5-D578-6135B79387C5}"/>
                    </a:ext>
                  </a:extLst>
                </p:cNvPr>
                <p:cNvPicPr/>
                <p:nvPr/>
              </p:nvPicPr>
              <p:blipFill>
                <a:blip r:embed="rId27"/>
                <a:stretch>
                  <a:fillRect/>
                </a:stretch>
              </p:blipFill>
              <p:spPr>
                <a:xfrm>
                  <a:off x="2217060" y="17774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13" name="Ink 112">
                  <a:extLst>
                    <a:ext uri="{FF2B5EF4-FFF2-40B4-BE49-F238E27FC236}">
                      <a16:creationId xmlns:a16="http://schemas.microsoft.com/office/drawing/2014/main" id="{F37AF38F-CF99-0652-01F6-513079CAF68D}"/>
                    </a:ext>
                  </a:extLst>
                </p14:cNvPr>
                <p14:cNvContentPartPr/>
                <p14:nvPr/>
              </p14:nvContentPartPr>
              <p14:xfrm>
                <a:off x="2252700" y="1813100"/>
                <a:ext cx="360" cy="360"/>
              </p14:xfrm>
            </p:contentPart>
          </mc:Choice>
          <mc:Fallback>
            <p:pic>
              <p:nvPicPr>
                <p:cNvPr id="113" name="Ink 112">
                  <a:extLst>
                    <a:ext uri="{FF2B5EF4-FFF2-40B4-BE49-F238E27FC236}">
                      <a16:creationId xmlns:a16="http://schemas.microsoft.com/office/drawing/2014/main" id="{F37AF38F-CF99-0652-01F6-513079CAF68D}"/>
                    </a:ext>
                  </a:extLst>
                </p:cNvPr>
                <p:cNvPicPr/>
                <p:nvPr/>
              </p:nvPicPr>
              <p:blipFill>
                <a:blip r:embed="rId27"/>
                <a:stretch>
                  <a:fillRect/>
                </a:stretch>
              </p:blipFill>
              <p:spPr>
                <a:xfrm>
                  <a:off x="2217060" y="17774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4" name="Ink 113">
                  <a:extLst>
                    <a:ext uri="{FF2B5EF4-FFF2-40B4-BE49-F238E27FC236}">
                      <a16:creationId xmlns:a16="http://schemas.microsoft.com/office/drawing/2014/main" id="{FDD24DED-DEFD-3860-1605-629B32B57163}"/>
                    </a:ext>
                  </a:extLst>
                </p14:cNvPr>
                <p14:cNvContentPartPr/>
                <p14:nvPr/>
              </p14:nvContentPartPr>
              <p14:xfrm>
                <a:off x="2252700" y="1790420"/>
                <a:ext cx="360" cy="360"/>
              </p14:xfrm>
            </p:contentPart>
          </mc:Choice>
          <mc:Fallback>
            <p:pic>
              <p:nvPicPr>
                <p:cNvPr id="114" name="Ink 113">
                  <a:extLst>
                    <a:ext uri="{FF2B5EF4-FFF2-40B4-BE49-F238E27FC236}">
                      <a16:creationId xmlns:a16="http://schemas.microsoft.com/office/drawing/2014/main" id="{FDD24DED-DEFD-3860-1605-629B32B57163}"/>
                    </a:ext>
                  </a:extLst>
                </p:cNvPr>
                <p:cNvPicPr/>
                <p:nvPr/>
              </p:nvPicPr>
              <p:blipFill>
                <a:blip r:embed="rId27"/>
                <a:stretch>
                  <a:fillRect/>
                </a:stretch>
              </p:blipFill>
              <p:spPr>
                <a:xfrm>
                  <a:off x="2217060" y="17544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5" name="Ink 114">
                  <a:extLst>
                    <a:ext uri="{FF2B5EF4-FFF2-40B4-BE49-F238E27FC236}">
                      <a16:creationId xmlns:a16="http://schemas.microsoft.com/office/drawing/2014/main" id="{7F459CE9-60C7-83B9-2B18-37E835CF6039}"/>
                    </a:ext>
                  </a:extLst>
                </p14:cNvPr>
                <p14:cNvContentPartPr/>
                <p14:nvPr/>
              </p14:nvContentPartPr>
              <p14:xfrm>
                <a:off x="2252700" y="1813100"/>
                <a:ext cx="360" cy="360"/>
              </p14:xfrm>
            </p:contentPart>
          </mc:Choice>
          <mc:Fallback>
            <p:pic>
              <p:nvPicPr>
                <p:cNvPr id="115" name="Ink 114">
                  <a:extLst>
                    <a:ext uri="{FF2B5EF4-FFF2-40B4-BE49-F238E27FC236}">
                      <a16:creationId xmlns:a16="http://schemas.microsoft.com/office/drawing/2014/main" id="{7F459CE9-60C7-83B9-2B18-37E835CF6039}"/>
                    </a:ext>
                  </a:extLst>
                </p:cNvPr>
                <p:cNvPicPr/>
                <p:nvPr/>
              </p:nvPicPr>
              <p:blipFill>
                <a:blip r:embed="rId27"/>
                <a:stretch>
                  <a:fillRect/>
                </a:stretch>
              </p:blipFill>
              <p:spPr>
                <a:xfrm>
                  <a:off x="2217060" y="17774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6" name="Ink 115">
                  <a:extLst>
                    <a:ext uri="{FF2B5EF4-FFF2-40B4-BE49-F238E27FC236}">
                      <a16:creationId xmlns:a16="http://schemas.microsoft.com/office/drawing/2014/main" id="{DBB33F87-E35B-50E8-BD0D-187410393F61}"/>
                    </a:ext>
                  </a:extLst>
                </p14:cNvPr>
                <p14:cNvContentPartPr/>
                <p14:nvPr/>
              </p14:nvContentPartPr>
              <p14:xfrm>
                <a:off x="2252700" y="1828580"/>
                <a:ext cx="360" cy="360"/>
              </p14:xfrm>
            </p:contentPart>
          </mc:Choice>
          <mc:Fallback>
            <p:pic>
              <p:nvPicPr>
                <p:cNvPr id="116" name="Ink 115">
                  <a:extLst>
                    <a:ext uri="{FF2B5EF4-FFF2-40B4-BE49-F238E27FC236}">
                      <a16:creationId xmlns:a16="http://schemas.microsoft.com/office/drawing/2014/main" id="{DBB33F87-E35B-50E8-BD0D-187410393F61}"/>
                    </a:ext>
                  </a:extLst>
                </p:cNvPr>
                <p:cNvPicPr/>
                <p:nvPr/>
              </p:nvPicPr>
              <p:blipFill>
                <a:blip r:embed="rId27"/>
                <a:stretch>
                  <a:fillRect/>
                </a:stretch>
              </p:blipFill>
              <p:spPr>
                <a:xfrm>
                  <a:off x="2217060" y="179258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17" name="Ink 116">
                  <a:extLst>
                    <a:ext uri="{FF2B5EF4-FFF2-40B4-BE49-F238E27FC236}">
                      <a16:creationId xmlns:a16="http://schemas.microsoft.com/office/drawing/2014/main" id="{B3A772D8-5E6F-0734-8511-04FAAB5FB1CC}"/>
                    </a:ext>
                  </a:extLst>
                </p14:cNvPr>
                <p14:cNvContentPartPr/>
                <p14:nvPr/>
              </p14:nvContentPartPr>
              <p14:xfrm>
                <a:off x="2252700" y="1836140"/>
                <a:ext cx="360" cy="360"/>
              </p14:xfrm>
            </p:contentPart>
          </mc:Choice>
          <mc:Fallback>
            <p:pic>
              <p:nvPicPr>
                <p:cNvPr id="117" name="Ink 116">
                  <a:extLst>
                    <a:ext uri="{FF2B5EF4-FFF2-40B4-BE49-F238E27FC236}">
                      <a16:creationId xmlns:a16="http://schemas.microsoft.com/office/drawing/2014/main" id="{B3A772D8-5E6F-0734-8511-04FAAB5FB1CC}"/>
                    </a:ext>
                  </a:extLst>
                </p:cNvPr>
                <p:cNvPicPr/>
                <p:nvPr/>
              </p:nvPicPr>
              <p:blipFill>
                <a:blip r:embed="rId27"/>
                <a:stretch>
                  <a:fillRect/>
                </a:stretch>
              </p:blipFill>
              <p:spPr>
                <a:xfrm>
                  <a:off x="2217060" y="18005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8" name="Ink 117">
                  <a:extLst>
                    <a:ext uri="{FF2B5EF4-FFF2-40B4-BE49-F238E27FC236}">
                      <a16:creationId xmlns:a16="http://schemas.microsoft.com/office/drawing/2014/main" id="{B4738B17-778E-E673-8934-CFDDB54F82B8}"/>
                    </a:ext>
                  </a:extLst>
                </p14:cNvPr>
                <p14:cNvContentPartPr/>
                <p14:nvPr/>
              </p14:nvContentPartPr>
              <p14:xfrm>
                <a:off x="2252700" y="1836140"/>
                <a:ext cx="360" cy="360"/>
              </p14:xfrm>
            </p:contentPart>
          </mc:Choice>
          <mc:Fallback>
            <p:pic>
              <p:nvPicPr>
                <p:cNvPr id="118" name="Ink 117">
                  <a:extLst>
                    <a:ext uri="{FF2B5EF4-FFF2-40B4-BE49-F238E27FC236}">
                      <a16:creationId xmlns:a16="http://schemas.microsoft.com/office/drawing/2014/main" id="{B4738B17-778E-E673-8934-CFDDB54F82B8}"/>
                    </a:ext>
                  </a:extLst>
                </p:cNvPr>
                <p:cNvPicPr/>
                <p:nvPr/>
              </p:nvPicPr>
              <p:blipFill>
                <a:blip r:embed="rId27"/>
                <a:stretch>
                  <a:fillRect/>
                </a:stretch>
              </p:blipFill>
              <p:spPr>
                <a:xfrm>
                  <a:off x="2217060" y="18005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19" name="Ink 118">
                  <a:extLst>
                    <a:ext uri="{FF2B5EF4-FFF2-40B4-BE49-F238E27FC236}">
                      <a16:creationId xmlns:a16="http://schemas.microsoft.com/office/drawing/2014/main" id="{4C5A1CB9-4217-BAEA-35FB-C8F575E294E5}"/>
                    </a:ext>
                  </a:extLst>
                </p14:cNvPr>
                <p14:cNvContentPartPr/>
                <p14:nvPr/>
              </p14:nvContentPartPr>
              <p14:xfrm>
                <a:off x="2252700" y="1856300"/>
                <a:ext cx="360" cy="360"/>
              </p14:xfrm>
            </p:contentPart>
          </mc:Choice>
          <mc:Fallback>
            <p:pic>
              <p:nvPicPr>
                <p:cNvPr id="119" name="Ink 118">
                  <a:extLst>
                    <a:ext uri="{FF2B5EF4-FFF2-40B4-BE49-F238E27FC236}">
                      <a16:creationId xmlns:a16="http://schemas.microsoft.com/office/drawing/2014/main" id="{4C5A1CB9-4217-BAEA-35FB-C8F575E294E5}"/>
                    </a:ext>
                  </a:extLst>
                </p:cNvPr>
                <p:cNvPicPr/>
                <p:nvPr/>
              </p:nvPicPr>
              <p:blipFill>
                <a:blip r:embed="rId27"/>
                <a:stretch>
                  <a:fillRect/>
                </a:stretch>
              </p:blipFill>
              <p:spPr>
                <a:xfrm>
                  <a:off x="2217060" y="182066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20" name="Ink 119">
                  <a:extLst>
                    <a:ext uri="{FF2B5EF4-FFF2-40B4-BE49-F238E27FC236}">
                      <a16:creationId xmlns:a16="http://schemas.microsoft.com/office/drawing/2014/main" id="{E6067ED4-45DA-049A-95C1-3A14A303D584}"/>
                    </a:ext>
                  </a:extLst>
                </p14:cNvPr>
                <p14:cNvContentPartPr/>
                <p14:nvPr/>
              </p14:nvContentPartPr>
              <p14:xfrm>
                <a:off x="2252700" y="1864220"/>
                <a:ext cx="360" cy="360"/>
              </p14:xfrm>
            </p:contentPart>
          </mc:Choice>
          <mc:Fallback>
            <p:pic>
              <p:nvPicPr>
                <p:cNvPr id="120" name="Ink 119">
                  <a:extLst>
                    <a:ext uri="{FF2B5EF4-FFF2-40B4-BE49-F238E27FC236}">
                      <a16:creationId xmlns:a16="http://schemas.microsoft.com/office/drawing/2014/main" id="{E6067ED4-45DA-049A-95C1-3A14A303D584}"/>
                    </a:ext>
                  </a:extLst>
                </p:cNvPr>
                <p:cNvPicPr/>
                <p:nvPr/>
              </p:nvPicPr>
              <p:blipFill>
                <a:blip r:embed="rId27"/>
                <a:stretch>
                  <a:fillRect/>
                </a:stretch>
              </p:blipFill>
              <p:spPr>
                <a:xfrm>
                  <a:off x="2217060" y="18282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1" name="Ink 120">
                  <a:extLst>
                    <a:ext uri="{FF2B5EF4-FFF2-40B4-BE49-F238E27FC236}">
                      <a16:creationId xmlns:a16="http://schemas.microsoft.com/office/drawing/2014/main" id="{C3F9B6C7-38DA-979B-2FDC-AD5A1C2C85B5}"/>
                    </a:ext>
                  </a:extLst>
                </p14:cNvPr>
                <p14:cNvContentPartPr/>
                <p14:nvPr/>
              </p14:nvContentPartPr>
              <p14:xfrm>
                <a:off x="2257740" y="1889420"/>
                <a:ext cx="360" cy="360"/>
              </p14:xfrm>
            </p:contentPart>
          </mc:Choice>
          <mc:Fallback>
            <p:pic>
              <p:nvPicPr>
                <p:cNvPr id="121" name="Ink 120">
                  <a:extLst>
                    <a:ext uri="{FF2B5EF4-FFF2-40B4-BE49-F238E27FC236}">
                      <a16:creationId xmlns:a16="http://schemas.microsoft.com/office/drawing/2014/main" id="{C3F9B6C7-38DA-979B-2FDC-AD5A1C2C85B5}"/>
                    </a:ext>
                  </a:extLst>
                </p:cNvPr>
                <p:cNvPicPr/>
                <p:nvPr/>
              </p:nvPicPr>
              <p:blipFill>
                <a:blip r:embed="rId27"/>
                <a:stretch>
                  <a:fillRect/>
                </a:stretch>
              </p:blipFill>
              <p:spPr>
                <a:xfrm>
                  <a:off x="2222100" y="185378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22" name="Ink 121">
                  <a:extLst>
                    <a:ext uri="{FF2B5EF4-FFF2-40B4-BE49-F238E27FC236}">
                      <a16:creationId xmlns:a16="http://schemas.microsoft.com/office/drawing/2014/main" id="{D5A51590-7CF6-B66D-4233-DBE8B960D5B1}"/>
                    </a:ext>
                  </a:extLst>
                </p14:cNvPr>
                <p14:cNvContentPartPr/>
                <p14:nvPr/>
              </p14:nvContentPartPr>
              <p14:xfrm>
                <a:off x="2257740" y="1792940"/>
                <a:ext cx="360" cy="360"/>
              </p14:xfrm>
            </p:contentPart>
          </mc:Choice>
          <mc:Fallback>
            <p:pic>
              <p:nvPicPr>
                <p:cNvPr id="122" name="Ink 121">
                  <a:extLst>
                    <a:ext uri="{FF2B5EF4-FFF2-40B4-BE49-F238E27FC236}">
                      <a16:creationId xmlns:a16="http://schemas.microsoft.com/office/drawing/2014/main" id="{D5A51590-7CF6-B66D-4233-DBE8B960D5B1}"/>
                    </a:ext>
                  </a:extLst>
                </p:cNvPr>
                <p:cNvPicPr/>
                <p:nvPr/>
              </p:nvPicPr>
              <p:blipFill>
                <a:blip r:embed="rId27"/>
                <a:stretch>
                  <a:fillRect/>
                </a:stretch>
              </p:blipFill>
              <p:spPr>
                <a:xfrm>
                  <a:off x="2222100" y="17573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4" name="Ink 123">
                  <a:extLst>
                    <a:ext uri="{FF2B5EF4-FFF2-40B4-BE49-F238E27FC236}">
                      <a16:creationId xmlns:a16="http://schemas.microsoft.com/office/drawing/2014/main" id="{3CFB6B97-4459-03C6-8ECB-41E8FCA45535}"/>
                    </a:ext>
                  </a:extLst>
                </p14:cNvPr>
                <p14:cNvContentPartPr/>
                <p14:nvPr/>
              </p14:nvContentPartPr>
              <p14:xfrm>
                <a:off x="2257740" y="1790420"/>
                <a:ext cx="360" cy="360"/>
              </p14:xfrm>
            </p:contentPart>
          </mc:Choice>
          <mc:Fallback>
            <p:pic>
              <p:nvPicPr>
                <p:cNvPr id="124" name="Ink 123">
                  <a:extLst>
                    <a:ext uri="{FF2B5EF4-FFF2-40B4-BE49-F238E27FC236}">
                      <a16:creationId xmlns:a16="http://schemas.microsoft.com/office/drawing/2014/main" id="{3CFB6B97-4459-03C6-8ECB-41E8FCA45535}"/>
                    </a:ext>
                  </a:extLst>
                </p:cNvPr>
                <p:cNvPicPr/>
                <p:nvPr/>
              </p:nvPicPr>
              <p:blipFill>
                <a:blip r:embed="rId27"/>
                <a:stretch>
                  <a:fillRect/>
                </a:stretch>
              </p:blipFill>
              <p:spPr>
                <a:xfrm>
                  <a:off x="2222100" y="17544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5" name="Ink 124">
                  <a:extLst>
                    <a:ext uri="{FF2B5EF4-FFF2-40B4-BE49-F238E27FC236}">
                      <a16:creationId xmlns:a16="http://schemas.microsoft.com/office/drawing/2014/main" id="{57A47750-EC49-2F52-A9F3-19812F6E8727}"/>
                    </a:ext>
                  </a:extLst>
                </p14:cNvPr>
                <p14:cNvContentPartPr/>
                <p14:nvPr/>
              </p14:nvContentPartPr>
              <p14:xfrm>
                <a:off x="2257740" y="1790420"/>
                <a:ext cx="360" cy="360"/>
              </p14:xfrm>
            </p:contentPart>
          </mc:Choice>
          <mc:Fallback>
            <p:pic>
              <p:nvPicPr>
                <p:cNvPr id="125" name="Ink 124">
                  <a:extLst>
                    <a:ext uri="{FF2B5EF4-FFF2-40B4-BE49-F238E27FC236}">
                      <a16:creationId xmlns:a16="http://schemas.microsoft.com/office/drawing/2014/main" id="{57A47750-EC49-2F52-A9F3-19812F6E8727}"/>
                    </a:ext>
                  </a:extLst>
                </p:cNvPr>
                <p:cNvPicPr/>
                <p:nvPr/>
              </p:nvPicPr>
              <p:blipFill>
                <a:blip r:embed="rId27"/>
                <a:stretch>
                  <a:fillRect/>
                </a:stretch>
              </p:blipFill>
              <p:spPr>
                <a:xfrm>
                  <a:off x="2222100" y="17544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6" name="Ink 125">
                  <a:extLst>
                    <a:ext uri="{FF2B5EF4-FFF2-40B4-BE49-F238E27FC236}">
                      <a16:creationId xmlns:a16="http://schemas.microsoft.com/office/drawing/2014/main" id="{4BDFC3F6-9593-9ADD-3FA3-E1CA104618A4}"/>
                    </a:ext>
                  </a:extLst>
                </p14:cNvPr>
                <p14:cNvContentPartPr/>
                <p14:nvPr/>
              </p14:nvContentPartPr>
              <p14:xfrm>
                <a:off x="2257740" y="1764860"/>
                <a:ext cx="360" cy="360"/>
              </p14:xfrm>
            </p:contentPart>
          </mc:Choice>
          <mc:Fallback>
            <p:pic>
              <p:nvPicPr>
                <p:cNvPr id="126" name="Ink 125">
                  <a:extLst>
                    <a:ext uri="{FF2B5EF4-FFF2-40B4-BE49-F238E27FC236}">
                      <a16:creationId xmlns:a16="http://schemas.microsoft.com/office/drawing/2014/main" id="{4BDFC3F6-9593-9ADD-3FA3-E1CA104618A4}"/>
                    </a:ext>
                  </a:extLst>
                </p:cNvPr>
                <p:cNvPicPr/>
                <p:nvPr/>
              </p:nvPicPr>
              <p:blipFill>
                <a:blip r:embed="rId27"/>
                <a:stretch>
                  <a:fillRect/>
                </a:stretch>
              </p:blipFill>
              <p:spPr>
                <a:xfrm>
                  <a:off x="2222100" y="172922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096" name="Ink 4095">
                  <a:extLst>
                    <a:ext uri="{FF2B5EF4-FFF2-40B4-BE49-F238E27FC236}">
                      <a16:creationId xmlns:a16="http://schemas.microsoft.com/office/drawing/2014/main" id="{5BF81AEA-4BC0-D9A6-E7FF-771F77C73A26}"/>
                    </a:ext>
                  </a:extLst>
                </p14:cNvPr>
                <p14:cNvContentPartPr/>
                <p14:nvPr/>
              </p14:nvContentPartPr>
              <p14:xfrm>
                <a:off x="2257740" y="1922540"/>
                <a:ext cx="360" cy="360"/>
              </p14:xfrm>
            </p:contentPart>
          </mc:Choice>
          <mc:Fallback>
            <p:pic>
              <p:nvPicPr>
                <p:cNvPr id="4096" name="Ink 4095">
                  <a:extLst>
                    <a:ext uri="{FF2B5EF4-FFF2-40B4-BE49-F238E27FC236}">
                      <a16:creationId xmlns:a16="http://schemas.microsoft.com/office/drawing/2014/main" id="{5BF81AEA-4BC0-D9A6-E7FF-771F77C73A26}"/>
                    </a:ext>
                  </a:extLst>
                </p:cNvPr>
                <p:cNvPicPr/>
                <p:nvPr/>
              </p:nvPicPr>
              <p:blipFill>
                <a:blip r:embed="rId27"/>
                <a:stretch>
                  <a:fillRect/>
                </a:stretch>
              </p:blipFill>
              <p:spPr>
                <a:xfrm>
                  <a:off x="2222100" y="18869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097" name="Ink 4096">
                  <a:extLst>
                    <a:ext uri="{FF2B5EF4-FFF2-40B4-BE49-F238E27FC236}">
                      <a16:creationId xmlns:a16="http://schemas.microsoft.com/office/drawing/2014/main" id="{CEA3AF2B-D09C-4CFC-3B43-1A13D7DF07B9}"/>
                    </a:ext>
                  </a:extLst>
                </p14:cNvPr>
                <p14:cNvContentPartPr/>
                <p14:nvPr/>
              </p14:nvContentPartPr>
              <p14:xfrm>
                <a:off x="2257740" y="1899500"/>
                <a:ext cx="360" cy="18000"/>
              </p14:xfrm>
            </p:contentPart>
          </mc:Choice>
          <mc:Fallback>
            <p:pic>
              <p:nvPicPr>
                <p:cNvPr id="4097" name="Ink 4096">
                  <a:extLst>
                    <a:ext uri="{FF2B5EF4-FFF2-40B4-BE49-F238E27FC236}">
                      <a16:creationId xmlns:a16="http://schemas.microsoft.com/office/drawing/2014/main" id="{CEA3AF2B-D09C-4CFC-3B43-1A13D7DF07B9}"/>
                    </a:ext>
                  </a:extLst>
                </p:cNvPr>
                <p:cNvPicPr/>
                <p:nvPr/>
              </p:nvPicPr>
              <p:blipFill>
                <a:blip r:embed="rId50"/>
                <a:stretch>
                  <a:fillRect/>
                </a:stretch>
              </p:blipFill>
              <p:spPr>
                <a:xfrm>
                  <a:off x="2222100" y="1863860"/>
                  <a:ext cx="720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099" name="Ink 4098">
                  <a:extLst>
                    <a:ext uri="{FF2B5EF4-FFF2-40B4-BE49-F238E27FC236}">
                      <a16:creationId xmlns:a16="http://schemas.microsoft.com/office/drawing/2014/main" id="{35A79D3E-DC88-5318-0C70-3286F94B6502}"/>
                    </a:ext>
                  </a:extLst>
                </p14:cNvPr>
                <p14:cNvContentPartPr/>
                <p14:nvPr/>
              </p14:nvContentPartPr>
              <p14:xfrm>
                <a:off x="2257740" y="1892300"/>
                <a:ext cx="360" cy="360"/>
              </p14:xfrm>
            </p:contentPart>
          </mc:Choice>
          <mc:Fallback>
            <p:pic>
              <p:nvPicPr>
                <p:cNvPr id="4099" name="Ink 4098">
                  <a:extLst>
                    <a:ext uri="{FF2B5EF4-FFF2-40B4-BE49-F238E27FC236}">
                      <a16:creationId xmlns:a16="http://schemas.microsoft.com/office/drawing/2014/main" id="{35A79D3E-DC88-5318-0C70-3286F94B6502}"/>
                    </a:ext>
                  </a:extLst>
                </p:cNvPr>
                <p:cNvPicPr/>
                <p:nvPr/>
              </p:nvPicPr>
              <p:blipFill>
                <a:blip r:embed="rId27"/>
                <a:stretch>
                  <a:fillRect/>
                </a:stretch>
              </p:blipFill>
              <p:spPr>
                <a:xfrm>
                  <a:off x="2222100" y="18563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101" name="Ink 4100">
                  <a:extLst>
                    <a:ext uri="{FF2B5EF4-FFF2-40B4-BE49-F238E27FC236}">
                      <a16:creationId xmlns:a16="http://schemas.microsoft.com/office/drawing/2014/main" id="{B68E2932-0EA9-CDC7-6435-C31A3EDF53AA}"/>
                    </a:ext>
                  </a:extLst>
                </p14:cNvPr>
                <p14:cNvContentPartPr/>
                <p14:nvPr/>
              </p14:nvContentPartPr>
              <p14:xfrm>
                <a:off x="2250180" y="1800860"/>
                <a:ext cx="7920" cy="91800"/>
              </p14:xfrm>
            </p:contentPart>
          </mc:Choice>
          <mc:Fallback>
            <p:pic>
              <p:nvPicPr>
                <p:cNvPr id="4101" name="Ink 4100">
                  <a:extLst>
                    <a:ext uri="{FF2B5EF4-FFF2-40B4-BE49-F238E27FC236}">
                      <a16:creationId xmlns:a16="http://schemas.microsoft.com/office/drawing/2014/main" id="{B68E2932-0EA9-CDC7-6435-C31A3EDF53AA}"/>
                    </a:ext>
                  </a:extLst>
                </p:cNvPr>
                <p:cNvPicPr/>
                <p:nvPr/>
              </p:nvPicPr>
              <p:blipFill>
                <a:blip r:embed="rId53"/>
                <a:stretch>
                  <a:fillRect/>
                </a:stretch>
              </p:blipFill>
              <p:spPr>
                <a:xfrm>
                  <a:off x="2214180" y="1764860"/>
                  <a:ext cx="79560" cy="163440"/>
                </a:xfrm>
                <a:prstGeom prst="rect">
                  <a:avLst/>
                </a:prstGeom>
              </p:spPr>
            </p:pic>
          </mc:Fallback>
        </mc:AlternateContent>
      </p:grpSp>
      <p:grpSp>
        <p:nvGrpSpPr>
          <p:cNvPr id="4107" name="Group 4106">
            <a:extLst>
              <a:ext uri="{FF2B5EF4-FFF2-40B4-BE49-F238E27FC236}">
                <a16:creationId xmlns:a16="http://schemas.microsoft.com/office/drawing/2014/main" id="{FD94BA8D-4900-2E48-870D-D9AC8E016281}"/>
              </a:ext>
            </a:extLst>
          </p:cNvPr>
          <p:cNvGrpSpPr/>
          <p:nvPr/>
        </p:nvGrpSpPr>
        <p:grpSpPr>
          <a:xfrm>
            <a:off x="2361780" y="3184700"/>
            <a:ext cx="15840" cy="150480"/>
            <a:chOff x="2361780" y="3184700"/>
            <a:chExt cx="15840" cy="150480"/>
          </a:xfrm>
        </p:grpSpPr>
        <mc:AlternateContent xmlns:mc="http://schemas.openxmlformats.org/markup-compatibility/2006">
          <mc:Choice xmlns:p14="http://schemas.microsoft.com/office/powerpoint/2010/main" Requires="p14">
            <p:contentPart p14:bwMode="auto" r:id="rId54">
              <p14:nvContentPartPr>
                <p14:cNvPr id="4105" name="Ink 4104">
                  <a:extLst>
                    <a:ext uri="{FF2B5EF4-FFF2-40B4-BE49-F238E27FC236}">
                      <a16:creationId xmlns:a16="http://schemas.microsoft.com/office/drawing/2014/main" id="{D267406F-DD3F-56A0-4BB4-9C786F8EC4AD}"/>
                    </a:ext>
                  </a:extLst>
                </p14:cNvPr>
                <p14:cNvContentPartPr/>
                <p14:nvPr/>
              </p14:nvContentPartPr>
              <p14:xfrm>
                <a:off x="2361780" y="3184700"/>
                <a:ext cx="15120" cy="146880"/>
              </p14:xfrm>
            </p:contentPart>
          </mc:Choice>
          <mc:Fallback>
            <p:pic>
              <p:nvPicPr>
                <p:cNvPr id="4105" name="Ink 4104">
                  <a:extLst>
                    <a:ext uri="{FF2B5EF4-FFF2-40B4-BE49-F238E27FC236}">
                      <a16:creationId xmlns:a16="http://schemas.microsoft.com/office/drawing/2014/main" id="{D267406F-DD3F-56A0-4BB4-9C786F8EC4AD}"/>
                    </a:ext>
                  </a:extLst>
                </p:cNvPr>
                <p:cNvPicPr/>
                <p:nvPr/>
              </p:nvPicPr>
              <p:blipFill>
                <a:blip r:embed="rId55"/>
                <a:stretch>
                  <a:fillRect/>
                </a:stretch>
              </p:blipFill>
              <p:spPr>
                <a:xfrm>
                  <a:off x="2326140" y="3149060"/>
                  <a:ext cx="8676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106" name="Ink 4105">
                  <a:extLst>
                    <a:ext uri="{FF2B5EF4-FFF2-40B4-BE49-F238E27FC236}">
                      <a16:creationId xmlns:a16="http://schemas.microsoft.com/office/drawing/2014/main" id="{E1ECCB23-C485-BF17-93CC-DC40E31F8437}"/>
                    </a:ext>
                  </a:extLst>
                </p14:cNvPr>
                <p14:cNvContentPartPr/>
                <p14:nvPr/>
              </p14:nvContentPartPr>
              <p14:xfrm>
                <a:off x="2377260" y="3334820"/>
                <a:ext cx="360" cy="360"/>
              </p14:xfrm>
            </p:contentPart>
          </mc:Choice>
          <mc:Fallback>
            <p:pic>
              <p:nvPicPr>
                <p:cNvPr id="4106" name="Ink 4105">
                  <a:extLst>
                    <a:ext uri="{FF2B5EF4-FFF2-40B4-BE49-F238E27FC236}">
                      <a16:creationId xmlns:a16="http://schemas.microsoft.com/office/drawing/2014/main" id="{E1ECCB23-C485-BF17-93CC-DC40E31F8437}"/>
                    </a:ext>
                  </a:extLst>
                </p:cNvPr>
                <p:cNvPicPr/>
                <p:nvPr/>
              </p:nvPicPr>
              <p:blipFill>
                <a:blip r:embed="rId27"/>
                <a:stretch>
                  <a:fillRect/>
                </a:stretch>
              </p:blipFill>
              <p:spPr>
                <a:xfrm>
                  <a:off x="2341260" y="3298820"/>
                  <a:ext cx="7200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7">
            <p14:nvContentPartPr>
              <p14:cNvPr id="4108" name="Ink 4107">
                <a:extLst>
                  <a:ext uri="{FF2B5EF4-FFF2-40B4-BE49-F238E27FC236}">
                    <a16:creationId xmlns:a16="http://schemas.microsoft.com/office/drawing/2014/main" id="{64F9C5CC-DD23-55D5-111E-742CE451381E}"/>
                  </a:ext>
                </a:extLst>
              </p14:cNvPr>
              <p14:cNvContentPartPr/>
              <p14:nvPr/>
            </p14:nvContentPartPr>
            <p14:xfrm>
              <a:off x="2755620" y="3984980"/>
              <a:ext cx="360" cy="360"/>
            </p14:xfrm>
          </p:contentPart>
        </mc:Choice>
        <mc:Fallback>
          <p:pic>
            <p:nvPicPr>
              <p:cNvPr id="4108" name="Ink 4107">
                <a:extLst>
                  <a:ext uri="{FF2B5EF4-FFF2-40B4-BE49-F238E27FC236}">
                    <a16:creationId xmlns:a16="http://schemas.microsoft.com/office/drawing/2014/main" id="{64F9C5CC-DD23-55D5-111E-742CE451381E}"/>
                  </a:ext>
                </a:extLst>
              </p:cNvPr>
              <p:cNvPicPr/>
              <p:nvPr/>
            </p:nvPicPr>
            <p:blipFill>
              <a:blip r:embed="rId27"/>
              <a:stretch>
                <a:fillRect/>
              </a:stretch>
            </p:blipFill>
            <p:spPr>
              <a:xfrm>
                <a:off x="2719620" y="3948980"/>
                <a:ext cx="72000" cy="72000"/>
              </a:xfrm>
              <a:prstGeom prst="rect">
                <a:avLst/>
              </a:prstGeom>
            </p:spPr>
          </p:pic>
        </mc:Fallback>
      </mc:AlternateContent>
    </p:spTree>
    <p:extLst>
      <p:ext uri="{BB962C8B-B14F-4D97-AF65-F5344CB8AC3E}">
        <p14:creationId xmlns:p14="http://schemas.microsoft.com/office/powerpoint/2010/main" val="292806295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FE504F"/>
      </a:accent1>
      <a:accent2>
        <a:srgbClr val="FCE9A7"/>
      </a:accent2>
      <a:accent3>
        <a:srgbClr val="52AEF1"/>
      </a:accent3>
      <a:accent4>
        <a:srgbClr val="BFBFBF"/>
      </a:accent4>
      <a:accent5>
        <a:srgbClr val="8C8C8C"/>
      </a:accent5>
      <a:accent6>
        <a:srgbClr val="4D445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C89AB1B7EA4B44BACE0B39E496CBD2A" ma:contentTypeVersion="11" ma:contentTypeDescription="Create a new document." ma:contentTypeScope="" ma:versionID="b181fa60d507e695f0f49b051390e7cf">
  <xsd:schema xmlns:xsd="http://www.w3.org/2001/XMLSchema" xmlns:xs="http://www.w3.org/2001/XMLSchema" xmlns:p="http://schemas.microsoft.com/office/2006/metadata/properties" xmlns:ns3="a2d26f5e-860b-4900-8258-faad37c81c8a" xmlns:ns4="66b92847-3b9e-4631-be1c-c0a2af81c556" targetNamespace="http://schemas.microsoft.com/office/2006/metadata/properties" ma:root="true" ma:fieldsID="80c8dfbfc3c5cd1d61671d61e9c90169" ns3:_="" ns4:_="">
    <xsd:import namespace="a2d26f5e-860b-4900-8258-faad37c81c8a"/>
    <xsd:import namespace="66b92847-3b9e-4631-be1c-c0a2af81c55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d26f5e-860b-4900-8258-faad37c81c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b92847-3b9e-4631-be1c-c0a2af81c55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133E0D-16F0-4A68-A3B4-669C4878B14E}">
  <ds:schemaRefs>
    <ds:schemaRef ds:uri="http://schemas.microsoft.com/office/infopath/2007/PartnerControls"/>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www.w3.org/XML/1998/namespace"/>
    <ds:schemaRef ds:uri="http://schemas.microsoft.com/office/2006/metadata/properties"/>
    <ds:schemaRef ds:uri="66b92847-3b9e-4631-be1c-c0a2af81c556"/>
    <ds:schemaRef ds:uri="a2d26f5e-860b-4900-8258-faad37c81c8a"/>
  </ds:schemaRefs>
</ds:datastoreItem>
</file>

<file path=customXml/itemProps2.xml><?xml version="1.0" encoding="utf-8"?>
<ds:datastoreItem xmlns:ds="http://schemas.openxmlformats.org/officeDocument/2006/customXml" ds:itemID="{3DE3219B-C14A-4A44-ABD9-5F727B3089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d26f5e-860b-4900-8258-faad37c81c8a"/>
    <ds:schemaRef ds:uri="66b92847-3b9e-4631-be1c-c0a2af81c5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733A8D-0193-4225-BA27-BA383CBBBD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3808</TotalTime>
  <Words>1558</Words>
  <Application>Microsoft Office PowerPoint</Application>
  <PresentationFormat>Widescreen</PresentationFormat>
  <Paragraphs>288</Paragraphs>
  <Slides>43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Calibri</vt:lpstr>
      <vt:lpstr>Wingdings</vt:lpstr>
      <vt:lpstr>Calibri Light</vt:lpstr>
      <vt:lpstr>Arial</vt:lpstr>
      <vt:lpstr>Arial</vt:lpstr>
      <vt:lpstr>Cambria Math</vt:lpstr>
      <vt:lpstr>Roboto Black</vt:lpstr>
      <vt:lpstr>Open Sans</vt:lpstr>
      <vt:lpstr>Roboto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Angela Madjar</cp:lastModifiedBy>
  <cp:revision>11</cp:revision>
  <dcterms:created xsi:type="dcterms:W3CDTF">2022-07-13T04:25:56Z</dcterms:created>
  <dcterms:modified xsi:type="dcterms:W3CDTF">2022-10-17T13:00:17Z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0x0101001C89AB1B7EA4B44BACE0B39E496CBD2A</vt:lpwstr>
  </property>
</Properties>
</file>